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21"/>
  </p:notesMasterIdLst>
  <p:sldIdLst>
    <p:sldId id="258" r:id="rId2"/>
    <p:sldId id="256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8" r:id="rId18"/>
    <p:sldId id="277" r:id="rId19"/>
    <p:sldId id="313" r:id="rId20"/>
  </p:sldIdLst>
  <p:sldSz cx="12192000" cy="6858000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70">
          <p15:clr>
            <a:srgbClr val="A4A3A4"/>
          </p15:clr>
        </p15:guide>
        <p15:guide id="2" pos="6288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114" y="180"/>
      </p:cViewPr>
      <p:guideLst>
        <p:guide orient="horz" pos="3270"/>
        <p:guide pos="6288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6" cy="72006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页眉占位符 1">
            <a:extLst>
              <a:ext uri="{FF2B5EF4-FFF2-40B4-BE49-F238E27FC236}">
                <a16:creationId xmlns:a16="http://schemas.microsoft.com/office/drawing/2014/main" id="{A7B46F51-B445-4EB6-8249-F7CBEA8754A4}"/>
              </a:ext>
            </a:extLst>
          </p:cNvPr>
          <p:cNvSpPr>
            <a:spLocks noGrp="1" noChangeArrowheads="1"/>
          </p:cNvSpPr>
          <p:nvPr>
            <p:ph type="hdr" sz="quarter" idx="4294967295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zh-CN" altLang="zh-CN"/>
          </a:p>
        </p:txBody>
      </p:sp>
      <p:sp>
        <p:nvSpPr>
          <p:cNvPr id="2051" name="日期占位符 2">
            <a:extLst>
              <a:ext uri="{FF2B5EF4-FFF2-40B4-BE49-F238E27FC236}">
                <a16:creationId xmlns:a16="http://schemas.microsoft.com/office/drawing/2014/main" id="{2B1775DF-A38B-4491-BADA-0A5171FCA25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fld id="{19F93684-1FCC-4F53-9406-ED4193685A37}" type="datetime1">
              <a:rPr lang="zh-CN" altLang="en-US"/>
              <a:pPr/>
              <a:t>2019/12/17</a:t>
            </a:fld>
            <a:endParaRPr lang="zh-CN" altLang="en-US" sz="1200"/>
          </a:p>
        </p:txBody>
      </p:sp>
      <p:sp>
        <p:nvSpPr>
          <p:cNvPr id="2052" name="幻灯片图像占位符 3">
            <a:extLst>
              <a:ext uri="{FF2B5EF4-FFF2-40B4-BE49-F238E27FC236}">
                <a16:creationId xmlns:a16="http://schemas.microsoft.com/office/drawing/2014/main" id="{B6A840AE-01EB-4F81-A966-16B9FEAE7501}"/>
              </a:ext>
            </a:extLst>
          </p:cNvPr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685800" y="1143000"/>
            <a:ext cx="5486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mpd="sng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</p:sp>
      <p:sp>
        <p:nvSpPr>
          <p:cNvPr id="2053" name="备注占位符 4">
            <a:extLst>
              <a:ext uri="{FF2B5EF4-FFF2-40B4-BE49-F238E27FC236}">
                <a16:creationId xmlns:a16="http://schemas.microsoft.com/office/drawing/2014/main" id="{9BED125C-46B6-4E54-B9C4-DD1FD9F743CB}"/>
              </a:ext>
            </a:extLst>
          </p:cNvPr>
          <p:cNvSpPr>
            <a:spLocks noGrp="1" noRot="1" noChangeAspect="1" noChangeArrowheads="1"/>
          </p:cNvSpPr>
          <p:nvPr/>
        </p:nvSpPr>
        <p:spPr bwMode="auto"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mpd="sng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zh-CN" altLang="zh-CN"/>
              <a:t>单击此处编辑母版文本样式</a:t>
            </a:r>
          </a:p>
          <a:p>
            <a:pPr>
              <a:buFontTx/>
              <a:buNone/>
            </a:pPr>
            <a:r>
              <a:rPr lang="zh-CN" altLang="zh-CN"/>
              <a:t>第二级</a:t>
            </a:r>
          </a:p>
          <a:p>
            <a:pPr>
              <a:buFontTx/>
              <a:buNone/>
            </a:pPr>
            <a:r>
              <a:rPr lang="zh-CN" altLang="zh-CN"/>
              <a:t>第三级</a:t>
            </a:r>
          </a:p>
          <a:p>
            <a:pPr>
              <a:buFontTx/>
              <a:buNone/>
            </a:pPr>
            <a:r>
              <a:rPr lang="zh-CN" altLang="zh-CN"/>
              <a:t>第四级</a:t>
            </a:r>
          </a:p>
          <a:p>
            <a:pPr>
              <a:buFontTx/>
              <a:buNone/>
            </a:pPr>
            <a:r>
              <a:rPr lang="zh-CN" altLang="zh-CN"/>
              <a:t>第五级</a:t>
            </a:r>
          </a:p>
        </p:txBody>
      </p:sp>
      <p:sp>
        <p:nvSpPr>
          <p:cNvPr id="2054" name="页脚占位符 5">
            <a:extLst>
              <a:ext uri="{FF2B5EF4-FFF2-40B4-BE49-F238E27FC236}">
                <a16:creationId xmlns:a16="http://schemas.microsoft.com/office/drawing/2014/main" id="{9860C804-A22D-4EB8-8E17-A3B8C28AC15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zh-CN" altLang="zh-CN"/>
          </a:p>
        </p:txBody>
      </p:sp>
      <p:sp>
        <p:nvSpPr>
          <p:cNvPr id="2055" name="灯片编号占位符 6">
            <a:extLst>
              <a:ext uri="{FF2B5EF4-FFF2-40B4-BE49-F238E27FC236}">
                <a16:creationId xmlns:a16="http://schemas.microsoft.com/office/drawing/2014/main" id="{CDF97EFD-7B16-4BE4-83F1-BAFA1F84F4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fld id="{DC51E199-9E2D-4CEE-9D14-A0CD2DE16973}" type="slidenum">
              <a:rPr lang="zh-CN" altLang="en-US"/>
              <a:pPr/>
              <a:t>‹#›</a:t>
            </a:fld>
            <a:endParaRPr lang="zh-CN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>
            <a:solidFill>
              <a:srgbClr val="000000"/>
            </a:solidFill>
            <a:miter/>
          </a:ln>
        </p:spPr>
      </p:sp>
      <p:sp>
        <p:nvSpPr>
          <p:cNvPr id="16386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16387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lstStyle/>
          <a:p>
            <a:pPr lvl="0" indent="0"/>
            <a:fld id="{9A0DB2DC-4C9A-4742-B13C-FB6460FD3503}" type="slidenum">
              <a:rPr lang="zh-CN" altLang="en-US" sz="1800">
                <a:solidFill>
                  <a:srgbClr val="000000"/>
                </a:solidFill>
                <a:latin typeface="Calibri" panose="020F0502020204030204" charset="0"/>
                <a:ea typeface="宋体" panose="02010600030101010101" pitchFamily="2" charset="-122"/>
              </a:rPr>
              <a:t>18</a:t>
            </a:fld>
            <a:endParaRPr lang="zh-CN" altLang="en-US" sz="1800">
              <a:solidFill>
                <a:srgbClr val="000000"/>
              </a:solidFill>
              <a:latin typeface="Calibri" panose="020F05020202040302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9F517CC-4164-43C0-95CB-8E2EF1CB00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39D55755-D13E-4E0F-B103-A178E447EB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4D64EE8-3109-4606-BE50-E0A5488CE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136F701-E493-4739-935E-78CD44A2B07F}" type="datetime1">
              <a:rPr lang="zh-CN" altLang="en-US"/>
              <a:pPr/>
              <a:t>2019/12/17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B711515-00DC-4B01-8648-84DE52F9F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26A60E1-2C95-4542-881E-A2215D017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08EDF3-E3BA-4976-A50B-485AF7353716}" type="slidenum">
              <a:rPr lang="zh-CN" altLang="en-US"/>
              <a:pPr/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2041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4B0B6E2-ED9F-4EA9-9F9D-8081F5874D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A4E4DEB5-D327-48B5-85E9-8E8FBADE5D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4355579-8079-4281-9F80-E97C6DCC4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136F701-E493-4739-935E-78CD44A2B07F}" type="datetime1">
              <a:rPr lang="zh-CN" altLang="en-US"/>
              <a:pPr/>
              <a:t>2019/12/17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CCFDB0E-80BE-4C8E-8BAB-0D4358425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E3A8220-5A14-41BB-9AAD-28FCA7B13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29E5BD-5B54-48C9-B86D-65D3CB67540B}" type="slidenum">
              <a:rPr lang="zh-CN" altLang="en-US"/>
              <a:pPr/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158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452C9EE1-7E59-48D6-AE03-0A60F9E83C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D358FF97-0B58-4B24-9AF4-3E6DE0CCF7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737BEEB-A5E4-4E29-B926-78F49C8E4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136F701-E493-4739-935E-78CD44A2B07F}" type="datetime1">
              <a:rPr lang="zh-CN" altLang="en-US"/>
              <a:pPr/>
              <a:t>2019/12/17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9D63A52-A80B-4EE4-AC1D-4277280A7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A1A52AF-3A2C-431B-A86D-E30FF5B45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0495ED-1BCD-482A-ACA3-71BBF2C19D60}" type="slidenum">
              <a:rPr lang="zh-CN" altLang="en-US"/>
              <a:pPr/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52391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56E9E4-1AB6-4BE1-8968-D42569FCC3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CD22A549-C734-4B93-ADB0-6EC520212A7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fld id="{3136F701-E493-4739-935E-78CD44A2B07F}" type="datetime1">
              <a:rPr lang="zh-CN" altLang="en-US"/>
              <a:pPr/>
              <a:t>2019/12/17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270F4BE9-241E-4657-AB00-45124E87B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5029D784-2117-4877-8499-83C1079A9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fld id="{54B1BF35-564E-4D9E-A9DD-1BE8D9F3CD34}" type="slidenum">
              <a:rPr lang="zh-CN" altLang="en-US"/>
              <a:pPr/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9978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B044756-A372-4F62-9338-48CA7DB54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33BB46D-55FD-4A8A-BA71-59B8E8F2E0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FE89FB8-D660-4F28-9A3B-954B857FE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136F701-E493-4739-935E-78CD44A2B07F}" type="datetime1">
              <a:rPr lang="zh-CN" altLang="en-US"/>
              <a:pPr/>
              <a:t>2019/12/17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DCB504B-9FA8-446A-B8E7-98285EA3E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9513049-EA62-4D85-B761-E7266043C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2E1770-BD1B-4130-B982-0CB9984D161F}" type="slidenum">
              <a:rPr lang="zh-CN" altLang="en-US"/>
              <a:pPr/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9512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97A2695-5978-472D-AEEF-34299BE1D5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AB590A2-F4A5-4C1A-90A2-0573281E06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C5DE0BF-D4AA-4BC4-8519-B2A3F795B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136F701-E493-4739-935E-78CD44A2B07F}" type="datetime1">
              <a:rPr lang="zh-CN" altLang="en-US"/>
              <a:pPr/>
              <a:t>2019/12/17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D1CEFE1-23D0-47EF-9D8D-F11657CBB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B6F2DFC-9067-4193-AC4A-D816C84FF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76CA0D-1472-40A8-918B-41F23D3418E5}" type="slidenum">
              <a:rPr lang="zh-CN" altLang="en-US"/>
              <a:pPr/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364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EF28C61-1EBD-49E5-BA3B-6C2BF56C9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0CC59BB-9F6D-4095-BBDE-E84D22935A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D3CA816-9C0C-4B0D-9BE7-DC3B0B4919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DDAB00D-5A36-46DA-B6D3-E29DCE5A7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136F701-E493-4739-935E-78CD44A2B07F}" type="datetime1">
              <a:rPr lang="zh-CN" altLang="en-US"/>
              <a:pPr/>
              <a:t>2019/12/17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D078651-7909-4199-A280-48B847B414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AF57110-6A0B-4CD6-9BDD-6A3D85851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E6423E-2F31-4D25-9769-8F49F9B58B00}" type="slidenum">
              <a:rPr lang="zh-CN" altLang="en-US"/>
              <a:pPr/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6025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2AD136E-6705-4977-BD02-0F7D42A384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5BD0F54-644C-46A8-8C11-D501B9A82B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017EECE2-959C-42AF-B205-7013DF36D7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D80B1CF6-6A85-45F0-867A-1C75B01916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2BDAFD56-2E18-4DEE-95F2-0CD5799FA2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FE7E6FCE-18A1-4B88-86A1-D178591DF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136F701-E493-4739-935E-78CD44A2B07F}" type="datetime1">
              <a:rPr lang="zh-CN" altLang="en-US"/>
              <a:pPr/>
              <a:t>2019/12/17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D753CA91-C00B-4D97-8984-66B943BDE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861FED38-1B1A-4A9B-9610-651CE453B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B80F9D-0F5B-4B97-A7A0-51394A483F6F}" type="slidenum">
              <a:rPr lang="zh-CN" altLang="en-US"/>
              <a:pPr/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4638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73770D0-E09F-4FA9-AE7F-58167569C4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21750BE2-0FC7-4738-B7D7-0BEF6F325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136F701-E493-4739-935E-78CD44A2B07F}" type="datetime1">
              <a:rPr lang="zh-CN" altLang="en-US"/>
              <a:pPr/>
              <a:t>2019/12/17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5C954041-A59D-4C33-9F53-79F0824B1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BEBB65E7-5C24-405D-B1B9-89D6D720A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37D355-3C2D-44F5-8283-E9E2EAB9F198}" type="slidenum">
              <a:rPr lang="zh-CN" altLang="en-US"/>
              <a:pPr/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8288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EE2CD140-0C6E-4591-BC9F-585CD0EF1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136F701-E493-4739-935E-78CD44A2B07F}" type="datetime1">
              <a:rPr lang="zh-CN" altLang="en-US"/>
              <a:pPr/>
              <a:t>2019/12/17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3EFCF985-6B3F-4DAA-A42F-F180F28EC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276BF29-D75D-4526-A392-6B4CA5607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451168-51FD-49F1-AD9F-2E25AC0459C9}" type="slidenum">
              <a:rPr lang="zh-CN" altLang="en-US"/>
              <a:pPr/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281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A5BEB4A-80D4-4955-AFD2-5A0EB5469F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4143DA1-27ED-4B89-AFC5-0A7203BB7B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85872B2C-3CED-4F6E-B0A6-2FD64263AF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25A4EBA-95A0-45E8-A32C-C630D76A0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136F701-E493-4739-935E-78CD44A2B07F}" type="datetime1">
              <a:rPr lang="zh-CN" altLang="en-US"/>
              <a:pPr/>
              <a:t>2019/12/17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D88BB1A-73A7-48BF-95E7-90EFBE286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B33E07A-9F43-47F8-AA35-5CDC395D6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3EAA41-09A2-4528-A6C8-58F480CA4B29}" type="slidenum">
              <a:rPr lang="zh-CN" altLang="en-US"/>
              <a:pPr/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8839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545A412-36FF-45DC-A812-12F651C4F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F49B8E6B-8104-494D-9668-73CD1C757C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47A77BC-8339-44F6-B893-05054BB3DF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BD7B114-6B30-496A-B858-9D359F4DB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136F701-E493-4739-935E-78CD44A2B07F}" type="datetime1">
              <a:rPr lang="zh-CN" altLang="en-US"/>
              <a:pPr/>
              <a:t>2019/12/17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A1F39A2-8BE3-4254-A00F-96A200D47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6F083A3-AFB6-4A47-A755-8ECA02007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EDBA96-1E5B-4850-8493-94A0B2B2FA72}" type="slidenum">
              <a:rPr lang="zh-CN" altLang="en-US"/>
              <a:pPr/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006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gradFill rotWithShape="1">
          <a:gsLst>
            <a:gs pos="0">
              <a:srgbClr val="F2F7FB"/>
            </a:gs>
            <a:gs pos="100000">
              <a:srgbClr val="D4DEE7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>
            <a:extLst>
              <a:ext uri="{FF2B5EF4-FFF2-40B4-BE49-F238E27FC236}">
                <a16:creationId xmlns:a16="http://schemas.microsoft.com/office/drawing/2014/main" id="{2C5403FD-8409-4462-909E-0DAD98B75C0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>
                <a:sym typeface="Calibri Light" panose="020F0302020204030204" pitchFamily="34" charset="0"/>
              </a:rPr>
              <a:t>单击此处编辑母版标题样式</a:t>
            </a:r>
          </a:p>
        </p:txBody>
      </p:sp>
      <p:sp>
        <p:nvSpPr>
          <p:cNvPr id="1027" name="文本占位符 2">
            <a:extLst>
              <a:ext uri="{FF2B5EF4-FFF2-40B4-BE49-F238E27FC236}">
                <a16:creationId xmlns:a16="http://schemas.microsoft.com/office/drawing/2014/main" id="{76A63AA2-56B8-4C43-986C-7451965690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>
                <a:sym typeface="Calibri" panose="020F0502020204030204" pitchFamily="34" charset="0"/>
              </a:rPr>
              <a:t>单击此处编辑母版文本样式</a:t>
            </a:r>
          </a:p>
          <a:p>
            <a:pPr lvl="1"/>
            <a:r>
              <a:rPr lang="zh-CN" altLang="zh-CN">
                <a:sym typeface="Calibri" panose="020F0502020204030204" pitchFamily="34" charset="0"/>
              </a:rPr>
              <a:t>第二级</a:t>
            </a:r>
          </a:p>
          <a:p>
            <a:pPr lvl="2"/>
            <a:r>
              <a:rPr lang="zh-CN" altLang="zh-CN">
                <a:sym typeface="Calibri" panose="020F0502020204030204" pitchFamily="34" charset="0"/>
              </a:rPr>
              <a:t>第三级</a:t>
            </a:r>
          </a:p>
          <a:p>
            <a:pPr lvl="3"/>
            <a:r>
              <a:rPr lang="zh-CN" altLang="zh-CN">
                <a:sym typeface="Calibri" panose="020F0502020204030204" pitchFamily="34" charset="0"/>
              </a:rPr>
              <a:t>第四级</a:t>
            </a:r>
          </a:p>
          <a:p>
            <a:pPr lvl="4"/>
            <a:r>
              <a:rPr lang="zh-CN" altLang="zh-CN">
                <a:sym typeface="Calibri" panose="020F0502020204030204" pitchFamily="34" charset="0"/>
              </a:rPr>
              <a:t>第五级</a:t>
            </a:r>
          </a:p>
        </p:txBody>
      </p:sp>
      <p:sp>
        <p:nvSpPr>
          <p:cNvPr id="1028" name="日期占位符 3">
            <a:extLst>
              <a:ext uri="{FF2B5EF4-FFF2-40B4-BE49-F238E27FC236}">
                <a16:creationId xmlns:a16="http://schemas.microsoft.com/office/drawing/2014/main" id="{E5186BAB-474A-4ACA-BF8F-6D39EC2AF45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3136F701-E493-4739-935E-78CD44A2B07F}" type="datetime1">
              <a:rPr lang="zh-CN" altLang="en-US"/>
              <a:pPr/>
              <a:t>2019/12/17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1029" name="页脚占位符 4">
            <a:extLst>
              <a:ext uri="{FF2B5EF4-FFF2-40B4-BE49-F238E27FC236}">
                <a16:creationId xmlns:a16="http://schemas.microsoft.com/office/drawing/2014/main" id="{0C58E9F5-AFA8-4A5E-9BAE-7C064077C1F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endParaRPr lang="zh-CN" altLang="zh-CN"/>
          </a:p>
        </p:txBody>
      </p:sp>
      <p:sp>
        <p:nvSpPr>
          <p:cNvPr id="1030" name="灯片编号占位符 5">
            <a:extLst>
              <a:ext uri="{FF2B5EF4-FFF2-40B4-BE49-F238E27FC236}">
                <a16:creationId xmlns:a16="http://schemas.microsoft.com/office/drawing/2014/main" id="{B0A3C1F5-50B7-4FB6-A7AF-E7EEB061212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48CD14D6-9822-41FD-B7F4-8E78D5968669}" type="slidenum">
              <a:rPr lang="zh-CN" altLang="en-US"/>
              <a:pPr/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/>
  <p:txStyles>
    <p:titleStyle>
      <a:lvl1pPr marL="9144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  <a:sym typeface="Calibri Light" panose="020F0302020204030204" pitchFamily="34" charset="0"/>
        </a:defRPr>
      </a:lvl1pPr>
      <a:lvl2pPr marL="9144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2pPr>
      <a:lvl3pPr marL="9144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3pPr>
      <a:lvl4pPr marL="9144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4pPr>
      <a:lvl5pPr marL="9144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5pPr>
      <a:lvl6pPr marL="13716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6pPr>
      <a:lvl7pPr marL="18288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7pPr>
      <a:lvl8pPr marL="22860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8pPr>
      <a:lvl9pPr marL="27432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reeppt7.com/" TargetMode="Externa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reeppt7.com/" TargetMode="Externa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reeppt7.com/" TargetMode="Externa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reeppt7.com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reeppt7.com/" TargetMode="Externa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reeppt7.com/" TargetMode="Externa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reeppt7.com/" TargetMode="Externa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reeppt7.com/" TargetMode="Externa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reeppt7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reeppt7.com/" TargetMode="Externa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reeppt7.com/" TargetMode="Externa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reeppt7.com/" TargetMode="Externa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reeppt7.com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reeppt7.com/" TargetMode="Externa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reeppt7.com/" TargetMode="Externa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reeppt7.com/" TargetMode="Externa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reeppt7.com/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同心圆 49">
            <a:extLst>
              <a:ext uri="{FF2B5EF4-FFF2-40B4-BE49-F238E27FC236}">
                <a16:creationId xmlns:a16="http://schemas.microsoft.com/office/drawing/2014/main" id="{55AE4C97-4504-495F-AFE7-E00D278F9C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788" y="-2524125"/>
            <a:ext cx="11020425" cy="11018838"/>
          </a:xfrm>
          <a:custGeom>
            <a:avLst/>
            <a:gdLst>
              <a:gd name="G0" fmla="+- 450 0 0"/>
              <a:gd name="G1" fmla="+- 21600 0 450"/>
              <a:gd name="G2" fmla="+- 21600 0 450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450" y="10800"/>
                </a:moveTo>
                <a:cubicBezTo>
                  <a:pt x="450" y="16516"/>
                  <a:pt x="5084" y="21150"/>
                  <a:pt x="10800" y="21150"/>
                </a:cubicBezTo>
                <a:cubicBezTo>
                  <a:pt x="16516" y="21150"/>
                  <a:pt x="21150" y="16516"/>
                  <a:pt x="21150" y="10800"/>
                </a:cubicBezTo>
                <a:cubicBezTo>
                  <a:pt x="21150" y="5084"/>
                  <a:pt x="16516" y="450"/>
                  <a:pt x="10800" y="450"/>
                </a:cubicBezTo>
                <a:cubicBezTo>
                  <a:pt x="5084" y="450"/>
                  <a:pt x="450" y="5084"/>
                  <a:pt x="450" y="10800"/>
                </a:cubicBezTo>
                <a:close/>
              </a:path>
            </a:pathLst>
          </a:custGeom>
          <a:solidFill>
            <a:srgbClr val="AEDC46">
              <a:alpha val="14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254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 sz="1400" b="1">
              <a:solidFill>
                <a:srgbClr val="181818"/>
              </a:solidFill>
              <a:ea typeface="方正兰亭特黑简体" pitchFamily="2" charset="-122"/>
            </a:endParaRPr>
          </a:p>
        </p:txBody>
      </p:sp>
      <p:sp>
        <p:nvSpPr>
          <p:cNvPr id="3075" name="同心圆 50">
            <a:extLst>
              <a:ext uri="{FF2B5EF4-FFF2-40B4-BE49-F238E27FC236}">
                <a16:creationId xmlns:a16="http://schemas.microsoft.com/office/drawing/2014/main" id="{4F36CE49-D63C-439B-9520-B33468D575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1750" y="-1806575"/>
            <a:ext cx="9586913" cy="9585325"/>
          </a:xfrm>
          <a:custGeom>
            <a:avLst/>
            <a:gdLst>
              <a:gd name="G0" fmla="+- 450 0 0"/>
              <a:gd name="G1" fmla="+- 21600 0 450"/>
              <a:gd name="G2" fmla="+- 21600 0 450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450" y="10800"/>
                </a:moveTo>
                <a:cubicBezTo>
                  <a:pt x="450" y="16516"/>
                  <a:pt x="5084" y="21150"/>
                  <a:pt x="10800" y="21150"/>
                </a:cubicBezTo>
                <a:cubicBezTo>
                  <a:pt x="16516" y="21150"/>
                  <a:pt x="21150" y="16516"/>
                  <a:pt x="21150" y="10800"/>
                </a:cubicBezTo>
                <a:cubicBezTo>
                  <a:pt x="21150" y="5084"/>
                  <a:pt x="16516" y="450"/>
                  <a:pt x="10800" y="450"/>
                </a:cubicBezTo>
                <a:cubicBezTo>
                  <a:pt x="5084" y="450"/>
                  <a:pt x="450" y="5084"/>
                  <a:pt x="450" y="10800"/>
                </a:cubicBezTo>
                <a:close/>
              </a:path>
            </a:pathLst>
          </a:custGeom>
          <a:solidFill>
            <a:srgbClr val="21AFE6">
              <a:alpha val="14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254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 sz="1400" b="1">
              <a:solidFill>
                <a:srgbClr val="181818"/>
              </a:solidFill>
              <a:ea typeface="方正兰亭特黑简体" pitchFamily="2" charset="-122"/>
            </a:endParaRPr>
          </a:p>
        </p:txBody>
      </p:sp>
      <p:sp>
        <p:nvSpPr>
          <p:cNvPr id="3076" name="同心圆 51">
            <a:extLst>
              <a:ext uri="{FF2B5EF4-FFF2-40B4-BE49-F238E27FC236}">
                <a16:creationId xmlns:a16="http://schemas.microsoft.com/office/drawing/2014/main" id="{373C58DC-7D2C-4E8B-B991-9D6C6BEC9E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0075" y="-1238250"/>
            <a:ext cx="8451850" cy="8448675"/>
          </a:xfrm>
          <a:custGeom>
            <a:avLst/>
            <a:gdLst>
              <a:gd name="G0" fmla="+- 544 0 0"/>
              <a:gd name="G1" fmla="+- 21600 0 544"/>
              <a:gd name="G2" fmla="+- 21600 0 544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4" y="10800"/>
                </a:moveTo>
                <a:cubicBezTo>
                  <a:pt x="544" y="16464"/>
                  <a:pt x="5136" y="21056"/>
                  <a:pt x="10800" y="21056"/>
                </a:cubicBezTo>
                <a:cubicBezTo>
                  <a:pt x="16464" y="21056"/>
                  <a:pt x="21056" y="16464"/>
                  <a:pt x="21056" y="10800"/>
                </a:cubicBezTo>
                <a:cubicBezTo>
                  <a:pt x="21056" y="5136"/>
                  <a:pt x="16464" y="544"/>
                  <a:pt x="10800" y="544"/>
                </a:cubicBezTo>
                <a:cubicBezTo>
                  <a:pt x="5136" y="544"/>
                  <a:pt x="544" y="5136"/>
                  <a:pt x="544" y="10800"/>
                </a:cubicBezTo>
                <a:close/>
              </a:path>
            </a:pathLst>
          </a:custGeom>
          <a:solidFill>
            <a:srgbClr val="424242">
              <a:alpha val="14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254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 sz="1400" b="1">
              <a:solidFill>
                <a:srgbClr val="181818"/>
              </a:solidFill>
              <a:ea typeface="方正兰亭特黑简体" pitchFamily="2" charset="-122"/>
            </a:endParaRPr>
          </a:p>
        </p:txBody>
      </p:sp>
      <p:sp>
        <p:nvSpPr>
          <p:cNvPr id="3077" name="同心圆 52">
            <a:extLst>
              <a:ext uri="{FF2B5EF4-FFF2-40B4-BE49-F238E27FC236}">
                <a16:creationId xmlns:a16="http://schemas.microsoft.com/office/drawing/2014/main" id="{9FC86599-52DA-4D6F-ACB3-E377B1E543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68575" y="-541338"/>
            <a:ext cx="7054850" cy="7054851"/>
          </a:xfrm>
          <a:custGeom>
            <a:avLst/>
            <a:gdLst>
              <a:gd name="G0" fmla="+- 660 0 0"/>
              <a:gd name="G1" fmla="+- 21600 0 660"/>
              <a:gd name="G2" fmla="+- 21600 0 660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660" y="10800"/>
                </a:moveTo>
                <a:cubicBezTo>
                  <a:pt x="660" y="16400"/>
                  <a:pt x="5200" y="20940"/>
                  <a:pt x="10800" y="20940"/>
                </a:cubicBezTo>
                <a:cubicBezTo>
                  <a:pt x="16400" y="20940"/>
                  <a:pt x="20940" y="16400"/>
                  <a:pt x="20940" y="10800"/>
                </a:cubicBezTo>
                <a:cubicBezTo>
                  <a:pt x="20940" y="5200"/>
                  <a:pt x="16400" y="660"/>
                  <a:pt x="10800" y="660"/>
                </a:cubicBezTo>
                <a:cubicBezTo>
                  <a:pt x="5200" y="660"/>
                  <a:pt x="660" y="5200"/>
                  <a:pt x="660" y="10800"/>
                </a:cubicBezTo>
                <a:close/>
              </a:path>
            </a:pathLst>
          </a:custGeom>
          <a:solidFill>
            <a:srgbClr val="AEDC46">
              <a:alpha val="14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254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 sz="1400" b="1">
              <a:solidFill>
                <a:srgbClr val="181818"/>
              </a:solidFill>
              <a:ea typeface="方正兰亭特黑简体" pitchFamily="2" charset="-122"/>
            </a:endParaRPr>
          </a:p>
        </p:txBody>
      </p:sp>
      <p:sp>
        <p:nvSpPr>
          <p:cNvPr id="3078" name="同心圆 53">
            <a:extLst>
              <a:ext uri="{FF2B5EF4-FFF2-40B4-BE49-F238E27FC236}">
                <a16:creationId xmlns:a16="http://schemas.microsoft.com/office/drawing/2014/main" id="{15D4ECE2-B839-40B5-8ED6-35F52A8E7F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8188" y="166688"/>
            <a:ext cx="5635625" cy="5635625"/>
          </a:xfrm>
          <a:custGeom>
            <a:avLst/>
            <a:gdLst>
              <a:gd name="G0" fmla="+- 844 0 0"/>
              <a:gd name="G1" fmla="+- 21600 0 844"/>
              <a:gd name="G2" fmla="+- 21600 0 844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844" y="10800"/>
                </a:moveTo>
                <a:cubicBezTo>
                  <a:pt x="844" y="16299"/>
                  <a:pt x="5301" y="20756"/>
                  <a:pt x="10800" y="20756"/>
                </a:cubicBezTo>
                <a:cubicBezTo>
                  <a:pt x="16299" y="20756"/>
                  <a:pt x="20756" y="16299"/>
                  <a:pt x="20756" y="10800"/>
                </a:cubicBezTo>
                <a:cubicBezTo>
                  <a:pt x="20756" y="5301"/>
                  <a:pt x="16299" y="844"/>
                  <a:pt x="10800" y="844"/>
                </a:cubicBezTo>
                <a:cubicBezTo>
                  <a:pt x="5301" y="844"/>
                  <a:pt x="844" y="5301"/>
                  <a:pt x="844" y="10800"/>
                </a:cubicBezTo>
                <a:close/>
              </a:path>
            </a:pathLst>
          </a:custGeom>
          <a:solidFill>
            <a:srgbClr val="21AFE6">
              <a:alpha val="14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254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 sz="1400" b="1">
              <a:solidFill>
                <a:srgbClr val="181818"/>
              </a:solidFill>
              <a:ea typeface="方正兰亭特黑简体" pitchFamily="2" charset="-122"/>
            </a:endParaRPr>
          </a:p>
        </p:txBody>
      </p:sp>
      <p:sp>
        <p:nvSpPr>
          <p:cNvPr id="3079" name="同心圆 54">
            <a:extLst>
              <a:ext uri="{FF2B5EF4-FFF2-40B4-BE49-F238E27FC236}">
                <a16:creationId xmlns:a16="http://schemas.microsoft.com/office/drawing/2014/main" id="{40B1C53B-6663-4F1C-8A83-08C4D1240B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9550" y="908050"/>
            <a:ext cx="4152900" cy="4152900"/>
          </a:xfrm>
          <a:custGeom>
            <a:avLst/>
            <a:gdLst>
              <a:gd name="G0" fmla="+- 1039 0 0"/>
              <a:gd name="G1" fmla="+- 21600 0 1039"/>
              <a:gd name="G2" fmla="+- 21600 0 1039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039" y="10800"/>
                </a:moveTo>
                <a:cubicBezTo>
                  <a:pt x="1039" y="16191"/>
                  <a:pt x="5409" y="20561"/>
                  <a:pt x="10800" y="20561"/>
                </a:cubicBezTo>
                <a:cubicBezTo>
                  <a:pt x="16191" y="20561"/>
                  <a:pt x="20561" y="16191"/>
                  <a:pt x="20561" y="10800"/>
                </a:cubicBezTo>
                <a:cubicBezTo>
                  <a:pt x="20561" y="5409"/>
                  <a:pt x="16191" y="1039"/>
                  <a:pt x="10800" y="1039"/>
                </a:cubicBezTo>
                <a:cubicBezTo>
                  <a:pt x="5409" y="1039"/>
                  <a:pt x="1039" y="5409"/>
                  <a:pt x="1039" y="10800"/>
                </a:cubicBezTo>
                <a:close/>
              </a:path>
            </a:pathLst>
          </a:custGeom>
          <a:solidFill>
            <a:srgbClr val="424242">
              <a:alpha val="14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254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 sz="1400" b="1">
              <a:solidFill>
                <a:srgbClr val="181818"/>
              </a:solidFill>
              <a:ea typeface="方正兰亭特黑简体" pitchFamily="2" charset="-122"/>
            </a:endParaRPr>
          </a:p>
        </p:txBody>
      </p:sp>
      <p:sp>
        <p:nvSpPr>
          <p:cNvPr id="3080" name="矩形 12">
            <a:extLst>
              <a:ext uri="{FF2B5EF4-FFF2-40B4-BE49-F238E27FC236}">
                <a16:creationId xmlns:a16="http://schemas.microsoft.com/office/drawing/2014/main" id="{A0DD599E-6E8A-4B45-BCB9-AEA996E8FA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1300" y="3503613"/>
            <a:ext cx="5057775" cy="2058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>
              <a:lnSpc>
                <a:spcPts val="5000"/>
              </a:lnSpc>
            </a:pPr>
            <a:r>
              <a:rPr lang="zh-CN" altLang="en-US" sz="4800" b="1" i="1">
                <a:solidFill>
                  <a:srgbClr val="AEDC46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SIMPLY</a:t>
            </a:r>
          </a:p>
          <a:p>
            <a:pPr algn="r">
              <a:lnSpc>
                <a:spcPts val="5000"/>
              </a:lnSpc>
            </a:pPr>
            <a:r>
              <a:rPr lang="zh-CN" altLang="en-US" sz="4800" b="1" i="1">
                <a:solidFill>
                  <a:srgbClr val="21AFE6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EFFECTIVE</a:t>
            </a:r>
          </a:p>
          <a:p>
            <a:pPr algn="r">
              <a:lnSpc>
                <a:spcPts val="5000"/>
              </a:lnSpc>
            </a:pPr>
            <a:r>
              <a:rPr lang="zh-CN" altLang="en-US" sz="4800" b="1" i="1">
                <a:solidFill>
                  <a:srgbClr val="424242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PRESENTATION</a:t>
            </a:r>
          </a:p>
        </p:txBody>
      </p:sp>
      <p:grpSp>
        <p:nvGrpSpPr>
          <p:cNvPr id="3081" name="Group 9">
            <a:extLst>
              <a:ext uri="{FF2B5EF4-FFF2-40B4-BE49-F238E27FC236}">
                <a16:creationId xmlns:a16="http://schemas.microsoft.com/office/drawing/2014/main" id="{8ED84408-3A44-4A8A-993A-CDDB061313AD}"/>
              </a:ext>
            </a:extLst>
          </p:cNvPr>
          <p:cNvGrpSpPr>
            <a:grpSpLocks/>
          </p:cNvGrpSpPr>
          <p:nvPr/>
        </p:nvGrpSpPr>
        <p:grpSpPr bwMode="auto">
          <a:xfrm>
            <a:off x="4494213" y="2454275"/>
            <a:ext cx="3332162" cy="962025"/>
            <a:chOff x="0" y="0"/>
            <a:chExt cx="7390607" cy="2132808"/>
          </a:xfrm>
        </p:grpSpPr>
        <p:sp useBgFill="1">
          <p:nvSpPr>
            <p:cNvPr id="3082" name="椭圆 21">
              <a:extLst>
                <a:ext uri="{FF2B5EF4-FFF2-40B4-BE49-F238E27FC236}">
                  <a16:creationId xmlns:a16="http://schemas.microsoft.com/office/drawing/2014/main" id="{8CAFDEFA-D1F6-4BB5-B34B-C2E1A7551E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"/>
              <a:ext cx="2132807" cy="2132807"/>
            </a:xfrm>
            <a:prstGeom prst="ellipse">
              <a:avLst/>
            </a:prstGeom>
            <a:ln w="25400" cap="flat" cmpd="sng">
              <a:solidFill>
                <a:srgbClr val="AEDC46"/>
              </a:solidFill>
              <a:bevel/>
              <a:headEnd/>
              <a:tailEnd/>
            </a:ln>
          </p:spPr>
          <p:txBody>
            <a:bodyPr anchor="ctr"/>
            <a:lstStyle/>
            <a:p>
              <a:pPr algn="ctr"/>
              <a:endParaRPr lang="zh-CN" altLang="zh-CN" sz="1400" b="1">
                <a:solidFill>
                  <a:srgbClr val="181818"/>
                </a:solidFill>
                <a:ea typeface="方正兰亭特黑简体" pitchFamily="2" charset="-122"/>
              </a:endParaRPr>
            </a:p>
          </p:txBody>
        </p:sp>
        <p:sp useBgFill="1">
          <p:nvSpPr>
            <p:cNvPr id="3083" name="椭圆 22">
              <a:extLst>
                <a:ext uri="{FF2B5EF4-FFF2-40B4-BE49-F238E27FC236}">
                  <a16:creationId xmlns:a16="http://schemas.microsoft.com/office/drawing/2014/main" id="{E3679D69-E253-41D5-BD74-8ACC17E632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11042" y="1"/>
              <a:ext cx="2132807" cy="2132807"/>
            </a:xfrm>
            <a:prstGeom prst="ellipse">
              <a:avLst/>
            </a:prstGeom>
            <a:ln w="25400" cap="flat" cmpd="sng">
              <a:solidFill>
                <a:srgbClr val="21AFE6"/>
              </a:solidFill>
              <a:bevel/>
              <a:headEnd/>
              <a:tailEnd/>
            </a:ln>
          </p:spPr>
          <p:txBody>
            <a:bodyPr anchor="ctr"/>
            <a:lstStyle/>
            <a:p>
              <a:pPr algn="ctr"/>
              <a:endParaRPr lang="zh-CN" altLang="zh-CN" sz="1400" b="1">
                <a:solidFill>
                  <a:srgbClr val="181818"/>
                </a:solidFill>
                <a:ea typeface="方正兰亭特黑简体" pitchFamily="2" charset="-122"/>
              </a:endParaRPr>
            </a:p>
          </p:txBody>
        </p:sp>
        <p:sp useBgFill="1">
          <p:nvSpPr>
            <p:cNvPr id="3084" name="椭圆 23">
              <a:extLst>
                <a:ext uri="{FF2B5EF4-FFF2-40B4-BE49-F238E27FC236}">
                  <a16:creationId xmlns:a16="http://schemas.microsoft.com/office/drawing/2014/main" id="{03ACB823-D4F9-4B8F-96A8-84C32D1A5C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7800" y="0"/>
              <a:ext cx="2132807" cy="2132807"/>
            </a:xfrm>
            <a:prstGeom prst="ellipse">
              <a:avLst/>
            </a:prstGeom>
            <a:ln w="25400" cap="flat" cmpd="sng">
              <a:solidFill>
                <a:srgbClr val="424242"/>
              </a:solidFill>
              <a:bevel/>
              <a:headEnd/>
              <a:tailEnd/>
            </a:ln>
          </p:spPr>
          <p:txBody>
            <a:bodyPr anchor="ctr"/>
            <a:lstStyle/>
            <a:p>
              <a:pPr algn="ctr"/>
              <a:endParaRPr lang="zh-CN" altLang="zh-CN" sz="1400" b="1">
                <a:solidFill>
                  <a:srgbClr val="181818"/>
                </a:solidFill>
                <a:ea typeface="方正兰亭特黑简体" pitchFamily="2" charset="-122"/>
              </a:endParaRPr>
            </a:p>
          </p:txBody>
        </p:sp>
        <p:sp>
          <p:nvSpPr>
            <p:cNvPr id="3085" name="椭圆 24">
              <a:extLst>
                <a:ext uri="{FF2B5EF4-FFF2-40B4-BE49-F238E27FC236}">
                  <a16:creationId xmlns:a16="http://schemas.microsoft.com/office/drawing/2014/main" id="{FA589D5B-9535-4D72-A909-07D4AC3439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317" y="112318"/>
              <a:ext cx="1908175" cy="1908175"/>
            </a:xfrm>
            <a:prstGeom prst="ellipse">
              <a:avLst/>
            </a:prstGeom>
            <a:solidFill>
              <a:srgbClr val="AEDC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 cap="flat" cmpd="sng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 sz="1400" b="1">
                <a:solidFill>
                  <a:srgbClr val="181818"/>
                </a:solidFill>
                <a:ea typeface="方正兰亭特黑简体" pitchFamily="2" charset="-122"/>
              </a:endParaRPr>
            </a:p>
          </p:txBody>
        </p:sp>
        <p:sp>
          <p:nvSpPr>
            <p:cNvPr id="3086" name="椭圆 25">
              <a:extLst>
                <a:ext uri="{FF2B5EF4-FFF2-40B4-BE49-F238E27FC236}">
                  <a16:creationId xmlns:a16="http://schemas.microsoft.com/office/drawing/2014/main" id="{933D3FFD-5370-425A-B48A-97AECA883E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70117" y="112318"/>
              <a:ext cx="1908175" cy="1908175"/>
            </a:xfrm>
            <a:prstGeom prst="ellipse">
              <a:avLst/>
            </a:pr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 cap="flat" cmpd="sng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 sz="1400" b="1">
                <a:solidFill>
                  <a:srgbClr val="181818"/>
                </a:solidFill>
                <a:ea typeface="方正兰亭特黑简体" pitchFamily="2" charset="-122"/>
              </a:endParaRPr>
            </a:p>
          </p:txBody>
        </p:sp>
        <p:sp>
          <p:nvSpPr>
            <p:cNvPr id="3087" name="椭圆 26">
              <a:extLst>
                <a:ext uri="{FF2B5EF4-FFF2-40B4-BE49-F238E27FC236}">
                  <a16:creationId xmlns:a16="http://schemas.microsoft.com/office/drawing/2014/main" id="{4D8871ED-3022-4E61-A930-B82903881C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3358" y="112317"/>
              <a:ext cx="1908175" cy="1908175"/>
            </a:xfrm>
            <a:prstGeom prst="ellipse">
              <a:avLst/>
            </a:prstGeom>
            <a:solidFill>
              <a:srgbClr val="21AF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 cap="flat" cmpd="sng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 sz="1400" b="1">
                <a:solidFill>
                  <a:srgbClr val="181818"/>
                </a:solidFill>
                <a:ea typeface="方正兰亭特黑简体" pitchFamily="2" charset="-122"/>
              </a:endParaRPr>
            </a:p>
          </p:txBody>
        </p:sp>
      </p:grpSp>
      <p:sp>
        <p:nvSpPr>
          <p:cNvPr id="3088" name="圆角矩形 28">
            <a:extLst>
              <a:ext uri="{FF2B5EF4-FFF2-40B4-BE49-F238E27FC236}">
                <a16:creationId xmlns:a16="http://schemas.microsoft.com/office/drawing/2014/main" id="{5578C64B-C46A-48D4-B522-2ACE709CB134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10282238" y="3794125"/>
            <a:ext cx="550862" cy="96838"/>
          </a:xfrm>
          <a:prstGeom prst="roundRect">
            <a:avLst>
              <a:gd name="adj" fmla="val 50000"/>
            </a:avLst>
          </a:prstGeom>
          <a:solidFill>
            <a:srgbClr val="AEDC46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3089" name="圆角矩形 29">
            <a:extLst>
              <a:ext uri="{FF2B5EF4-FFF2-40B4-BE49-F238E27FC236}">
                <a16:creationId xmlns:a16="http://schemas.microsoft.com/office/drawing/2014/main" id="{A9837196-5E01-41DE-BD55-8E727539F415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10282237" y="4427538"/>
            <a:ext cx="550863" cy="96838"/>
          </a:xfrm>
          <a:prstGeom prst="roundRect">
            <a:avLst>
              <a:gd name="adj" fmla="val 50000"/>
            </a:avLst>
          </a:prstGeom>
          <a:solidFill>
            <a:srgbClr val="21AFE6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3090" name="圆角矩形 30">
            <a:extLst>
              <a:ext uri="{FF2B5EF4-FFF2-40B4-BE49-F238E27FC236}">
                <a16:creationId xmlns:a16="http://schemas.microsoft.com/office/drawing/2014/main" id="{D5908EF8-52A9-4965-B69C-E40F9318A5DA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10282238" y="5035550"/>
            <a:ext cx="550862" cy="96838"/>
          </a:xfrm>
          <a:prstGeom prst="roundRect">
            <a:avLst>
              <a:gd name="adj" fmla="val 50000"/>
            </a:avLst>
          </a:prstGeom>
          <a:solidFill>
            <a:srgbClr val="42424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3091" name="Freeform 275">
            <a:extLst>
              <a:ext uri="{FF2B5EF4-FFF2-40B4-BE49-F238E27FC236}">
                <a16:creationId xmlns:a16="http://schemas.microsoft.com/office/drawing/2014/main" id="{7BBC4EBC-31C5-4B41-B98E-167A5F9040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91075" y="2749550"/>
            <a:ext cx="439738" cy="400050"/>
          </a:xfrm>
          <a:custGeom>
            <a:avLst/>
            <a:gdLst>
              <a:gd name="T0" fmla="*/ 173 w 174"/>
              <a:gd name="T1" fmla="*/ 103 h 158"/>
              <a:gd name="T2" fmla="*/ 145 w 174"/>
              <a:gd name="T3" fmla="*/ 65 h 158"/>
              <a:gd name="T4" fmla="*/ 142 w 174"/>
              <a:gd name="T5" fmla="*/ 64 h 158"/>
              <a:gd name="T6" fmla="*/ 138 w 174"/>
              <a:gd name="T7" fmla="*/ 65 h 158"/>
              <a:gd name="T8" fmla="*/ 111 w 174"/>
              <a:gd name="T9" fmla="*/ 103 h 158"/>
              <a:gd name="T10" fmla="*/ 111 w 174"/>
              <a:gd name="T11" fmla="*/ 107 h 158"/>
              <a:gd name="T12" fmla="*/ 114 w 174"/>
              <a:gd name="T13" fmla="*/ 110 h 158"/>
              <a:gd name="T14" fmla="*/ 130 w 174"/>
              <a:gd name="T15" fmla="*/ 110 h 158"/>
              <a:gd name="T16" fmla="*/ 117 w 174"/>
              <a:gd name="T17" fmla="*/ 125 h 158"/>
              <a:gd name="T18" fmla="*/ 74 w 174"/>
              <a:gd name="T19" fmla="*/ 138 h 158"/>
              <a:gd name="T20" fmla="*/ 34 w 174"/>
              <a:gd name="T21" fmla="*/ 118 h 158"/>
              <a:gd name="T22" fmla="*/ 21 w 174"/>
              <a:gd name="T23" fmla="*/ 75 h 158"/>
              <a:gd name="T24" fmla="*/ 41 w 174"/>
              <a:gd name="T25" fmla="*/ 35 h 158"/>
              <a:gd name="T26" fmla="*/ 84 w 174"/>
              <a:gd name="T27" fmla="*/ 21 h 158"/>
              <a:gd name="T28" fmla="*/ 123 w 174"/>
              <a:gd name="T29" fmla="*/ 41 h 158"/>
              <a:gd name="T30" fmla="*/ 137 w 174"/>
              <a:gd name="T31" fmla="*/ 42 h 158"/>
              <a:gd name="T32" fmla="*/ 138 w 174"/>
              <a:gd name="T33" fmla="*/ 29 h 158"/>
              <a:gd name="T34" fmla="*/ 86 w 174"/>
              <a:gd name="T35" fmla="*/ 2 h 158"/>
              <a:gd name="T36" fmla="*/ 29 w 174"/>
              <a:gd name="T37" fmla="*/ 20 h 158"/>
              <a:gd name="T38" fmla="*/ 1 w 174"/>
              <a:gd name="T39" fmla="*/ 73 h 158"/>
              <a:gd name="T40" fmla="*/ 19 w 174"/>
              <a:gd name="T41" fmla="*/ 130 h 158"/>
              <a:gd name="T42" fmla="*/ 72 w 174"/>
              <a:gd name="T43" fmla="*/ 157 h 158"/>
              <a:gd name="T44" fmla="*/ 79 w 174"/>
              <a:gd name="T45" fmla="*/ 158 h 158"/>
              <a:gd name="T46" fmla="*/ 129 w 174"/>
              <a:gd name="T47" fmla="*/ 139 h 158"/>
              <a:gd name="T48" fmla="*/ 151 w 174"/>
              <a:gd name="T49" fmla="*/ 110 h 158"/>
              <a:gd name="T50" fmla="*/ 169 w 174"/>
              <a:gd name="T51" fmla="*/ 110 h 158"/>
              <a:gd name="T52" fmla="*/ 173 w 174"/>
              <a:gd name="T53" fmla="*/ 107 h 158"/>
              <a:gd name="T54" fmla="*/ 173 w 174"/>
              <a:gd name="T55" fmla="*/ 103 h 158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174"/>
              <a:gd name="T85" fmla="*/ 0 h 158"/>
              <a:gd name="T86" fmla="*/ 174 w 174"/>
              <a:gd name="T87" fmla="*/ 158 h 158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174" h="158">
                <a:moveTo>
                  <a:pt x="173" y="103"/>
                </a:moveTo>
                <a:cubicBezTo>
                  <a:pt x="145" y="65"/>
                  <a:pt x="145" y="65"/>
                  <a:pt x="145" y="65"/>
                </a:cubicBezTo>
                <a:cubicBezTo>
                  <a:pt x="144" y="64"/>
                  <a:pt x="143" y="64"/>
                  <a:pt x="142" y="64"/>
                </a:cubicBezTo>
                <a:cubicBezTo>
                  <a:pt x="141" y="64"/>
                  <a:pt x="139" y="64"/>
                  <a:pt x="138" y="65"/>
                </a:cubicBezTo>
                <a:cubicBezTo>
                  <a:pt x="111" y="103"/>
                  <a:pt x="111" y="103"/>
                  <a:pt x="111" y="103"/>
                </a:cubicBezTo>
                <a:cubicBezTo>
                  <a:pt x="110" y="104"/>
                  <a:pt x="110" y="106"/>
                  <a:pt x="111" y="107"/>
                </a:cubicBezTo>
                <a:cubicBezTo>
                  <a:pt x="111" y="109"/>
                  <a:pt x="113" y="110"/>
                  <a:pt x="114" y="110"/>
                </a:cubicBezTo>
                <a:cubicBezTo>
                  <a:pt x="130" y="110"/>
                  <a:pt x="130" y="110"/>
                  <a:pt x="130" y="110"/>
                </a:cubicBezTo>
                <a:cubicBezTo>
                  <a:pt x="126" y="115"/>
                  <a:pt x="122" y="120"/>
                  <a:pt x="117" y="125"/>
                </a:cubicBezTo>
                <a:cubicBezTo>
                  <a:pt x="105" y="135"/>
                  <a:pt x="90" y="140"/>
                  <a:pt x="74" y="138"/>
                </a:cubicBezTo>
                <a:cubicBezTo>
                  <a:pt x="58" y="137"/>
                  <a:pt x="44" y="130"/>
                  <a:pt x="34" y="118"/>
                </a:cubicBezTo>
                <a:cubicBezTo>
                  <a:pt x="24" y="106"/>
                  <a:pt x="19" y="91"/>
                  <a:pt x="21" y="75"/>
                </a:cubicBezTo>
                <a:cubicBezTo>
                  <a:pt x="22" y="59"/>
                  <a:pt x="29" y="45"/>
                  <a:pt x="41" y="35"/>
                </a:cubicBezTo>
                <a:cubicBezTo>
                  <a:pt x="53" y="25"/>
                  <a:pt x="68" y="20"/>
                  <a:pt x="84" y="21"/>
                </a:cubicBezTo>
                <a:cubicBezTo>
                  <a:pt x="99" y="23"/>
                  <a:pt x="113" y="30"/>
                  <a:pt x="123" y="41"/>
                </a:cubicBezTo>
                <a:cubicBezTo>
                  <a:pt x="127" y="45"/>
                  <a:pt x="133" y="46"/>
                  <a:pt x="137" y="42"/>
                </a:cubicBezTo>
                <a:cubicBezTo>
                  <a:pt x="141" y="39"/>
                  <a:pt x="141" y="33"/>
                  <a:pt x="138" y="29"/>
                </a:cubicBezTo>
                <a:cubicBezTo>
                  <a:pt x="125" y="13"/>
                  <a:pt x="106" y="4"/>
                  <a:pt x="86" y="2"/>
                </a:cubicBezTo>
                <a:cubicBezTo>
                  <a:pt x="65" y="0"/>
                  <a:pt x="45" y="7"/>
                  <a:pt x="29" y="20"/>
                </a:cubicBezTo>
                <a:cubicBezTo>
                  <a:pt x="13" y="34"/>
                  <a:pt x="3" y="53"/>
                  <a:pt x="1" y="73"/>
                </a:cubicBezTo>
                <a:cubicBezTo>
                  <a:pt x="0" y="94"/>
                  <a:pt x="6" y="114"/>
                  <a:pt x="19" y="130"/>
                </a:cubicBezTo>
                <a:cubicBezTo>
                  <a:pt x="33" y="146"/>
                  <a:pt x="52" y="156"/>
                  <a:pt x="72" y="157"/>
                </a:cubicBezTo>
                <a:cubicBezTo>
                  <a:pt x="75" y="158"/>
                  <a:pt x="77" y="158"/>
                  <a:pt x="79" y="158"/>
                </a:cubicBezTo>
                <a:cubicBezTo>
                  <a:pt x="97" y="158"/>
                  <a:pt x="115" y="151"/>
                  <a:pt x="129" y="139"/>
                </a:cubicBezTo>
                <a:cubicBezTo>
                  <a:pt x="139" y="131"/>
                  <a:pt x="146" y="121"/>
                  <a:pt x="151" y="110"/>
                </a:cubicBezTo>
                <a:cubicBezTo>
                  <a:pt x="169" y="110"/>
                  <a:pt x="169" y="110"/>
                  <a:pt x="169" y="110"/>
                </a:cubicBezTo>
                <a:cubicBezTo>
                  <a:pt x="171" y="110"/>
                  <a:pt x="172" y="109"/>
                  <a:pt x="173" y="107"/>
                </a:cubicBezTo>
                <a:cubicBezTo>
                  <a:pt x="174" y="106"/>
                  <a:pt x="174" y="104"/>
                  <a:pt x="173" y="10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zh-CN">
              <a:solidFill>
                <a:srgbClr val="00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grpSp>
        <p:nvGrpSpPr>
          <p:cNvPr id="3092" name="Group 20">
            <a:extLst>
              <a:ext uri="{FF2B5EF4-FFF2-40B4-BE49-F238E27FC236}">
                <a16:creationId xmlns:a16="http://schemas.microsoft.com/office/drawing/2014/main" id="{262A6BB2-6F3A-40EF-BC17-38DAB5EB986B}"/>
              </a:ext>
            </a:extLst>
          </p:cNvPr>
          <p:cNvGrpSpPr>
            <a:grpSpLocks/>
          </p:cNvGrpSpPr>
          <p:nvPr/>
        </p:nvGrpSpPr>
        <p:grpSpPr bwMode="auto">
          <a:xfrm>
            <a:off x="7107238" y="2732088"/>
            <a:ext cx="449262" cy="434975"/>
            <a:chOff x="0" y="0"/>
            <a:chExt cx="668337" cy="646113"/>
          </a:xfrm>
        </p:grpSpPr>
        <p:sp>
          <p:nvSpPr>
            <p:cNvPr id="3093" name="Freeform 276">
              <a:extLst>
                <a:ext uri="{FF2B5EF4-FFF2-40B4-BE49-F238E27FC236}">
                  <a16:creationId xmlns:a16="http://schemas.microsoft.com/office/drawing/2014/main" id="{F75DF96A-9FBA-4D5A-B869-D538E1D028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037" y="439738"/>
              <a:ext cx="407988" cy="206375"/>
            </a:xfrm>
            <a:custGeom>
              <a:avLst/>
              <a:gdLst>
                <a:gd name="T0" fmla="*/ 104 w 109"/>
                <a:gd name="T1" fmla="*/ 0 h 55"/>
                <a:gd name="T2" fmla="*/ 58 w 109"/>
                <a:gd name="T3" fmla="*/ 8 h 55"/>
                <a:gd name="T4" fmla="*/ 55 w 109"/>
                <a:gd name="T5" fmla="*/ 10 h 55"/>
                <a:gd name="T6" fmla="*/ 56 w 109"/>
                <a:gd name="T7" fmla="*/ 15 h 55"/>
                <a:gd name="T8" fmla="*/ 67 w 109"/>
                <a:gd name="T9" fmla="*/ 25 h 55"/>
                <a:gd name="T10" fmla="*/ 17 w 109"/>
                <a:gd name="T11" fmla="*/ 15 h 55"/>
                <a:gd name="T12" fmla="*/ 3 w 109"/>
                <a:gd name="T13" fmla="*/ 17 h 55"/>
                <a:gd name="T14" fmla="*/ 5 w 109"/>
                <a:gd name="T15" fmla="*/ 31 h 55"/>
                <a:gd name="T16" fmla="*/ 52 w 109"/>
                <a:gd name="T17" fmla="*/ 47 h 55"/>
                <a:gd name="T18" fmla="*/ 82 w 109"/>
                <a:gd name="T19" fmla="*/ 40 h 55"/>
                <a:gd name="T20" fmla="*/ 95 w 109"/>
                <a:gd name="T21" fmla="*/ 53 h 55"/>
                <a:gd name="T22" fmla="*/ 98 w 109"/>
                <a:gd name="T23" fmla="*/ 55 h 55"/>
                <a:gd name="T24" fmla="*/ 99 w 109"/>
                <a:gd name="T25" fmla="*/ 54 h 55"/>
                <a:gd name="T26" fmla="*/ 102 w 109"/>
                <a:gd name="T27" fmla="*/ 51 h 55"/>
                <a:gd name="T28" fmla="*/ 109 w 109"/>
                <a:gd name="T29" fmla="*/ 5 h 55"/>
                <a:gd name="T30" fmla="*/ 108 w 109"/>
                <a:gd name="T31" fmla="*/ 1 h 55"/>
                <a:gd name="T32" fmla="*/ 104 w 109"/>
                <a:gd name="T33" fmla="*/ 0 h 5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09"/>
                <a:gd name="T52" fmla="*/ 0 h 55"/>
                <a:gd name="T53" fmla="*/ 109 w 109"/>
                <a:gd name="T54" fmla="*/ 55 h 5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09" h="55">
                  <a:moveTo>
                    <a:pt x="104" y="0"/>
                  </a:moveTo>
                  <a:cubicBezTo>
                    <a:pt x="58" y="8"/>
                    <a:pt x="58" y="8"/>
                    <a:pt x="58" y="8"/>
                  </a:cubicBezTo>
                  <a:cubicBezTo>
                    <a:pt x="57" y="8"/>
                    <a:pt x="55" y="9"/>
                    <a:pt x="55" y="10"/>
                  </a:cubicBezTo>
                  <a:cubicBezTo>
                    <a:pt x="54" y="12"/>
                    <a:pt x="55" y="13"/>
                    <a:pt x="56" y="15"/>
                  </a:cubicBezTo>
                  <a:cubicBezTo>
                    <a:pt x="67" y="25"/>
                    <a:pt x="67" y="25"/>
                    <a:pt x="67" y="25"/>
                  </a:cubicBezTo>
                  <a:cubicBezTo>
                    <a:pt x="50" y="30"/>
                    <a:pt x="31" y="27"/>
                    <a:pt x="17" y="15"/>
                  </a:cubicBezTo>
                  <a:cubicBezTo>
                    <a:pt x="12" y="12"/>
                    <a:pt x="6" y="13"/>
                    <a:pt x="3" y="17"/>
                  </a:cubicBezTo>
                  <a:cubicBezTo>
                    <a:pt x="0" y="22"/>
                    <a:pt x="1" y="28"/>
                    <a:pt x="5" y="31"/>
                  </a:cubicBezTo>
                  <a:cubicBezTo>
                    <a:pt x="19" y="41"/>
                    <a:pt x="35" y="47"/>
                    <a:pt x="52" y="47"/>
                  </a:cubicBezTo>
                  <a:cubicBezTo>
                    <a:pt x="62" y="47"/>
                    <a:pt x="72" y="44"/>
                    <a:pt x="82" y="40"/>
                  </a:cubicBezTo>
                  <a:cubicBezTo>
                    <a:pt x="95" y="53"/>
                    <a:pt x="95" y="53"/>
                    <a:pt x="95" y="53"/>
                  </a:cubicBezTo>
                  <a:cubicBezTo>
                    <a:pt x="96" y="54"/>
                    <a:pt x="97" y="55"/>
                    <a:pt x="98" y="55"/>
                  </a:cubicBezTo>
                  <a:cubicBezTo>
                    <a:pt x="98" y="55"/>
                    <a:pt x="99" y="55"/>
                    <a:pt x="99" y="54"/>
                  </a:cubicBezTo>
                  <a:cubicBezTo>
                    <a:pt x="100" y="54"/>
                    <a:pt x="101" y="53"/>
                    <a:pt x="102" y="51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4"/>
                    <a:pt x="109" y="2"/>
                    <a:pt x="108" y="1"/>
                  </a:cubicBezTo>
                  <a:cubicBezTo>
                    <a:pt x="107" y="0"/>
                    <a:pt x="106" y="0"/>
                    <a:pt x="10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3094" name="Freeform 277">
              <a:extLst>
                <a:ext uri="{FF2B5EF4-FFF2-40B4-BE49-F238E27FC236}">
                  <a16:creationId xmlns:a16="http://schemas.microsoft.com/office/drawing/2014/main" id="{83D51BB6-351E-4910-B57B-4188A38927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537" y="0"/>
              <a:ext cx="304800" cy="382588"/>
            </a:xfrm>
            <a:custGeom>
              <a:avLst/>
              <a:gdLst>
                <a:gd name="T0" fmla="*/ 47 w 81"/>
                <a:gd name="T1" fmla="*/ 23 h 102"/>
                <a:gd name="T2" fmla="*/ 51 w 81"/>
                <a:gd name="T3" fmla="*/ 5 h 102"/>
                <a:gd name="T4" fmla="*/ 50 w 81"/>
                <a:gd name="T5" fmla="*/ 1 h 102"/>
                <a:gd name="T6" fmla="*/ 46 w 81"/>
                <a:gd name="T7" fmla="*/ 0 h 102"/>
                <a:gd name="T8" fmla="*/ 2 w 81"/>
                <a:gd name="T9" fmla="*/ 18 h 102"/>
                <a:gd name="T10" fmla="*/ 0 w 81"/>
                <a:gd name="T11" fmla="*/ 21 h 102"/>
                <a:gd name="T12" fmla="*/ 1 w 81"/>
                <a:gd name="T13" fmla="*/ 24 h 102"/>
                <a:gd name="T14" fmla="*/ 31 w 81"/>
                <a:gd name="T15" fmla="*/ 60 h 102"/>
                <a:gd name="T16" fmla="*/ 34 w 81"/>
                <a:gd name="T17" fmla="*/ 62 h 102"/>
                <a:gd name="T18" fmla="*/ 35 w 81"/>
                <a:gd name="T19" fmla="*/ 62 h 102"/>
                <a:gd name="T20" fmla="*/ 38 w 81"/>
                <a:gd name="T21" fmla="*/ 59 h 102"/>
                <a:gd name="T22" fmla="*/ 42 w 81"/>
                <a:gd name="T23" fmla="*/ 44 h 102"/>
                <a:gd name="T24" fmla="*/ 59 w 81"/>
                <a:gd name="T25" fmla="*/ 91 h 102"/>
                <a:gd name="T26" fmla="*/ 67 w 81"/>
                <a:gd name="T27" fmla="*/ 102 h 102"/>
                <a:gd name="T28" fmla="*/ 68 w 81"/>
                <a:gd name="T29" fmla="*/ 102 h 102"/>
                <a:gd name="T30" fmla="*/ 78 w 81"/>
                <a:gd name="T31" fmla="*/ 93 h 102"/>
                <a:gd name="T32" fmla="*/ 47 w 81"/>
                <a:gd name="T33" fmla="*/ 23 h 10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81"/>
                <a:gd name="T52" fmla="*/ 0 h 102"/>
                <a:gd name="T53" fmla="*/ 81 w 81"/>
                <a:gd name="T54" fmla="*/ 102 h 10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81" h="102">
                  <a:moveTo>
                    <a:pt x="47" y="23"/>
                  </a:moveTo>
                  <a:cubicBezTo>
                    <a:pt x="51" y="5"/>
                    <a:pt x="51" y="5"/>
                    <a:pt x="51" y="5"/>
                  </a:cubicBezTo>
                  <a:cubicBezTo>
                    <a:pt x="52" y="4"/>
                    <a:pt x="51" y="2"/>
                    <a:pt x="50" y="1"/>
                  </a:cubicBezTo>
                  <a:cubicBezTo>
                    <a:pt x="49" y="0"/>
                    <a:pt x="47" y="0"/>
                    <a:pt x="46" y="0"/>
                  </a:cubicBezTo>
                  <a:cubicBezTo>
                    <a:pt x="2" y="18"/>
                    <a:pt x="2" y="18"/>
                    <a:pt x="2" y="18"/>
                  </a:cubicBezTo>
                  <a:cubicBezTo>
                    <a:pt x="1" y="18"/>
                    <a:pt x="0" y="19"/>
                    <a:pt x="0" y="21"/>
                  </a:cubicBezTo>
                  <a:cubicBezTo>
                    <a:pt x="0" y="22"/>
                    <a:pt x="0" y="23"/>
                    <a:pt x="1" y="24"/>
                  </a:cubicBezTo>
                  <a:cubicBezTo>
                    <a:pt x="31" y="60"/>
                    <a:pt x="31" y="60"/>
                    <a:pt x="31" y="60"/>
                  </a:cubicBezTo>
                  <a:cubicBezTo>
                    <a:pt x="31" y="61"/>
                    <a:pt x="33" y="62"/>
                    <a:pt x="34" y="62"/>
                  </a:cubicBezTo>
                  <a:cubicBezTo>
                    <a:pt x="34" y="62"/>
                    <a:pt x="34" y="62"/>
                    <a:pt x="35" y="62"/>
                  </a:cubicBezTo>
                  <a:cubicBezTo>
                    <a:pt x="36" y="61"/>
                    <a:pt x="37" y="60"/>
                    <a:pt x="38" y="59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54" y="56"/>
                    <a:pt x="61" y="73"/>
                    <a:pt x="59" y="91"/>
                  </a:cubicBezTo>
                  <a:cubicBezTo>
                    <a:pt x="58" y="96"/>
                    <a:pt x="62" y="101"/>
                    <a:pt x="67" y="102"/>
                  </a:cubicBezTo>
                  <a:cubicBezTo>
                    <a:pt x="68" y="102"/>
                    <a:pt x="68" y="102"/>
                    <a:pt x="68" y="102"/>
                  </a:cubicBezTo>
                  <a:cubicBezTo>
                    <a:pt x="73" y="102"/>
                    <a:pt x="77" y="98"/>
                    <a:pt x="78" y="93"/>
                  </a:cubicBezTo>
                  <a:cubicBezTo>
                    <a:pt x="81" y="65"/>
                    <a:pt x="68" y="39"/>
                    <a:pt x="47" y="2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3095" name="Freeform 278">
              <a:extLst>
                <a:ext uri="{FF2B5EF4-FFF2-40B4-BE49-F238E27FC236}">
                  <a16:creationId xmlns:a16="http://schemas.microsoft.com/office/drawing/2014/main" id="{C192D421-E71A-411B-A9C7-AADAB9F2B4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46038"/>
              <a:ext cx="303213" cy="396875"/>
            </a:xfrm>
            <a:custGeom>
              <a:avLst/>
              <a:gdLst>
                <a:gd name="T0" fmla="*/ 60 w 81"/>
                <a:gd name="T1" fmla="*/ 55 h 106"/>
                <a:gd name="T2" fmla="*/ 56 w 81"/>
                <a:gd name="T3" fmla="*/ 54 h 106"/>
                <a:gd name="T4" fmla="*/ 41 w 81"/>
                <a:gd name="T5" fmla="*/ 58 h 106"/>
                <a:gd name="T6" fmla="*/ 74 w 81"/>
                <a:gd name="T7" fmla="*/ 19 h 106"/>
                <a:gd name="T8" fmla="*/ 79 w 81"/>
                <a:gd name="T9" fmla="*/ 7 h 106"/>
                <a:gd name="T10" fmla="*/ 66 w 81"/>
                <a:gd name="T11" fmla="*/ 2 h 106"/>
                <a:gd name="T12" fmla="*/ 20 w 81"/>
                <a:gd name="T13" fmla="*/ 64 h 106"/>
                <a:gd name="T14" fmla="*/ 3 w 81"/>
                <a:gd name="T15" fmla="*/ 69 h 106"/>
                <a:gd name="T16" fmla="*/ 0 w 81"/>
                <a:gd name="T17" fmla="*/ 72 h 106"/>
                <a:gd name="T18" fmla="*/ 1 w 81"/>
                <a:gd name="T19" fmla="*/ 76 h 106"/>
                <a:gd name="T20" fmla="*/ 38 w 81"/>
                <a:gd name="T21" fmla="*/ 105 h 106"/>
                <a:gd name="T22" fmla="*/ 41 w 81"/>
                <a:gd name="T23" fmla="*/ 106 h 106"/>
                <a:gd name="T24" fmla="*/ 42 w 81"/>
                <a:gd name="T25" fmla="*/ 106 h 106"/>
                <a:gd name="T26" fmla="*/ 45 w 81"/>
                <a:gd name="T27" fmla="*/ 103 h 106"/>
                <a:gd name="T28" fmla="*/ 61 w 81"/>
                <a:gd name="T29" fmla="*/ 59 h 106"/>
                <a:gd name="T30" fmla="*/ 60 w 81"/>
                <a:gd name="T31" fmla="*/ 55 h 10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81"/>
                <a:gd name="T49" fmla="*/ 0 h 106"/>
                <a:gd name="T50" fmla="*/ 81 w 81"/>
                <a:gd name="T51" fmla="*/ 106 h 10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81" h="106">
                  <a:moveTo>
                    <a:pt x="60" y="55"/>
                  </a:moveTo>
                  <a:cubicBezTo>
                    <a:pt x="59" y="54"/>
                    <a:pt x="57" y="54"/>
                    <a:pt x="56" y="54"/>
                  </a:cubicBezTo>
                  <a:cubicBezTo>
                    <a:pt x="41" y="58"/>
                    <a:pt x="41" y="58"/>
                    <a:pt x="41" y="58"/>
                  </a:cubicBezTo>
                  <a:cubicBezTo>
                    <a:pt x="45" y="41"/>
                    <a:pt x="57" y="27"/>
                    <a:pt x="74" y="19"/>
                  </a:cubicBezTo>
                  <a:cubicBezTo>
                    <a:pt x="79" y="17"/>
                    <a:pt x="81" y="12"/>
                    <a:pt x="79" y="7"/>
                  </a:cubicBezTo>
                  <a:cubicBezTo>
                    <a:pt x="77" y="2"/>
                    <a:pt x="71" y="0"/>
                    <a:pt x="66" y="2"/>
                  </a:cubicBezTo>
                  <a:cubicBezTo>
                    <a:pt x="41" y="13"/>
                    <a:pt x="24" y="37"/>
                    <a:pt x="20" y="64"/>
                  </a:cubicBezTo>
                  <a:cubicBezTo>
                    <a:pt x="3" y="69"/>
                    <a:pt x="3" y="69"/>
                    <a:pt x="3" y="69"/>
                  </a:cubicBezTo>
                  <a:cubicBezTo>
                    <a:pt x="1" y="69"/>
                    <a:pt x="0" y="70"/>
                    <a:pt x="0" y="72"/>
                  </a:cubicBezTo>
                  <a:cubicBezTo>
                    <a:pt x="0" y="74"/>
                    <a:pt x="0" y="75"/>
                    <a:pt x="1" y="76"/>
                  </a:cubicBezTo>
                  <a:cubicBezTo>
                    <a:pt x="38" y="105"/>
                    <a:pt x="38" y="105"/>
                    <a:pt x="38" y="105"/>
                  </a:cubicBezTo>
                  <a:cubicBezTo>
                    <a:pt x="39" y="106"/>
                    <a:pt x="40" y="106"/>
                    <a:pt x="41" y="106"/>
                  </a:cubicBezTo>
                  <a:cubicBezTo>
                    <a:pt x="41" y="106"/>
                    <a:pt x="41" y="106"/>
                    <a:pt x="42" y="106"/>
                  </a:cubicBezTo>
                  <a:cubicBezTo>
                    <a:pt x="43" y="105"/>
                    <a:pt x="44" y="105"/>
                    <a:pt x="45" y="103"/>
                  </a:cubicBezTo>
                  <a:cubicBezTo>
                    <a:pt x="61" y="59"/>
                    <a:pt x="61" y="59"/>
                    <a:pt x="61" y="59"/>
                  </a:cubicBezTo>
                  <a:cubicBezTo>
                    <a:pt x="61" y="58"/>
                    <a:pt x="61" y="56"/>
                    <a:pt x="60" y="5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</p:grpSp>
      <p:grpSp>
        <p:nvGrpSpPr>
          <p:cNvPr id="3096" name="Group 24">
            <a:extLst>
              <a:ext uri="{FF2B5EF4-FFF2-40B4-BE49-F238E27FC236}">
                <a16:creationId xmlns:a16="http://schemas.microsoft.com/office/drawing/2014/main" id="{D18F67AD-0B56-4D65-8BD4-26A5191953DD}"/>
              </a:ext>
            </a:extLst>
          </p:cNvPr>
          <p:cNvGrpSpPr>
            <a:grpSpLocks/>
          </p:cNvGrpSpPr>
          <p:nvPr/>
        </p:nvGrpSpPr>
        <p:grpSpPr bwMode="auto">
          <a:xfrm>
            <a:off x="5926138" y="2747963"/>
            <a:ext cx="477837" cy="401637"/>
            <a:chOff x="0" y="0"/>
            <a:chExt cx="709613" cy="596900"/>
          </a:xfrm>
        </p:grpSpPr>
        <p:sp>
          <p:nvSpPr>
            <p:cNvPr id="3097" name="Freeform 279">
              <a:extLst>
                <a:ext uri="{FF2B5EF4-FFF2-40B4-BE49-F238E27FC236}">
                  <a16:creationId xmlns:a16="http://schemas.microsoft.com/office/drawing/2014/main" id="{CC627033-A901-4EDD-AA23-B9DB3CA908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650" y="244475"/>
              <a:ext cx="588963" cy="352425"/>
            </a:xfrm>
            <a:custGeom>
              <a:avLst/>
              <a:gdLst>
                <a:gd name="T0" fmla="*/ 156 w 157"/>
                <a:gd name="T1" fmla="*/ 39 h 94"/>
                <a:gd name="T2" fmla="*/ 128 w 157"/>
                <a:gd name="T3" fmla="*/ 1 h 94"/>
                <a:gd name="T4" fmla="*/ 125 w 157"/>
                <a:gd name="T5" fmla="*/ 0 h 94"/>
                <a:gd name="T6" fmla="*/ 122 w 157"/>
                <a:gd name="T7" fmla="*/ 1 h 94"/>
                <a:gd name="T8" fmla="*/ 94 w 157"/>
                <a:gd name="T9" fmla="*/ 39 h 94"/>
                <a:gd name="T10" fmla="*/ 94 w 157"/>
                <a:gd name="T11" fmla="*/ 43 h 94"/>
                <a:gd name="T12" fmla="*/ 97 w 157"/>
                <a:gd name="T13" fmla="*/ 46 h 94"/>
                <a:gd name="T14" fmla="*/ 113 w 157"/>
                <a:gd name="T15" fmla="*/ 46 h 94"/>
                <a:gd name="T16" fmla="*/ 100 w 157"/>
                <a:gd name="T17" fmla="*/ 61 h 94"/>
                <a:gd name="T18" fmla="*/ 57 w 157"/>
                <a:gd name="T19" fmla="*/ 74 h 94"/>
                <a:gd name="T20" fmla="*/ 18 w 157"/>
                <a:gd name="T21" fmla="*/ 55 h 94"/>
                <a:gd name="T22" fmla="*/ 4 w 157"/>
                <a:gd name="T23" fmla="*/ 54 h 94"/>
                <a:gd name="T24" fmla="*/ 4 w 157"/>
                <a:gd name="T25" fmla="*/ 67 h 94"/>
                <a:gd name="T26" fmla="*/ 56 w 157"/>
                <a:gd name="T27" fmla="*/ 93 h 94"/>
                <a:gd name="T28" fmla="*/ 62 w 157"/>
                <a:gd name="T29" fmla="*/ 94 h 94"/>
                <a:gd name="T30" fmla="*/ 112 w 157"/>
                <a:gd name="T31" fmla="*/ 75 h 94"/>
                <a:gd name="T32" fmla="*/ 134 w 157"/>
                <a:gd name="T33" fmla="*/ 46 h 94"/>
                <a:gd name="T34" fmla="*/ 152 w 157"/>
                <a:gd name="T35" fmla="*/ 46 h 94"/>
                <a:gd name="T36" fmla="*/ 156 w 157"/>
                <a:gd name="T37" fmla="*/ 43 h 94"/>
                <a:gd name="T38" fmla="*/ 156 w 157"/>
                <a:gd name="T39" fmla="*/ 39 h 9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57"/>
                <a:gd name="T61" fmla="*/ 0 h 94"/>
                <a:gd name="T62" fmla="*/ 157 w 157"/>
                <a:gd name="T63" fmla="*/ 94 h 9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57" h="94">
                  <a:moveTo>
                    <a:pt x="156" y="39"/>
                  </a:moveTo>
                  <a:cubicBezTo>
                    <a:pt x="128" y="1"/>
                    <a:pt x="128" y="1"/>
                    <a:pt x="128" y="1"/>
                  </a:cubicBezTo>
                  <a:cubicBezTo>
                    <a:pt x="128" y="0"/>
                    <a:pt x="126" y="0"/>
                    <a:pt x="125" y="0"/>
                  </a:cubicBezTo>
                  <a:cubicBezTo>
                    <a:pt x="124" y="0"/>
                    <a:pt x="122" y="0"/>
                    <a:pt x="122" y="1"/>
                  </a:cubicBezTo>
                  <a:cubicBezTo>
                    <a:pt x="94" y="39"/>
                    <a:pt x="94" y="39"/>
                    <a:pt x="94" y="39"/>
                  </a:cubicBezTo>
                  <a:cubicBezTo>
                    <a:pt x="93" y="40"/>
                    <a:pt x="93" y="42"/>
                    <a:pt x="94" y="43"/>
                  </a:cubicBezTo>
                  <a:cubicBezTo>
                    <a:pt x="94" y="45"/>
                    <a:pt x="96" y="46"/>
                    <a:pt x="97" y="46"/>
                  </a:cubicBezTo>
                  <a:cubicBezTo>
                    <a:pt x="113" y="46"/>
                    <a:pt x="113" y="46"/>
                    <a:pt x="113" y="46"/>
                  </a:cubicBezTo>
                  <a:cubicBezTo>
                    <a:pt x="109" y="51"/>
                    <a:pt x="105" y="56"/>
                    <a:pt x="100" y="61"/>
                  </a:cubicBezTo>
                  <a:cubicBezTo>
                    <a:pt x="88" y="71"/>
                    <a:pt x="73" y="76"/>
                    <a:pt x="57" y="74"/>
                  </a:cubicBezTo>
                  <a:cubicBezTo>
                    <a:pt x="42" y="73"/>
                    <a:pt x="28" y="66"/>
                    <a:pt x="18" y="55"/>
                  </a:cubicBezTo>
                  <a:cubicBezTo>
                    <a:pt x="15" y="51"/>
                    <a:pt x="8" y="50"/>
                    <a:pt x="4" y="54"/>
                  </a:cubicBezTo>
                  <a:cubicBezTo>
                    <a:pt x="1" y="57"/>
                    <a:pt x="0" y="63"/>
                    <a:pt x="4" y="67"/>
                  </a:cubicBezTo>
                  <a:cubicBezTo>
                    <a:pt x="17" y="82"/>
                    <a:pt x="35" y="92"/>
                    <a:pt x="56" y="93"/>
                  </a:cubicBezTo>
                  <a:cubicBezTo>
                    <a:pt x="58" y="94"/>
                    <a:pt x="60" y="94"/>
                    <a:pt x="62" y="94"/>
                  </a:cubicBezTo>
                  <a:cubicBezTo>
                    <a:pt x="81" y="94"/>
                    <a:pt x="98" y="87"/>
                    <a:pt x="112" y="75"/>
                  </a:cubicBezTo>
                  <a:cubicBezTo>
                    <a:pt x="122" y="67"/>
                    <a:pt x="129" y="57"/>
                    <a:pt x="134" y="46"/>
                  </a:cubicBezTo>
                  <a:cubicBezTo>
                    <a:pt x="152" y="46"/>
                    <a:pt x="152" y="46"/>
                    <a:pt x="152" y="46"/>
                  </a:cubicBezTo>
                  <a:cubicBezTo>
                    <a:pt x="154" y="46"/>
                    <a:pt x="155" y="45"/>
                    <a:pt x="156" y="43"/>
                  </a:cubicBezTo>
                  <a:cubicBezTo>
                    <a:pt x="157" y="42"/>
                    <a:pt x="157" y="40"/>
                    <a:pt x="156" y="3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3098" name="Freeform 280">
              <a:extLst>
                <a:ext uri="{FF2B5EF4-FFF2-40B4-BE49-F238E27FC236}">
                  <a16:creationId xmlns:a16="http://schemas.microsoft.com/office/drawing/2014/main" id="{35BC8341-0ED3-4002-B64B-C36A223AE1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585788" cy="363538"/>
            </a:xfrm>
            <a:custGeom>
              <a:avLst/>
              <a:gdLst>
                <a:gd name="T0" fmla="*/ 35 w 156"/>
                <a:gd name="T1" fmla="*/ 96 h 97"/>
                <a:gd name="T2" fmla="*/ 62 w 156"/>
                <a:gd name="T3" fmla="*/ 58 h 97"/>
                <a:gd name="T4" fmla="*/ 63 w 156"/>
                <a:gd name="T5" fmla="*/ 53 h 97"/>
                <a:gd name="T6" fmla="*/ 59 w 156"/>
                <a:gd name="T7" fmla="*/ 51 h 97"/>
                <a:gd name="T8" fmla="*/ 44 w 156"/>
                <a:gd name="T9" fmla="*/ 51 h 97"/>
                <a:gd name="T10" fmla="*/ 99 w 156"/>
                <a:gd name="T11" fmla="*/ 22 h 97"/>
                <a:gd name="T12" fmla="*/ 138 w 156"/>
                <a:gd name="T13" fmla="*/ 42 h 97"/>
                <a:gd name="T14" fmla="*/ 152 w 156"/>
                <a:gd name="T15" fmla="*/ 43 h 97"/>
                <a:gd name="T16" fmla="*/ 153 w 156"/>
                <a:gd name="T17" fmla="*/ 30 h 97"/>
                <a:gd name="T18" fmla="*/ 101 w 156"/>
                <a:gd name="T19" fmla="*/ 3 h 97"/>
                <a:gd name="T20" fmla="*/ 22 w 156"/>
                <a:gd name="T21" fmla="*/ 51 h 97"/>
                <a:gd name="T22" fmla="*/ 4 w 156"/>
                <a:gd name="T23" fmla="*/ 51 h 97"/>
                <a:gd name="T24" fmla="*/ 0 w 156"/>
                <a:gd name="T25" fmla="*/ 53 h 97"/>
                <a:gd name="T26" fmla="*/ 1 w 156"/>
                <a:gd name="T27" fmla="*/ 58 h 97"/>
                <a:gd name="T28" fmla="*/ 28 w 156"/>
                <a:gd name="T29" fmla="*/ 96 h 97"/>
                <a:gd name="T30" fmla="*/ 31 w 156"/>
                <a:gd name="T31" fmla="*/ 97 h 97"/>
                <a:gd name="T32" fmla="*/ 35 w 156"/>
                <a:gd name="T33" fmla="*/ 96 h 9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56"/>
                <a:gd name="T52" fmla="*/ 0 h 97"/>
                <a:gd name="T53" fmla="*/ 156 w 156"/>
                <a:gd name="T54" fmla="*/ 97 h 9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56" h="97">
                  <a:moveTo>
                    <a:pt x="35" y="96"/>
                  </a:moveTo>
                  <a:cubicBezTo>
                    <a:pt x="62" y="58"/>
                    <a:pt x="62" y="58"/>
                    <a:pt x="62" y="58"/>
                  </a:cubicBezTo>
                  <a:cubicBezTo>
                    <a:pt x="63" y="56"/>
                    <a:pt x="63" y="55"/>
                    <a:pt x="63" y="53"/>
                  </a:cubicBezTo>
                  <a:cubicBezTo>
                    <a:pt x="62" y="52"/>
                    <a:pt x="61" y="51"/>
                    <a:pt x="59" y="51"/>
                  </a:cubicBezTo>
                  <a:cubicBezTo>
                    <a:pt x="44" y="51"/>
                    <a:pt x="44" y="51"/>
                    <a:pt x="44" y="51"/>
                  </a:cubicBezTo>
                  <a:cubicBezTo>
                    <a:pt x="55" y="32"/>
                    <a:pt x="76" y="20"/>
                    <a:pt x="99" y="22"/>
                  </a:cubicBezTo>
                  <a:cubicBezTo>
                    <a:pt x="114" y="24"/>
                    <a:pt x="128" y="31"/>
                    <a:pt x="138" y="42"/>
                  </a:cubicBezTo>
                  <a:cubicBezTo>
                    <a:pt x="142" y="46"/>
                    <a:pt x="148" y="47"/>
                    <a:pt x="152" y="43"/>
                  </a:cubicBezTo>
                  <a:cubicBezTo>
                    <a:pt x="156" y="40"/>
                    <a:pt x="156" y="34"/>
                    <a:pt x="153" y="30"/>
                  </a:cubicBezTo>
                  <a:cubicBezTo>
                    <a:pt x="140" y="14"/>
                    <a:pt x="121" y="5"/>
                    <a:pt x="101" y="3"/>
                  </a:cubicBezTo>
                  <a:cubicBezTo>
                    <a:pt x="66" y="0"/>
                    <a:pt x="35" y="20"/>
                    <a:pt x="22" y="51"/>
                  </a:cubicBezTo>
                  <a:cubicBezTo>
                    <a:pt x="4" y="51"/>
                    <a:pt x="4" y="51"/>
                    <a:pt x="4" y="51"/>
                  </a:cubicBezTo>
                  <a:cubicBezTo>
                    <a:pt x="2" y="51"/>
                    <a:pt x="1" y="52"/>
                    <a:pt x="0" y="53"/>
                  </a:cubicBezTo>
                  <a:cubicBezTo>
                    <a:pt x="0" y="55"/>
                    <a:pt x="0" y="56"/>
                    <a:pt x="1" y="58"/>
                  </a:cubicBezTo>
                  <a:cubicBezTo>
                    <a:pt x="28" y="96"/>
                    <a:pt x="28" y="96"/>
                    <a:pt x="28" y="96"/>
                  </a:cubicBezTo>
                  <a:cubicBezTo>
                    <a:pt x="29" y="97"/>
                    <a:pt x="30" y="97"/>
                    <a:pt x="31" y="97"/>
                  </a:cubicBezTo>
                  <a:cubicBezTo>
                    <a:pt x="33" y="97"/>
                    <a:pt x="34" y="97"/>
                    <a:pt x="35" y="9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</p:grpSp>
      <p:sp>
        <p:nvSpPr>
          <p:cNvPr id="3099" name="矩形 6">
            <a:extLst>
              <a:ext uri="{FF2B5EF4-FFF2-40B4-BE49-F238E27FC236}">
                <a16:creationId xmlns:a16="http://schemas.microsoft.com/office/drawing/2014/main" id="{69E96A25-6CA6-4F78-8047-C2F8C745F4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4613" y="6007100"/>
            <a:ext cx="12342813" cy="13223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3100" name="矩形 41">
            <a:extLst>
              <a:ext uri="{FF2B5EF4-FFF2-40B4-BE49-F238E27FC236}">
                <a16:creationId xmlns:a16="http://schemas.microsoft.com/office/drawing/2014/main" id="{FA25BB68-59FE-4CF5-AF9B-3D40F1FD99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9338" y="6321425"/>
            <a:ext cx="24796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1600">
                <a:solidFill>
                  <a:srgbClr val="424242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your </a:t>
            </a:r>
            <a:r>
              <a:rPr lang="en-US" altLang="zh-CN" sz="1600" b="1">
                <a:solidFill>
                  <a:srgbClr val="AEDC46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company</a:t>
            </a:r>
            <a:r>
              <a:rPr lang="en-US" altLang="zh-CN" sz="1600">
                <a:solidFill>
                  <a:srgbClr val="AEDC46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en-US" altLang="zh-CN" sz="16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/ </a:t>
            </a:r>
            <a:r>
              <a:rPr lang="en-US" altLang="zh-CN" sz="1600" b="1">
                <a:solidFill>
                  <a:srgbClr val="21AFE6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logo </a:t>
            </a:r>
            <a:r>
              <a:rPr lang="en-US" altLang="zh-CN" sz="16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/ </a:t>
            </a:r>
            <a:r>
              <a:rPr lang="en-US" altLang="zh-CN" sz="1600" b="1">
                <a:solidFill>
                  <a:srgbClr val="424242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date</a:t>
            </a:r>
            <a:endParaRPr lang="zh-CN" altLang="en-US" sz="1600" b="1">
              <a:solidFill>
                <a:srgbClr val="424242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3101" name="矩形 7">
            <a:extLst>
              <a:ext uri="{FF2B5EF4-FFF2-40B4-BE49-F238E27FC236}">
                <a16:creationId xmlns:a16="http://schemas.microsoft.com/office/drawing/2014/main" id="{E87C3F0E-0C74-4B13-980D-1CA6492BC1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6513" y="6007100"/>
            <a:ext cx="4202113" cy="152400"/>
          </a:xfrm>
          <a:prstGeom prst="rect">
            <a:avLst/>
          </a:prstGeom>
          <a:solidFill>
            <a:srgbClr val="AEDC46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3102" name="矩形 43">
            <a:extLst>
              <a:ext uri="{FF2B5EF4-FFF2-40B4-BE49-F238E27FC236}">
                <a16:creationId xmlns:a16="http://schemas.microsoft.com/office/drawing/2014/main" id="{2F08C071-EA10-4790-8193-D70E9A1BE2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65600" y="6007100"/>
            <a:ext cx="4203700" cy="152400"/>
          </a:xfrm>
          <a:prstGeom prst="rect">
            <a:avLst/>
          </a:prstGeom>
          <a:solidFill>
            <a:srgbClr val="21AFE6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3103" name="矩形 44">
            <a:extLst>
              <a:ext uri="{FF2B5EF4-FFF2-40B4-BE49-F238E27FC236}">
                <a16:creationId xmlns:a16="http://schemas.microsoft.com/office/drawing/2014/main" id="{424C6721-FF7F-46B3-9DCA-E2EE28346F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48663" y="6007100"/>
            <a:ext cx="4203700" cy="152400"/>
          </a:xfrm>
          <a:prstGeom prst="rect">
            <a:avLst/>
          </a:prstGeom>
          <a:solidFill>
            <a:srgbClr val="42424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矩形 4">
            <a:extLst>
              <a:ext uri="{FF2B5EF4-FFF2-40B4-BE49-F238E27FC236}">
                <a16:creationId xmlns:a16="http://schemas.microsoft.com/office/drawing/2014/main" id="{E24B0A64-1642-45AB-9BF6-2227FA45C3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51600"/>
            <a:ext cx="12192000" cy="406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zh-CN" altLang="zh-CN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3316" name="矩形 6">
            <a:extLst>
              <a:ext uri="{FF2B5EF4-FFF2-40B4-BE49-F238E27FC236}">
                <a16:creationId xmlns:a16="http://schemas.microsoft.com/office/drawing/2014/main" id="{9B55E648-8D3E-434E-AFB4-4B78458910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" y="6516688"/>
            <a:ext cx="19018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zh-CN" sz="1200">
                <a:solidFill>
                  <a:srgbClr val="424242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your </a:t>
            </a:r>
            <a:r>
              <a:rPr lang="zh-CN" altLang="zh-CN" sz="1200" b="1">
                <a:solidFill>
                  <a:srgbClr val="424242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company</a:t>
            </a:r>
            <a:r>
              <a:rPr lang="zh-CN" altLang="zh-CN" sz="1200">
                <a:solidFill>
                  <a:srgbClr val="424242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zh-CN" altLang="zh-CN" sz="12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/ </a:t>
            </a:r>
            <a:r>
              <a:rPr lang="zh-CN" altLang="zh-CN" sz="1200" b="1">
                <a:solidFill>
                  <a:srgbClr val="AEDC46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logo</a:t>
            </a:r>
            <a:r>
              <a:rPr lang="zh-CN" altLang="zh-CN" sz="1200" b="1">
                <a:solidFill>
                  <a:srgbClr val="21AFE6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zh-CN" altLang="zh-CN" sz="12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/ </a:t>
            </a:r>
            <a:r>
              <a:rPr lang="zh-CN" altLang="zh-CN" sz="1200" b="1">
                <a:solidFill>
                  <a:srgbClr val="21AFE6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date</a:t>
            </a:r>
            <a:endParaRPr lang="zh-CN" altLang="zh-CN" sz="1200" b="1">
              <a:solidFill>
                <a:srgbClr val="21AFE6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3317" name="灯片编号占位符 1">
            <a:extLst>
              <a:ext uri="{FF2B5EF4-FFF2-40B4-BE49-F238E27FC236}">
                <a16:creationId xmlns:a16="http://schemas.microsoft.com/office/drawing/2014/main" id="{92AC8B16-0E9D-452E-80A7-ACAF61016BED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9134475" y="6461125"/>
            <a:ext cx="2743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505283AB-34D7-4145-B123-F7BC3B5601F6}" type="slidenum">
              <a:rPr lang="zh-CN" altLang="en-US" b="1" i="1">
                <a:solidFill>
                  <a:srgbClr val="424242"/>
                </a:solidFill>
              </a:rPr>
              <a:pPr/>
              <a:t>9</a:t>
            </a:fld>
            <a:endParaRPr lang="zh-CN" altLang="en-US" b="1" i="1">
              <a:solidFill>
                <a:srgbClr val="424242"/>
              </a:solidFill>
            </a:endParaRPr>
          </a:p>
        </p:txBody>
      </p:sp>
      <p:sp>
        <p:nvSpPr>
          <p:cNvPr id="13318" name="矩形 2">
            <a:extLst>
              <a:ext uri="{FF2B5EF4-FFF2-40B4-BE49-F238E27FC236}">
                <a16:creationId xmlns:a16="http://schemas.microsoft.com/office/drawing/2014/main" id="{E1C0FF43-8FCB-400E-89AA-AD0ED78268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8550" y="247650"/>
            <a:ext cx="489585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zh-CN" altLang="en-US" sz="2800" b="1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Lorem ipsum dolor sit amet</a:t>
            </a:r>
            <a:endParaRPr lang="en-US" altLang="zh-CN" sz="2800" b="1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algn="ctr"/>
            <a:r>
              <a:rPr lang="zh-CN" altLang="en-US" sz="1400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consectetuer adipiscing elit sed diam nonummy nibh euismod</a:t>
            </a:r>
            <a:endParaRPr lang="zh-CN" altLang="en-US"/>
          </a:p>
        </p:txBody>
      </p:sp>
      <p:sp>
        <p:nvSpPr>
          <p:cNvPr id="13319" name="任意多边形 6">
            <a:extLst>
              <a:ext uri="{FF2B5EF4-FFF2-40B4-BE49-F238E27FC236}">
                <a16:creationId xmlns:a16="http://schemas.microsoft.com/office/drawing/2014/main" id="{BCE3C9FE-CBC1-4D36-A458-68F933E05D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113" y="2357438"/>
            <a:ext cx="2119312" cy="2119312"/>
          </a:xfrm>
          <a:custGeom>
            <a:avLst/>
            <a:gdLst>
              <a:gd name="T0" fmla="*/ 1388241 w 2776484"/>
              <a:gd name="T1" fmla="*/ 314183 h 2776484"/>
              <a:gd name="T2" fmla="*/ 314183 w 2776484"/>
              <a:gd name="T3" fmla="*/ 1388241 h 2776484"/>
              <a:gd name="T4" fmla="*/ 1388241 w 2776484"/>
              <a:gd name="T5" fmla="*/ 2462299 h 2776484"/>
              <a:gd name="T6" fmla="*/ 2462299 w 2776484"/>
              <a:gd name="T7" fmla="*/ 1388241 h 2776484"/>
              <a:gd name="T8" fmla="*/ 1388241 w 2776484"/>
              <a:gd name="T9" fmla="*/ 314183 h 2776484"/>
              <a:gd name="T10" fmla="*/ 1388242 w 2776484"/>
              <a:gd name="T11" fmla="*/ 0 h 2776484"/>
              <a:gd name="T12" fmla="*/ 2776484 w 2776484"/>
              <a:gd name="T13" fmla="*/ 1388242 h 2776484"/>
              <a:gd name="T14" fmla="*/ 1388242 w 2776484"/>
              <a:gd name="T15" fmla="*/ 2776484 h 2776484"/>
              <a:gd name="T16" fmla="*/ 0 w 2776484"/>
              <a:gd name="T17" fmla="*/ 1388242 h 2776484"/>
              <a:gd name="T18" fmla="*/ 1388242 w 2776484"/>
              <a:gd name="T19" fmla="*/ 0 h 2776484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2776484"/>
              <a:gd name="T31" fmla="*/ 0 h 2776484"/>
              <a:gd name="T32" fmla="*/ 2776484 w 2776484"/>
              <a:gd name="T33" fmla="*/ 2776484 h 2776484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776484" h="2776484">
                <a:moveTo>
                  <a:pt x="1388241" y="314183"/>
                </a:moveTo>
                <a:cubicBezTo>
                  <a:pt x="795055" y="314183"/>
                  <a:pt x="314183" y="795055"/>
                  <a:pt x="314183" y="1388241"/>
                </a:cubicBezTo>
                <a:cubicBezTo>
                  <a:pt x="314183" y="1981427"/>
                  <a:pt x="795055" y="2462299"/>
                  <a:pt x="1388241" y="2462299"/>
                </a:cubicBezTo>
                <a:cubicBezTo>
                  <a:pt x="1981427" y="2462299"/>
                  <a:pt x="2462299" y="1981427"/>
                  <a:pt x="2462299" y="1388241"/>
                </a:cubicBezTo>
                <a:cubicBezTo>
                  <a:pt x="2462299" y="795055"/>
                  <a:pt x="1981427" y="314183"/>
                  <a:pt x="1388241" y="314183"/>
                </a:cubicBezTo>
                <a:close/>
                <a:moveTo>
                  <a:pt x="1388242" y="0"/>
                </a:moveTo>
                <a:cubicBezTo>
                  <a:pt x="2154947" y="0"/>
                  <a:pt x="2776484" y="621537"/>
                  <a:pt x="2776484" y="1388242"/>
                </a:cubicBezTo>
                <a:cubicBezTo>
                  <a:pt x="2776484" y="2154947"/>
                  <a:pt x="2154947" y="2776484"/>
                  <a:pt x="1388242" y="2776484"/>
                </a:cubicBezTo>
                <a:cubicBezTo>
                  <a:pt x="621537" y="2776484"/>
                  <a:pt x="0" y="2154947"/>
                  <a:pt x="0" y="1388242"/>
                </a:cubicBezTo>
                <a:cubicBezTo>
                  <a:pt x="0" y="621537"/>
                  <a:pt x="621537" y="0"/>
                  <a:pt x="1388242" y="0"/>
                </a:cubicBezTo>
                <a:close/>
              </a:path>
            </a:pathLst>
          </a:custGeom>
          <a:gradFill rotWithShape="1">
            <a:gsLst>
              <a:gs pos="0">
                <a:srgbClr val="FFFFFF"/>
              </a:gs>
              <a:gs pos="100000">
                <a:srgbClr val="C8C8C8"/>
              </a:gs>
            </a:gsLst>
            <a:lin ang="19800000" scaled="1"/>
          </a:gradFill>
          <a:ln w="25400" cap="flat" cmpd="sng">
            <a:solidFill>
              <a:srgbClr val="42719B"/>
            </a:solidFill>
            <a:bevel/>
            <a:headEnd/>
            <a:tailEnd/>
          </a:ln>
        </p:spPr>
        <p:txBody>
          <a:bodyPr anchor="ctr"/>
          <a:lstStyle/>
          <a:p>
            <a:pPr algn="ctr"/>
            <a:r>
              <a:rPr lang="en-US" altLang="zh-CN" sz="3600" b="1">
                <a:solidFill>
                  <a:srgbClr val="424242"/>
                </a:solidFill>
                <a:ea typeface="方正兰亭特黑简体" pitchFamily="2" charset="-122"/>
              </a:rPr>
              <a:t>#01</a:t>
            </a:r>
            <a:endParaRPr lang="zh-CN" altLang="en-US" sz="3600" b="1">
              <a:solidFill>
                <a:srgbClr val="424242"/>
              </a:solidFill>
              <a:ea typeface="方正兰亭特黑简体" pitchFamily="2" charset="-122"/>
            </a:endParaRPr>
          </a:p>
        </p:txBody>
      </p:sp>
      <p:sp>
        <p:nvSpPr>
          <p:cNvPr id="13320" name="任意多边形 7">
            <a:extLst>
              <a:ext uri="{FF2B5EF4-FFF2-40B4-BE49-F238E27FC236}">
                <a16:creationId xmlns:a16="http://schemas.microsoft.com/office/drawing/2014/main" id="{C1FF3874-CC51-4F48-AB06-2959F31BC9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5375" y="2381250"/>
            <a:ext cx="2119313" cy="2117725"/>
          </a:xfrm>
          <a:custGeom>
            <a:avLst/>
            <a:gdLst>
              <a:gd name="T0" fmla="*/ 1388241 w 2776484"/>
              <a:gd name="T1" fmla="*/ 314183 h 2776484"/>
              <a:gd name="T2" fmla="*/ 314183 w 2776484"/>
              <a:gd name="T3" fmla="*/ 1388241 h 2776484"/>
              <a:gd name="T4" fmla="*/ 1388241 w 2776484"/>
              <a:gd name="T5" fmla="*/ 2462299 h 2776484"/>
              <a:gd name="T6" fmla="*/ 2462299 w 2776484"/>
              <a:gd name="T7" fmla="*/ 1388241 h 2776484"/>
              <a:gd name="T8" fmla="*/ 1388241 w 2776484"/>
              <a:gd name="T9" fmla="*/ 314183 h 2776484"/>
              <a:gd name="T10" fmla="*/ 1388242 w 2776484"/>
              <a:gd name="T11" fmla="*/ 0 h 2776484"/>
              <a:gd name="T12" fmla="*/ 2776484 w 2776484"/>
              <a:gd name="T13" fmla="*/ 1388242 h 2776484"/>
              <a:gd name="T14" fmla="*/ 1388242 w 2776484"/>
              <a:gd name="T15" fmla="*/ 2776484 h 2776484"/>
              <a:gd name="T16" fmla="*/ 0 w 2776484"/>
              <a:gd name="T17" fmla="*/ 1388242 h 2776484"/>
              <a:gd name="T18" fmla="*/ 1388242 w 2776484"/>
              <a:gd name="T19" fmla="*/ 0 h 2776484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2776484"/>
              <a:gd name="T31" fmla="*/ 0 h 2776484"/>
              <a:gd name="T32" fmla="*/ 2776484 w 2776484"/>
              <a:gd name="T33" fmla="*/ 2776484 h 2776484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776484" h="2776484">
                <a:moveTo>
                  <a:pt x="1388241" y="314183"/>
                </a:moveTo>
                <a:cubicBezTo>
                  <a:pt x="795055" y="314183"/>
                  <a:pt x="314183" y="795055"/>
                  <a:pt x="314183" y="1388241"/>
                </a:cubicBezTo>
                <a:cubicBezTo>
                  <a:pt x="314183" y="1981427"/>
                  <a:pt x="795055" y="2462299"/>
                  <a:pt x="1388241" y="2462299"/>
                </a:cubicBezTo>
                <a:cubicBezTo>
                  <a:pt x="1981427" y="2462299"/>
                  <a:pt x="2462299" y="1981427"/>
                  <a:pt x="2462299" y="1388241"/>
                </a:cubicBezTo>
                <a:cubicBezTo>
                  <a:pt x="2462299" y="795055"/>
                  <a:pt x="1981427" y="314183"/>
                  <a:pt x="1388241" y="314183"/>
                </a:cubicBezTo>
                <a:close/>
                <a:moveTo>
                  <a:pt x="1388242" y="0"/>
                </a:moveTo>
                <a:cubicBezTo>
                  <a:pt x="2154947" y="0"/>
                  <a:pt x="2776484" y="621537"/>
                  <a:pt x="2776484" y="1388242"/>
                </a:cubicBezTo>
                <a:cubicBezTo>
                  <a:pt x="2776484" y="2154947"/>
                  <a:pt x="2154947" y="2776484"/>
                  <a:pt x="1388242" y="2776484"/>
                </a:cubicBezTo>
                <a:cubicBezTo>
                  <a:pt x="621537" y="2776484"/>
                  <a:pt x="0" y="2154947"/>
                  <a:pt x="0" y="1388242"/>
                </a:cubicBezTo>
                <a:cubicBezTo>
                  <a:pt x="0" y="621537"/>
                  <a:pt x="621537" y="0"/>
                  <a:pt x="1388242" y="0"/>
                </a:cubicBezTo>
                <a:close/>
              </a:path>
            </a:pathLst>
          </a:custGeom>
          <a:gradFill rotWithShape="1">
            <a:gsLst>
              <a:gs pos="0">
                <a:srgbClr val="FFFFFF"/>
              </a:gs>
              <a:gs pos="100000">
                <a:srgbClr val="C8C8C8"/>
              </a:gs>
            </a:gsLst>
            <a:lin ang="19800000" scaled="1"/>
          </a:gradFill>
          <a:ln w="25400" cap="flat" cmpd="sng">
            <a:solidFill>
              <a:srgbClr val="42719B"/>
            </a:solidFill>
            <a:bevel/>
            <a:headEnd/>
            <a:tailEnd/>
          </a:ln>
        </p:spPr>
        <p:txBody>
          <a:bodyPr anchor="ctr"/>
          <a:lstStyle/>
          <a:p>
            <a:pPr algn="ctr"/>
            <a:r>
              <a:rPr lang="en-US" altLang="zh-CN" sz="3600" b="1">
                <a:solidFill>
                  <a:srgbClr val="424242"/>
                </a:solidFill>
                <a:ea typeface="方正兰亭特黑简体" pitchFamily="2" charset="-122"/>
              </a:rPr>
              <a:t>#02</a:t>
            </a:r>
            <a:endParaRPr lang="zh-CN" altLang="en-US" sz="3600" b="1">
              <a:solidFill>
                <a:srgbClr val="424242"/>
              </a:solidFill>
              <a:ea typeface="方正兰亭特黑简体" pitchFamily="2" charset="-122"/>
            </a:endParaRPr>
          </a:p>
        </p:txBody>
      </p:sp>
      <p:grpSp>
        <p:nvGrpSpPr>
          <p:cNvPr id="13321" name="Group 9">
            <a:extLst>
              <a:ext uri="{FF2B5EF4-FFF2-40B4-BE49-F238E27FC236}">
                <a16:creationId xmlns:a16="http://schemas.microsoft.com/office/drawing/2014/main" id="{A068425A-C243-4927-BC92-0E8161DE1EB2}"/>
              </a:ext>
            </a:extLst>
          </p:cNvPr>
          <p:cNvGrpSpPr>
            <a:grpSpLocks/>
          </p:cNvGrpSpPr>
          <p:nvPr/>
        </p:nvGrpSpPr>
        <p:grpSpPr bwMode="auto">
          <a:xfrm>
            <a:off x="3009900" y="2898775"/>
            <a:ext cx="1084263" cy="1082675"/>
            <a:chOff x="0" y="0"/>
            <a:chExt cx="2132807" cy="2132807"/>
          </a:xfrm>
        </p:grpSpPr>
        <p:sp useBgFill="1">
          <p:nvSpPr>
            <p:cNvPr id="13322" name="椭圆 9">
              <a:extLst>
                <a:ext uri="{FF2B5EF4-FFF2-40B4-BE49-F238E27FC236}">
                  <a16:creationId xmlns:a16="http://schemas.microsoft.com/office/drawing/2014/main" id="{3E420F4B-32F0-4868-A90F-9135EC651A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2132807" cy="2132807"/>
            </a:xfrm>
            <a:prstGeom prst="ellipse">
              <a:avLst/>
            </a:prstGeom>
            <a:ln w="25400" cap="flat" cmpd="sng">
              <a:solidFill>
                <a:srgbClr val="21AFE6"/>
              </a:solidFill>
              <a:bevel/>
              <a:headEnd/>
              <a:tailEnd/>
            </a:ln>
          </p:spPr>
          <p:txBody>
            <a:bodyPr anchor="ctr"/>
            <a:lstStyle/>
            <a:p>
              <a:pPr algn="ctr"/>
              <a:endParaRPr lang="zh-CN" altLang="zh-CN" sz="1400" b="1">
                <a:solidFill>
                  <a:srgbClr val="181818"/>
                </a:solidFill>
                <a:ea typeface="方正兰亭特黑简体" pitchFamily="2" charset="-122"/>
              </a:endParaRPr>
            </a:p>
          </p:txBody>
        </p:sp>
        <p:sp>
          <p:nvSpPr>
            <p:cNvPr id="13323" name="椭圆 10">
              <a:extLst>
                <a:ext uri="{FF2B5EF4-FFF2-40B4-BE49-F238E27FC236}">
                  <a16:creationId xmlns:a16="http://schemas.microsoft.com/office/drawing/2014/main" id="{C534D71E-4952-4C13-B2EE-E99E2464CA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316" y="112316"/>
              <a:ext cx="1908175" cy="1908175"/>
            </a:xfrm>
            <a:prstGeom prst="ellipse">
              <a:avLst/>
            </a:prstGeom>
            <a:solidFill>
              <a:srgbClr val="21AF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 cap="flat" cmpd="sng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 sz="1400" b="1">
                <a:solidFill>
                  <a:srgbClr val="181818"/>
                </a:solidFill>
                <a:ea typeface="方正兰亭特黑简体" pitchFamily="2" charset="-122"/>
              </a:endParaRPr>
            </a:p>
          </p:txBody>
        </p:sp>
      </p:grpSp>
      <p:grpSp>
        <p:nvGrpSpPr>
          <p:cNvPr id="13324" name="Group 12">
            <a:extLst>
              <a:ext uri="{FF2B5EF4-FFF2-40B4-BE49-F238E27FC236}">
                <a16:creationId xmlns:a16="http://schemas.microsoft.com/office/drawing/2014/main" id="{6FB7F2C1-2F58-439D-87D9-8E89656FF7AF}"/>
              </a:ext>
            </a:extLst>
          </p:cNvPr>
          <p:cNvGrpSpPr>
            <a:grpSpLocks/>
          </p:cNvGrpSpPr>
          <p:nvPr/>
        </p:nvGrpSpPr>
        <p:grpSpPr bwMode="auto">
          <a:xfrm>
            <a:off x="4592638" y="2898775"/>
            <a:ext cx="1084262" cy="1082675"/>
            <a:chOff x="0" y="0"/>
            <a:chExt cx="2132807" cy="2132807"/>
          </a:xfrm>
        </p:grpSpPr>
        <p:sp useBgFill="1">
          <p:nvSpPr>
            <p:cNvPr id="13325" name="椭圆 12">
              <a:extLst>
                <a:ext uri="{FF2B5EF4-FFF2-40B4-BE49-F238E27FC236}">
                  <a16:creationId xmlns:a16="http://schemas.microsoft.com/office/drawing/2014/main" id="{257F3503-E04B-476A-A24C-E8E4345C72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2132807" cy="2132807"/>
            </a:xfrm>
            <a:prstGeom prst="ellipse">
              <a:avLst/>
            </a:prstGeom>
            <a:ln w="25400" cap="flat" cmpd="sng">
              <a:solidFill>
                <a:srgbClr val="AEDC46"/>
              </a:solidFill>
              <a:bevel/>
              <a:headEnd/>
              <a:tailEnd/>
            </a:ln>
          </p:spPr>
          <p:txBody>
            <a:bodyPr anchor="ctr"/>
            <a:lstStyle/>
            <a:p>
              <a:pPr algn="ctr"/>
              <a:endParaRPr lang="zh-CN" altLang="zh-CN" sz="1400" b="1">
                <a:solidFill>
                  <a:srgbClr val="181818"/>
                </a:solidFill>
                <a:ea typeface="方正兰亭特黑简体" pitchFamily="2" charset="-122"/>
              </a:endParaRPr>
            </a:p>
          </p:txBody>
        </p:sp>
        <p:sp>
          <p:nvSpPr>
            <p:cNvPr id="13326" name="椭圆 13">
              <a:extLst>
                <a:ext uri="{FF2B5EF4-FFF2-40B4-BE49-F238E27FC236}">
                  <a16:creationId xmlns:a16="http://schemas.microsoft.com/office/drawing/2014/main" id="{6317DC0B-8889-4A3A-94BF-D3C424E7BC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317" y="112317"/>
              <a:ext cx="1908175" cy="1908175"/>
            </a:xfrm>
            <a:prstGeom prst="ellipse">
              <a:avLst/>
            </a:prstGeom>
            <a:solidFill>
              <a:srgbClr val="AEDC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 cap="flat" cmpd="sng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 sz="1400" b="1">
                <a:solidFill>
                  <a:srgbClr val="181818"/>
                </a:solidFill>
                <a:ea typeface="方正兰亭特黑简体" pitchFamily="2" charset="-122"/>
              </a:endParaRPr>
            </a:p>
          </p:txBody>
        </p:sp>
      </p:grpSp>
      <p:grpSp>
        <p:nvGrpSpPr>
          <p:cNvPr id="13327" name="Group 15">
            <a:extLst>
              <a:ext uri="{FF2B5EF4-FFF2-40B4-BE49-F238E27FC236}">
                <a16:creationId xmlns:a16="http://schemas.microsoft.com/office/drawing/2014/main" id="{D9E15366-977D-4E2E-96C5-EC2E8ACACFE1}"/>
              </a:ext>
            </a:extLst>
          </p:cNvPr>
          <p:cNvGrpSpPr>
            <a:grpSpLocks/>
          </p:cNvGrpSpPr>
          <p:nvPr/>
        </p:nvGrpSpPr>
        <p:grpSpPr bwMode="auto">
          <a:xfrm>
            <a:off x="8815388" y="2898775"/>
            <a:ext cx="1082675" cy="1082675"/>
            <a:chOff x="0" y="0"/>
            <a:chExt cx="2132807" cy="2132807"/>
          </a:xfrm>
        </p:grpSpPr>
        <p:sp useBgFill="1">
          <p:nvSpPr>
            <p:cNvPr id="13328" name="椭圆 15">
              <a:extLst>
                <a:ext uri="{FF2B5EF4-FFF2-40B4-BE49-F238E27FC236}">
                  <a16:creationId xmlns:a16="http://schemas.microsoft.com/office/drawing/2014/main" id="{51BEABFC-D8E5-4FF1-918E-C2AA30B150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2132807" cy="2132807"/>
            </a:xfrm>
            <a:prstGeom prst="ellipse">
              <a:avLst/>
            </a:prstGeom>
            <a:ln w="25400" cap="flat" cmpd="sng">
              <a:solidFill>
                <a:srgbClr val="21AFE6"/>
              </a:solidFill>
              <a:bevel/>
              <a:headEnd/>
              <a:tailEnd/>
            </a:ln>
          </p:spPr>
          <p:txBody>
            <a:bodyPr anchor="ctr"/>
            <a:lstStyle/>
            <a:p>
              <a:pPr algn="ctr"/>
              <a:endParaRPr lang="zh-CN" altLang="zh-CN" sz="1400" b="1">
                <a:solidFill>
                  <a:srgbClr val="181818"/>
                </a:solidFill>
                <a:ea typeface="方正兰亭特黑简体" pitchFamily="2" charset="-122"/>
              </a:endParaRPr>
            </a:p>
          </p:txBody>
        </p:sp>
        <p:sp>
          <p:nvSpPr>
            <p:cNvPr id="13329" name="椭圆 16">
              <a:extLst>
                <a:ext uri="{FF2B5EF4-FFF2-40B4-BE49-F238E27FC236}">
                  <a16:creationId xmlns:a16="http://schemas.microsoft.com/office/drawing/2014/main" id="{0175AA09-AB42-40CF-A1D1-35EDAA38D9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316" y="112316"/>
              <a:ext cx="1908175" cy="1908175"/>
            </a:xfrm>
            <a:prstGeom prst="ellipse">
              <a:avLst/>
            </a:prstGeom>
            <a:solidFill>
              <a:srgbClr val="21AF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 cap="flat" cmpd="sng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 sz="1400" b="1">
                <a:solidFill>
                  <a:srgbClr val="181818"/>
                </a:solidFill>
                <a:ea typeface="方正兰亭特黑简体" pitchFamily="2" charset="-122"/>
              </a:endParaRPr>
            </a:p>
          </p:txBody>
        </p:sp>
      </p:grpSp>
      <p:grpSp>
        <p:nvGrpSpPr>
          <p:cNvPr id="13330" name="Group 18">
            <a:extLst>
              <a:ext uri="{FF2B5EF4-FFF2-40B4-BE49-F238E27FC236}">
                <a16:creationId xmlns:a16="http://schemas.microsoft.com/office/drawing/2014/main" id="{6993E048-C1C4-4C79-9052-84DC082BAAA4}"/>
              </a:ext>
            </a:extLst>
          </p:cNvPr>
          <p:cNvGrpSpPr>
            <a:grpSpLocks/>
          </p:cNvGrpSpPr>
          <p:nvPr/>
        </p:nvGrpSpPr>
        <p:grpSpPr bwMode="auto">
          <a:xfrm>
            <a:off x="10398125" y="2898775"/>
            <a:ext cx="1082675" cy="1082675"/>
            <a:chOff x="0" y="0"/>
            <a:chExt cx="2132807" cy="2132807"/>
          </a:xfrm>
        </p:grpSpPr>
        <p:sp useBgFill="1">
          <p:nvSpPr>
            <p:cNvPr id="13331" name="椭圆 18">
              <a:extLst>
                <a:ext uri="{FF2B5EF4-FFF2-40B4-BE49-F238E27FC236}">
                  <a16:creationId xmlns:a16="http://schemas.microsoft.com/office/drawing/2014/main" id="{FBEE4985-B66B-41CE-A40B-21A6878D5A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2132807" cy="2132807"/>
            </a:xfrm>
            <a:prstGeom prst="ellipse">
              <a:avLst/>
            </a:prstGeom>
            <a:ln w="25400" cap="flat" cmpd="sng">
              <a:solidFill>
                <a:srgbClr val="AEDC46"/>
              </a:solidFill>
              <a:bevel/>
              <a:headEnd/>
              <a:tailEnd/>
            </a:ln>
          </p:spPr>
          <p:txBody>
            <a:bodyPr anchor="ctr"/>
            <a:lstStyle/>
            <a:p>
              <a:pPr algn="ctr"/>
              <a:endParaRPr lang="zh-CN" altLang="zh-CN" sz="1400" b="1">
                <a:solidFill>
                  <a:srgbClr val="181818"/>
                </a:solidFill>
                <a:ea typeface="方正兰亭特黑简体" pitchFamily="2" charset="-122"/>
              </a:endParaRPr>
            </a:p>
          </p:txBody>
        </p:sp>
        <p:sp>
          <p:nvSpPr>
            <p:cNvPr id="13332" name="椭圆 19">
              <a:extLst>
                <a:ext uri="{FF2B5EF4-FFF2-40B4-BE49-F238E27FC236}">
                  <a16:creationId xmlns:a16="http://schemas.microsoft.com/office/drawing/2014/main" id="{41FC748E-4897-4C31-B2C3-D603CAF8A3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317" y="112317"/>
              <a:ext cx="1908175" cy="1908175"/>
            </a:xfrm>
            <a:prstGeom prst="ellipse">
              <a:avLst/>
            </a:prstGeom>
            <a:solidFill>
              <a:srgbClr val="AEDC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 cap="flat" cmpd="sng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 sz="1400" b="1">
                <a:solidFill>
                  <a:srgbClr val="181818"/>
                </a:solidFill>
                <a:ea typeface="方正兰亭特黑简体" pitchFamily="2" charset="-122"/>
              </a:endParaRPr>
            </a:p>
          </p:txBody>
        </p:sp>
      </p:grpSp>
      <p:sp>
        <p:nvSpPr>
          <p:cNvPr id="13333" name="矩形 21">
            <a:extLst>
              <a:ext uri="{FF2B5EF4-FFF2-40B4-BE49-F238E27FC236}">
                <a16:creationId xmlns:a16="http://schemas.microsoft.com/office/drawing/2014/main" id="{A11D6AF4-F078-454F-A17D-7A0D497479CD}"/>
              </a:ext>
            </a:extLst>
          </p:cNvPr>
          <p:cNvSpPr>
            <a:spLocks noChangeArrowheads="1"/>
          </p:cNvSpPr>
          <p:nvPr/>
        </p:nvSpPr>
        <p:spPr bwMode="auto">
          <a:xfrm rot="18000000">
            <a:off x="3167856" y="5015707"/>
            <a:ext cx="21558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1600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DIAM NONUMMY NIBH</a:t>
            </a:r>
          </a:p>
        </p:txBody>
      </p:sp>
      <p:sp>
        <p:nvSpPr>
          <p:cNvPr id="13334" name="圆角矩形 22">
            <a:extLst>
              <a:ext uri="{FF2B5EF4-FFF2-40B4-BE49-F238E27FC236}">
                <a16:creationId xmlns:a16="http://schemas.microsoft.com/office/drawing/2014/main" id="{787FD9D0-99D0-4D2E-A18E-2FE4F1780AEE}"/>
              </a:ext>
            </a:extLst>
          </p:cNvPr>
          <p:cNvSpPr>
            <a:spLocks noChangeArrowheads="1"/>
          </p:cNvSpPr>
          <p:nvPr/>
        </p:nvSpPr>
        <p:spPr bwMode="auto">
          <a:xfrm rot="1853708" flipH="1">
            <a:off x="3057525" y="4162425"/>
            <a:ext cx="511175" cy="100013"/>
          </a:xfrm>
          <a:prstGeom prst="roundRect">
            <a:avLst>
              <a:gd name="adj" fmla="val 50000"/>
            </a:avLst>
          </a:prstGeom>
          <a:solidFill>
            <a:srgbClr val="21AFE6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3335" name="圆角矩形 23">
            <a:extLst>
              <a:ext uri="{FF2B5EF4-FFF2-40B4-BE49-F238E27FC236}">
                <a16:creationId xmlns:a16="http://schemas.microsoft.com/office/drawing/2014/main" id="{3B311C8C-B854-41DD-9C48-187FE89BC985}"/>
              </a:ext>
            </a:extLst>
          </p:cNvPr>
          <p:cNvSpPr>
            <a:spLocks noChangeArrowheads="1"/>
          </p:cNvSpPr>
          <p:nvPr/>
        </p:nvSpPr>
        <p:spPr bwMode="auto">
          <a:xfrm rot="1853708" flipH="1">
            <a:off x="4581525" y="4162425"/>
            <a:ext cx="511175" cy="100013"/>
          </a:xfrm>
          <a:prstGeom prst="roundRect">
            <a:avLst>
              <a:gd name="adj" fmla="val 50000"/>
            </a:avLst>
          </a:prstGeom>
          <a:solidFill>
            <a:srgbClr val="AEDC46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3336" name="圆角矩形 24">
            <a:extLst>
              <a:ext uri="{FF2B5EF4-FFF2-40B4-BE49-F238E27FC236}">
                <a16:creationId xmlns:a16="http://schemas.microsoft.com/office/drawing/2014/main" id="{5B59F41C-CCAB-4ADD-B578-5EE0E1FC658A}"/>
              </a:ext>
            </a:extLst>
          </p:cNvPr>
          <p:cNvSpPr>
            <a:spLocks noChangeArrowheads="1"/>
          </p:cNvSpPr>
          <p:nvPr/>
        </p:nvSpPr>
        <p:spPr bwMode="auto">
          <a:xfrm rot="1853708" flipH="1">
            <a:off x="8840788" y="4162425"/>
            <a:ext cx="511175" cy="100013"/>
          </a:xfrm>
          <a:prstGeom prst="roundRect">
            <a:avLst>
              <a:gd name="adj" fmla="val 50000"/>
            </a:avLst>
          </a:prstGeom>
          <a:solidFill>
            <a:srgbClr val="21AFE6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3337" name="圆角矩形 25">
            <a:extLst>
              <a:ext uri="{FF2B5EF4-FFF2-40B4-BE49-F238E27FC236}">
                <a16:creationId xmlns:a16="http://schemas.microsoft.com/office/drawing/2014/main" id="{77AFEAED-3449-47AA-9F32-AC1D6486AFB3}"/>
              </a:ext>
            </a:extLst>
          </p:cNvPr>
          <p:cNvSpPr>
            <a:spLocks noChangeArrowheads="1"/>
          </p:cNvSpPr>
          <p:nvPr/>
        </p:nvSpPr>
        <p:spPr bwMode="auto">
          <a:xfrm rot="1853708" flipH="1">
            <a:off x="10387013" y="4162425"/>
            <a:ext cx="511175" cy="100013"/>
          </a:xfrm>
          <a:prstGeom prst="roundRect">
            <a:avLst>
              <a:gd name="adj" fmla="val 50000"/>
            </a:avLst>
          </a:prstGeom>
          <a:solidFill>
            <a:srgbClr val="AEDC46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3338" name="圆角矩形 26">
            <a:extLst>
              <a:ext uri="{FF2B5EF4-FFF2-40B4-BE49-F238E27FC236}">
                <a16:creationId xmlns:a16="http://schemas.microsoft.com/office/drawing/2014/main" id="{63AF666E-A507-4894-8350-9DDF0FD237B8}"/>
              </a:ext>
            </a:extLst>
          </p:cNvPr>
          <p:cNvSpPr>
            <a:spLocks noChangeArrowheads="1"/>
          </p:cNvSpPr>
          <p:nvPr/>
        </p:nvSpPr>
        <p:spPr bwMode="auto">
          <a:xfrm rot="1853708" flipH="1">
            <a:off x="1976438" y="2286000"/>
            <a:ext cx="511175" cy="98425"/>
          </a:xfrm>
          <a:prstGeom prst="roundRect">
            <a:avLst>
              <a:gd name="adj" fmla="val 50000"/>
            </a:avLst>
          </a:prstGeom>
          <a:solidFill>
            <a:srgbClr val="42424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3339" name="圆角矩形 27">
            <a:extLst>
              <a:ext uri="{FF2B5EF4-FFF2-40B4-BE49-F238E27FC236}">
                <a16:creationId xmlns:a16="http://schemas.microsoft.com/office/drawing/2014/main" id="{24E7B625-4697-4EEC-AB43-51B8931EE6A3}"/>
              </a:ext>
            </a:extLst>
          </p:cNvPr>
          <p:cNvSpPr>
            <a:spLocks noChangeArrowheads="1"/>
          </p:cNvSpPr>
          <p:nvPr/>
        </p:nvSpPr>
        <p:spPr bwMode="auto">
          <a:xfrm rot="1853708" flipH="1">
            <a:off x="7781925" y="2284413"/>
            <a:ext cx="511175" cy="100012"/>
          </a:xfrm>
          <a:prstGeom prst="roundRect">
            <a:avLst>
              <a:gd name="adj" fmla="val 50000"/>
            </a:avLst>
          </a:prstGeom>
          <a:solidFill>
            <a:srgbClr val="42424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3340" name="矩形 28">
            <a:extLst>
              <a:ext uri="{FF2B5EF4-FFF2-40B4-BE49-F238E27FC236}">
                <a16:creationId xmlns:a16="http://schemas.microsoft.com/office/drawing/2014/main" id="{92171971-99F7-443D-81DC-2D09C70FC1A6}"/>
              </a:ext>
            </a:extLst>
          </p:cNvPr>
          <p:cNvSpPr>
            <a:spLocks noChangeArrowheads="1"/>
          </p:cNvSpPr>
          <p:nvPr/>
        </p:nvSpPr>
        <p:spPr bwMode="auto">
          <a:xfrm rot="18000000">
            <a:off x="9582944" y="4668044"/>
            <a:ext cx="134778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16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UT WISI ENIM</a:t>
            </a:r>
            <a:endParaRPr lang="zh-CN" altLang="en-US" sz="1600">
              <a:solidFill>
                <a:srgbClr val="00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3341" name="矩形 29">
            <a:extLst>
              <a:ext uri="{FF2B5EF4-FFF2-40B4-BE49-F238E27FC236}">
                <a16:creationId xmlns:a16="http://schemas.microsoft.com/office/drawing/2014/main" id="{56972109-888D-4C08-9DD0-D9059D7732D5}"/>
              </a:ext>
            </a:extLst>
          </p:cNvPr>
          <p:cNvSpPr>
            <a:spLocks noChangeArrowheads="1"/>
          </p:cNvSpPr>
          <p:nvPr/>
        </p:nvSpPr>
        <p:spPr bwMode="auto">
          <a:xfrm rot="18000000">
            <a:off x="2254250" y="4645025"/>
            <a:ext cx="134937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16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UT WISI ENIM</a:t>
            </a:r>
            <a:endParaRPr lang="zh-CN" altLang="en-US" sz="1600">
              <a:solidFill>
                <a:srgbClr val="00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3342" name="矩形 30">
            <a:extLst>
              <a:ext uri="{FF2B5EF4-FFF2-40B4-BE49-F238E27FC236}">
                <a16:creationId xmlns:a16="http://schemas.microsoft.com/office/drawing/2014/main" id="{2108D0A0-224A-4E46-B2B3-E66BBE050AC2}"/>
              </a:ext>
            </a:extLst>
          </p:cNvPr>
          <p:cNvSpPr>
            <a:spLocks noChangeArrowheads="1"/>
          </p:cNvSpPr>
          <p:nvPr/>
        </p:nvSpPr>
        <p:spPr bwMode="auto">
          <a:xfrm rot="18000000">
            <a:off x="7450931" y="5015707"/>
            <a:ext cx="21558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1600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DIAM NONUMMY NIBH</a:t>
            </a:r>
          </a:p>
        </p:txBody>
      </p:sp>
      <p:sp>
        <p:nvSpPr>
          <p:cNvPr id="13343" name="矩形 31">
            <a:extLst>
              <a:ext uri="{FF2B5EF4-FFF2-40B4-BE49-F238E27FC236}">
                <a16:creationId xmlns:a16="http://schemas.microsoft.com/office/drawing/2014/main" id="{DF383A7C-F2D4-4AAC-96F4-29F825AC86F6}"/>
              </a:ext>
            </a:extLst>
          </p:cNvPr>
          <p:cNvSpPr>
            <a:spLocks noChangeArrowheads="1"/>
          </p:cNvSpPr>
          <p:nvPr/>
        </p:nvSpPr>
        <p:spPr bwMode="auto">
          <a:xfrm rot="18000000">
            <a:off x="7704138" y="1489075"/>
            <a:ext cx="14414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16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LOREM IPSUM </a:t>
            </a:r>
            <a:endParaRPr lang="zh-CN" altLang="en-US" sz="1600">
              <a:solidFill>
                <a:srgbClr val="00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3344" name="矩形 32">
            <a:extLst>
              <a:ext uri="{FF2B5EF4-FFF2-40B4-BE49-F238E27FC236}">
                <a16:creationId xmlns:a16="http://schemas.microsoft.com/office/drawing/2014/main" id="{F4AA84BA-7C00-4714-AAB4-28D32C33BCA2}"/>
              </a:ext>
            </a:extLst>
          </p:cNvPr>
          <p:cNvSpPr>
            <a:spLocks noChangeArrowheads="1"/>
          </p:cNvSpPr>
          <p:nvPr/>
        </p:nvSpPr>
        <p:spPr bwMode="auto">
          <a:xfrm rot="18000000">
            <a:off x="1890713" y="1471612"/>
            <a:ext cx="14414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16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LOREM IPSUM </a:t>
            </a:r>
            <a:endParaRPr lang="zh-CN" altLang="en-US" sz="1600">
              <a:solidFill>
                <a:srgbClr val="00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grpSp>
        <p:nvGrpSpPr>
          <p:cNvPr id="13345" name="Group 33">
            <a:extLst>
              <a:ext uri="{FF2B5EF4-FFF2-40B4-BE49-F238E27FC236}">
                <a16:creationId xmlns:a16="http://schemas.microsoft.com/office/drawing/2014/main" id="{7271BA28-2F08-48A0-A866-B7B8B2BABA0E}"/>
              </a:ext>
            </a:extLst>
          </p:cNvPr>
          <p:cNvGrpSpPr>
            <a:grpSpLocks/>
          </p:cNvGrpSpPr>
          <p:nvPr/>
        </p:nvGrpSpPr>
        <p:grpSpPr bwMode="auto">
          <a:xfrm>
            <a:off x="4975225" y="3260725"/>
            <a:ext cx="325438" cy="398463"/>
            <a:chOff x="0" y="0"/>
            <a:chExt cx="581025" cy="709613"/>
          </a:xfrm>
        </p:grpSpPr>
        <p:sp>
          <p:nvSpPr>
            <p:cNvPr id="13346" name="Freeform 233">
              <a:extLst>
                <a:ext uri="{FF2B5EF4-FFF2-40B4-BE49-F238E27FC236}">
                  <a16:creationId xmlns:a16="http://schemas.microsoft.com/office/drawing/2014/main" id="{4A41487F-0BE2-40A0-8A29-BF79E052A836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0" y="0"/>
              <a:ext cx="581025" cy="709613"/>
            </a:xfrm>
            <a:custGeom>
              <a:avLst/>
              <a:gdLst>
                <a:gd name="T0" fmla="*/ 127 w 155"/>
                <a:gd name="T1" fmla="*/ 7 h 189"/>
                <a:gd name="T2" fmla="*/ 124 w 155"/>
                <a:gd name="T3" fmla="*/ 0 h 189"/>
                <a:gd name="T4" fmla="*/ 122 w 155"/>
                <a:gd name="T5" fmla="*/ 7 h 189"/>
                <a:gd name="T6" fmla="*/ 96 w 155"/>
                <a:gd name="T7" fmla="*/ 3 h 189"/>
                <a:gd name="T8" fmla="*/ 90 w 155"/>
                <a:gd name="T9" fmla="*/ 3 h 189"/>
                <a:gd name="T10" fmla="*/ 64 w 155"/>
                <a:gd name="T11" fmla="*/ 7 h 189"/>
                <a:gd name="T12" fmla="*/ 62 w 155"/>
                <a:gd name="T13" fmla="*/ 0 h 189"/>
                <a:gd name="T14" fmla="*/ 59 w 155"/>
                <a:gd name="T15" fmla="*/ 7 h 189"/>
                <a:gd name="T16" fmla="*/ 33 w 155"/>
                <a:gd name="T17" fmla="*/ 3 h 189"/>
                <a:gd name="T18" fmla="*/ 27 w 155"/>
                <a:gd name="T19" fmla="*/ 3 h 189"/>
                <a:gd name="T20" fmla="*/ 7 w 155"/>
                <a:gd name="T21" fmla="*/ 7 h 189"/>
                <a:gd name="T22" fmla="*/ 0 w 155"/>
                <a:gd name="T23" fmla="*/ 182 h 189"/>
                <a:gd name="T24" fmla="*/ 148 w 155"/>
                <a:gd name="T25" fmla="*/ 189 h 189"/>
                <a:gd name="T26" fmla="*/ 155 w 155"/>
                <a:gd name="T27" fmla="*/ 13 h 189"/>
                <a:gd name="T28" fmla="*/ 124 w 155"/>
                <a:gd name="T29" fmla="*/ 40 h 189"/>
                <a:gd name="T30" fmla="*/ 127 w 155"/>
                <a:gd name="T31" fmla="*/ 31 h 189"/>
                <a:gd name="T32" fmla="*/ 124 w 155"/>
                <a:gd name="T33" fmla="*/ 44 h 189"/>
                <a:gd name="T34" fmla="*/ 122 w 155"/>
                <a:gd name="T35" fmla="*/ 31 h 189"/>
                <a:gd name="T36" fmla="*/ 124 w 155"/>
                <a:gd name="T37" fmla="*/ 40 h 189"/>
                <a:gd name="T38" fmla="*/ 96 w 155"/>
                <a:gd name="T39" fmla="*/ 37 h 189"/>
                <a:gd name="T40" fmla="*/ 100 w 155"/>
                <a:gd name="T41" fmla="*/ 37 h 189"/>
                <a:gd name="T42" fmla="*/ 86 w 155"/>
                <a:gd name="T43" fmla="*/ 37 h 189"/>
                <a:gd name="T44" fmla="*/ 90 w 155"/>
                <a:gd name="T45" fmla="*/ 37 h 189"/>
                <a:gd name="T46" fmla="*/ 62 w 155"/>
                <a:gd name="T47" fmla="*/ 40 h 189"/>
                <a:gd name="T48" fmla="*/ 64 w 155"/>
                <a:gd name="T49" fmla="*/ 31 h 189"/>
                <a:gd name="T50" fmla="*/ 62 w 155"/>
                <a:gd name="T51" fmla="*/ 44 h 189"/>
                <a:gd name="T52" fmla="*/ 59 w 155"/>
                <a:gd name="T53" fmla="*/ 31 h 189"/>
                <a:gd name="T54" fmla="*/ 62 w 155"/>
                <a:gd name="T55" fmla="*/ 40 h 189"/>
                <a:gd name="T56" fmla="*/ 33 w 155"/>
                <a:gd name="T57" fmla="*/ 37 h 189"/>
                <a:gd name="T58" fmla="*/ 37 w 155"/>
                <a:gd name="T59" fmla="*/ 37 h 189"/>
                <a:gd name="T60" fmla="*/ 23 w 155"/>
                <a:gd name="T61" fmla="*/ 37 h 189"/>
                <a:gd name="T62" fmla="*/ 27 w 155"/>
                <a:gd name="T63" fmla="*/ 37 h 189"/>
                <a:gd name="T64" fmla="*/ 141 w 155"/>
                <a:gd name="T65" fmla="*/ 175 h 189"/>
                <a:gd name="T66" fmla="*/ 14 w 155"/>
                <a:gd name="T67" fmla="*/ 20 h 189"/>
                <a:gd name="T68" fmla="*/ 27 w 155"/>
                <a:gd name="T69" fmla="*/ 25 h 189"/>
                <a:gd name="T70" fmla="*/ 30 w 155"/>
                <a:gd name="T71" fmla="*/ 50 h 189"/>
                <a:gd name="T72" fmla="*/ 33 w 155"/>
                <a:gd name="T73" fmla="*/ 25 h 189"/>
                <a:gd name="T74" fmla="*/ 59 w 155"/>
                <a:gd name="T75" fmla="*/ 20 h 189"/>
                <a:gd name="T76" fmla="*/ 49 w 155"/>
                <a:gd name="T77" fmla="*/ 37 h 189"/>
                <a:gd name="T78" fmla="*/ 74 w 155"/>
                <a:gd name="T79" fmla="*/ 37 h 189"/>
                <a:gd name="T80" fmla="*/ 64 w 155"/>
                <a:gd name="T81" fmla="*/ 20 h 189"/>
                <a:gd name="T82" fmla="*/ 90 w 155"/>
                <a:gd name="T83" fmla="*/ 25 h 189"/>
                <a:gd name="T84" fmla="*/ 93 w 155"/>
                <a:gd name="T85" fmla="*/ 50 h 189"/>
                <a:gd name="T86" fmla="*/ 96 w 155"/>
                <a:gd name="T87" fmla="*/ 25 h 189"/>
                <a:gd name="T88" fmla="*/ 122 w 155"/>
                <a:gd name="T89" fmla="*/ 20 h 189"/>
                <a:gd name="T90" fmla="*/ 112 w 155"/>
                <a:gd name="T91" fmla="*/ 37 h 189"/>
                <a:gd name="T92" fmla="*/ 137 w 155"/>
                <a:gd name="T93" fmla="*/ 37 h 189"/>
                <a:gd name="T94" fmla="*/ 127 w 155"/>
                <a:gd name="T95" fmla="*/ 20 h 189"/>
                <a:gd name="T96" fmla="*/ 141 w 155"/>
                <a:gd name="T97" fmla="*/ 175 h 189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55"/>
                <a:gd name="T148" fmla="*/ 0 h 189"/>
                <a:gd name="T149" fmla="*/ 155 w 155"/>
                <a:gd name="T150" fmla="*/ 189 h 189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55" h="189">
                  <a:moveTo>
                    <a:pt x="148" y="7"/>
                  </a:moveTo>
                  <a:cubicBezTo>
                    <a:pt x="127" y="7"/>
                    <a:pt x="127" y="7"/>
                    <a:pt x="127" y="7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1"/>
                    <a:pt x="126" y="0"/>
                    <a:pt x="124" y="0"/>
                  </a:cubicBezTo>
                  <a:cubicBezTo>
                    <a:pt x="123" y="0"/>
                    <a:pt x="122" y="1"/>
                    <a:pt x="122" y="3"/>
                  </a:cubicBezTo>
                  <a:cubicBezTo>
                    <a:pt x="122" y="7"/>
                    <a:pt x="122" y="7"/>
                    <a:pt x="122" y="7"/>
                  </a:cubicBezTo>
                  <a:cubicBezTo>
                    <a:pt x="96" y="7"/>
                    <a:pt x="96" y="7"/>
                    <a:pt x="96" y="7"/>
                  </a:cubicBezTo>
                  <a:cubicBezTo>
                    <a:pt x="96" y="3"/>
                    <a:pt x="96" y="3"/>
                    <a:pt x="96" y="3"/>
                  </a:cubicBezTo>
                  <a:cubicBezTo>
                    <a:pt x="96" y="1"/>
                    <a:pt x="94" y="0"/>
                    <a:pt x="93" y="0"/>
                  </a:cubicBezTo>
                  <a:cubicBezTo>
                    <a:pt x="91" y="0"/>
                    <a:pt x="90" y="1"/>
                    <a:pt x="90" y="3"/>
                  </a:cubicBezTo>
                  <a:cubicBezTo>
                    <a:pt x="90" y="7"/>
                    <a:pt x="90" y="7"/>
                    <a:pt x="90" y="7"/>
                  </a:cubicBezTo>
                  <a:cubicBezTo>
                    <a:pt x="64" y="7"/>
                    <a:pt x="64" y="7"/>
                    <a:pt x="64" y="7"/>
                  </a:cubicBezTo>
                  <a:cubicBezTo>
                    <a:pt x="64" y="3"/>
                    <a:pt x="64" y="3"/>
                    <a:pt x="64" y="3"/>
                  </a:cubicBezTo>
                  <a:cubicBezTo>
                    <a:pt x="64" y="1"/>
                    <a:pt x="63" y="0"/>
                    <a:pt x="62" y="0"/>
                  </a:cubicBezTo>
                  <a:cubicBezTo>
                    <a:pt x="60" y="0"/>
                    <a:pt x="59" y="1"/>
                    <a:pt x="59" y="3"/>
                  </a:cubicBezTo>
                  <a:cubicBezTo>
                    <a:pt x="59" y="7"/>
                    <a:pt x="59" y="7"/>
                    <a:pt x="59" y="7"/>
                  </a:cubicBezTo>
                  <a:cubicBezTo>
                    <a:pt x="33" y="7"/>
                    <a:pt x="33" y="7"/>
                    <a:pt x="33" y="7"/>
                  </a:cubicBezTo>
                  <a:cubicBezTo>
                    <a:pt x="33" y="3"/>
                    <a:pt x="33" y="3"/>
                    <a:pt x="33" y="3"/>
                  </a:cubicBezTo>
                  <a:cubicBezTo>
                    <a:pt x="33" y="1"/>
                    <a:pt x="32" y="0"/>
                    <a:pt x="30" y="0"/>
                  </a:cubicBezTo>
                  <a:cubicBezTo>
                    <a:pt x="29" y="0"/>
                    <a:pt x="27" y="1"/>
                    <a:pt x="27" y="3"/>
                  </a:cubicBezTo>
                  <a:cubicBezTo>
                    <a:pt x="27" y="7"/>
                    <a:pt x="27" y="7"/>
                    <a:pt x="27" y="7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3" y="7"/>
                    <a:pt x="0" y="10"/>
                    <a:pt x="0" y="13"/>
                  </a:cubicBezTo>
                  <a:cubicBezTo>
                    <a:pt x="0" y="182"/>
                    <a:pt x="0" y="182"/>
                    <a:pt x="0" y="182"/>
                  </a:cubicBezTo>
                  <a:cubicBezTo>
                    <a:pt x="0" y="186"/>
                    <a:pt x="3" y="189"/>
                    <a:pt x="7" y="189"/>
                  </a:cubicBezTo>
                  <a:cubicBezTo>
                    <a:pt x="148" y="189"/>
                    <a:pt x="148" y="189"/>
                    <a:pt x="148" y="189"/>
                  </a:cubicBezTo>
                  <a:cubicBezTo>
                    <a:pt x="152" y="189"/>
                    <a:pt x="155" y="186"/>
                    <a:pt x="155" y="182"/>
                  </a:cubicBezTo>
                  <a:cubicBezTo>
                    <a:pt x="155" y="13"/>
                    <a:pt x="155" y="13"/>
                    <a:pt x="155" y="13"/>
                  </a:cubicBezTo>
                  <a:cubicBezTo>
                    <a:pt x="155" y="10"/>
                    <a:pt x="152" y="7"/>
                    <a:pt x="148" y="7"/>
                  </a:cubicBezTo>
                  <a:close/>
                  <a:moveTo>
                    <a:pt x="124" y="40"/>
                  </a:moveTo>
                  <a:cubicBezTo>
                    <a:pt x="126" y="40"/>
                    <a:pt x="127" y="39"/>
                    <a:pt x="127" y="37"/>
                  </a:cubicBezTo>
                  <a:cubicBezTo>
                    <a:pt x="127" y="31"/>
                    <a:pt x="127" y="31"/>
                    <a:pt x="127" y="31"/>
                  </a:cubicBezTo>
                  <a:cubicBezTo>
                    <a:pt x="130" y="32"/>
                    <a:pt x="131" y="35"/>
                    <a:pt x="131" y="37"/>
                  </a:cubicBezTo>
                  <a:cubicBezTo>
                    <a:pt x="131" y="41"/>
                    <a:pt x="128" y="44"/>
                    <a:pt x="124" y="44"/>
                  </a:cubicBezTo>
                  <a:cubicBezTo>
                    <a:pt x="120" y="44"/>
                    <a:pt x="117" y="41"/>
                    <a:pt x="117" y="37"/>
                  </a:cubicBezTo>
                  <a:cubicBezTo>
                    <a:pt x="117" y="34"/>
                    <a:pt x="119" y="32"/>
                    <a:pt x="122" y="31"/>
                  </a:cubicBezTo>
                  <a:cubicBezTo>
                    <a:pt x="122" y="37"/>
                    <a:pt x="122" y="37"/>
                    <a:pt x="122" y="37"/>
                  </a:cubicBezTo>
                  <a:cubicBezTo>
                    <a:pt x="122" y="39"/>
                    <a:pt x="123" y="40"/>
                    <a:pt x="124" y="40"/>
                  </a:cubicBezTo>
                  <a:close/>
                  <a:moveTo>
                    <a:pt x="93" y="40"/>
                  </a:moveTo>
                  <a:cubicBezTo>
                    <a:pt x="94" y="40"/>
                    <a:pt x="96" y="39"/>
                    <a:pt x="96" y="37"/>
                  </a:cubicBezTo>
                  <a:cubicBezTo>
                    <a:pt x="96" y="31"/>
                    <a:pt x="96" y="31"/>
                    <a:pt x="96" y="31"/>
                  </a:cubicBezTo>
                  <a:cubicBezTo>
                    <a:pt x="98" y="32"/>
                    <a:pt x="100" y="35"/>
                    <a:pt x="100" y="37"/>
                  </a:cubicBezTo>
                  <a:cubicBezTo>
                    <a:pt x="100" y="41"/>
                    <a:pt x="97" y="44"/>
                    <a:pt x="93" y="44"/>
                  </a:cubicBezTo>
                  <a:cubicBezTo>
                    <a:pt x="89" y="44"/>
                    <a:pt x="86" y="41"/>
                    <a:pt x="86" y="37"/>
                  </a:cubicBezTo>
                  <a:cubicBezTo>
                    <a:pt x="86" y="34"/>
                    <a:pt x="88" y="32"/>
                    <a:pt x="90" y="31"/>
                  </a:cubicBezTo>
                  <a:cubicBezTo>
                    <a:pt x="90" y="37"/>
                    <a:pt x="90" y="37"/>
                    <a:pt x="90" y="37"/>
                  </a:cubicBezTo>
                  <a:cubicBezTo>
                    <a:pt x="90" y="39"/>
                    <a:pt x="91" y="40"/>
                    <a:pt x="93" y="40"/>
                  </a:cubicBezTo>
                  <a:close/>
                  <a:moveTo>
                    <a:pt x="62" y="40"/>
                  </a:moveTo>
                  <a:cubicBezTo>
                    <a:pt x="63" y="40"/>
                    <a:pt x="64" y="39"/>
                    <a:pt x="64" y="37"/>
                  </a:cubicBezTo>
                  <a:cubicBezTo>
                    <a:pt x="64" y="31"/>
                    <a:pt x="64" y="31"/>
                    <a:pt x="64" y="31"/>
                  </a:cubicBezTo>
                  <a:cubicBezTo>
                    <a:pt x="67" y="32"/>
                    <a:pt x="69" y="35"/>
                    <a:pt x="69" y="37"/>
                  </a:cubicBezTo>
                  <a:cubicBezTo>
                    <a:pt x="69" y="41"/>
                    <a:pt x="65" y="44"/>
                    <a:pt x="62" y="44"/>
                  </a:cubicBezTo>
                  <a:cubicBezTo>
                    <a:pt x="58" y="44"/>
                    <a:pt x="54" y="41"/>
                    <a:pt x="54" y="37"/>
                  </a:cubicBezTo>
                  <a:cubicBezTo>
                    <a:pt x="54" y="34"/>
                    <a:pt x="56" y="32"/>
                    <a:pt x="59" y="31"/>
                  </a:cubicBezTo>
                  <a:cubicBezTo>
                    <a:pt x="59" y="37"/>
                    <a:pt x="59" y="37"/>
                    <a:pt x="59" y="37"/>
                  </a:cubicBezTo>
                  <a:cubicBezTo>
                    <a:pt x="59" y="39"/>
                    <a:pt x="60" y="40"/>
                    <a:pt x="62" y="40"/>
                  </a:cubicBezTo>
                  <a:close/>
                  <a:moveTo>
                    <a:pt x="30" y="40"/>
                  </a:moveTo>
                  <a:cubicBezTo>
                    <a:pt x="32" y="40"/>
                    <a:pt x="33" y="39"/>
                    <a:pt x="33" y="37"/>
                  </a:cubicBezTo>
                  <a:cubicBezTo>
                    <a:pt x="33" y="31"/>
                    <a:pt x="33" y="31"/>
                    <a:pt x="33" y="31"/>
                  </a:cubicBezTo>
                  <a:cubicBezTo>
                    <a:pt x="35" y="32"/>
                    <a:pt x="37" y="35"/>
                    <a:pt x="37" y="37"/>
                  </a:cubicBezTo>
                  <a:cubicBezTo>
                    <a:pt x="37" y="41"/>
                    <a:pt x="34" y="44"/>
                    <a:pt x="30" y="44"/>
                  </a:cubicBezTo>
                  <a:cubicBezTo>
                    <a:pt x="26" y="44"/>
                    <a:pt x="23" y="41"/>
                    <a:pt x="23" y="37"/>
                  </a:cubicBezTo>
                  <a:cubicBezTo>
                    <a:pt x="23" y="34"/>
                    <a:pt x="25" y="32"/>
                    <a:pt x="27" y="31"/>
                  </a:cubicBezTo>
                  <a:cubicBezTo>
                    <a:pt x="27" y="37"/>
                    <a:pt x="27" y="37"/>
                    <a:pt x="27" y="37"/>
                  </a:cubicBezTo>
                  <a:cubicBezTo>
                    <a:pt x="27" y="39"/>
                    <a:pt x="29" y="40"/>
                    <a:pt x="30" y="40"/>
                  </a:cubicBezTo>
                  <a:close/>
                  <a:moveTo>
                    <a:pt x="141" y="175"/>
                  </a:moveTo>
                  <a:cubicBezTo>
                    <a:pt x="14" y="175"/>
                    <a:pt x="14" y="175"/>
                    <a:pt x="14" y="175"/>
                  </a:cubicBezTo>
                  <a:cubicBezTo>
                    <a:pt x="14" y="20"/>
                    <a:pt x="14" y="20"/>
                    <a:pt x="14" y="20"/>
                  </a:cubicBezTo>
                  <a:cubicBezTo>
                    <a:pt x="27" y="20"/>
                    <a:pt x="27" y="20"/>
                    <a:pt x="27" y="20"/>
                  </a:cubicBezTo>
                  <a:cubicBezTo>
                    <a:pt x="27" y="25"/>
                    <a:pt x="27" y="25"/>
                    <a:pt x="27" y="25"/>
                  </a:cubicBezTo>
                  <a:cubicBezTo>
                    <a:pt x="22" y="26"/>
                    <a:pt x="18" y="31"/>
                    <a:pt x="18" y="37"/>
                  </a:cubicBezTo>
                  <a:cubicBezTo>
                    <a:pt x="18" y="44"/>
                    <a:pt x="23" y="50"/>
                    <a:pt x="30" y="50"/>
                  </a:cubicBezTo>
                  <a:cubicBezTo>
                    <a:pt x="37" y="50"/>
                    <a:pt x="43" y="44"/>
                    <a:pt x="43" y="37"/>
                  </a:cubicBezTo>
                  <a:cubicBezTo>
                    <a:pt x="43" y="31"/>
                    <a:pt x="39" y="26"/>
                    <a:pt x="33" y="25"/>
                  </a:cubicBezTo>
                  <a:cubicBezTo>
                    <a:pt x="33" y="20"/>
                    <a:pt x="33" y="20"/>
                    <a:pt x="33" y="20"/>
                  </a:cubicBezTo>
                  <a:cubicBezTo>
                    <a:pt x="59" y="20"/>
                    <a:pt x="59" y="20"/>
                    <a:pt x="59" y="20"/>
                  </a:cubicBezTo>
                  <a:cubicBezTo>
                    <a:pt x="59" y="25"/>
                    <a:pt x="59" y="25"/>
                    <a:pt x="59" y="25"/>
                  </a:cubicBezTo>
                  <a:cubicBezTo>
                    <a:pt x="53" y="26"/>
                    <a:pt x="49" y="31"/>
                    <a:pt x="49" y="37"/>
                  </a:cubicBezTo>
                  <a:cubicBezTo>
                    <a:pt x="49" y="44"/>
                    <a:pt x="55" y="50"/>
                    <a:pt x="62" y="50"/>
                  </a:cubicBezTo>
                  <a:cubicBezTo>
                    <a:pt x="68" y="50"/>
                    <a:pt x="74" y="44"/>
                    <a:pt x="74" y="37"/>
                  </a:cubicBezTo>
                  <a:cubicBezTo>
                    <a:pt x="74" y="31"/>
                    <a:pt x="70" y="26"/>
                    <a:pt x="64" y="25"/>
                  </a:cubicBezTo>
                  <a:cubicBezTo>
                    <a:pt x="64" y="20"/>
                    <a:pt x="64" y="20"/>
                    <a:pt x="64" y="20"/>
                  </a:cubicBezTo>
                  <a:cubicBezTo>
                    <a:pt x="90" y="20"/>
                    <a:pt x="90" y="20"/>
                    <a:pt x="90" y="20"/>
                  </a:cubicBezTo>
                  <a:cubicBezTo>
                    <a:pt x="90" y="25"/>
                    <a:pt x="90" y="25"/>
                    <a:pt x="90" y="25"/>
                  </a:cubicBezTo>
                  <a:cubicBezTo>
                    <a:pt x="85" y="26"/>
                    <a:pt x="80" y="31"/>
                    <a:pt x="80" y="37"/>
                  </a:cubicBezTo>
                  <a:cubicBezTo>
                    <a:pt x="80" y="44"/>
                    <a:pt x="86" y="50"/>
                    <a:pt x="93" y="50"/>
                  </a:cubicBezTo>
                  <a:cubicBezTo>
                    <a:pt x="100" y="50"/>
                    <a:pt x="105" y="44"/>
                    <a:pt x="105" y="37"/>
                  </a:cubicBezTo>
                  <a:cubicBezTo>
                    <a:pt x="105" y="31"/>
                    <a:pt x="101" y="26"/>
                    <a:pt x="96" y="25"/>
                  </a:cubicBezTo>
                  <a:cubicBezTo>
                    <a:pt x="96" y="20"/>
                    <a:pt x="96" y="20"/>
                    <a:pt x="96" y="20"/>
                  </a:cubicBezTo>
                  <a:cubicBezTo>
                    <a:pt x="122" y="20"/>
                    <a:pt x="122" y="20"/>
                    <a:pt x="122" y="20"/>
                  </a:cubicBezTo>
                  <a:cubicBezTo>
                    <a:pt x="122" y="25"/>
                    <a:pt x="122" y="25"/>
                    <a:pt x="122" y="25"/>
                  </a:cubicBezTo>
                  <a:cubicBezTo>
                    <a:pt x="116" y="26"/>
                    <a:pt x="112" y="31"/>
                    <a:pt x="112" y="37"/>
                  </a:cubicBezTo>
                  <a:cubicBezTo>
                    <a:pt x="112" y="44"/>
                    <a:pt x="117" y="50"/>
                    <a:pt x="124" y="50"/>
                  </a:cubicBezTo>
                  <a:cubicBezTo>
                    <a:pt x="131" y="50"/>
                    <a:pt x="137" y="44"/>
                    <a:pt x="137" y="37"/>
                  </a:cubicBezTo>
                  <a:cubicBezTo>
                    <a:pt x="137" y="31"/>
                    <a:pt x="133" y="26"/>
                    <a:pt x="127" y="25"/>
                  </a:cubicBezTo>
                  <a:cubicBezTo>
                    <a:pt x="127" y="20"/>
                    <a:pt x="127" y="20"/>
                    <a:pt x="127" y="20"/>
                  </a:cubicBezTo>
                  <a:cubicBezTo>
                    <a:pt x="141" y="20"/>
                    <a:pt x="141" y="20"/>
                    <a:pt x="141" y="20"/>
                  </a:cubicBezTo>
                  <a:lnTo>
                    <a:pt x="141" y="17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3347" name="Freeform 234">
              <a:extLst>
                <a:ext uri="{FF2B5EF4-FFF2-40B4-BE49-F238E27FC236}">
                  <a16:creationId xmlns:a16="http://schemas.microsoft.com/office/drawing/2014/main" id="{40C64929-BA99-49A9-ABDD-C2F2F8874C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262" y="533400"/>
              <a:ext cx="280988" cy="17463"/>
            </a:xfrm>
            <a:custGeom>
              <a:avLst/>
              <a:gdLst>
                <a:gd name="T0" fmla="*/ 73 w 75"/>
                <a:gd name="T1" fmla="*/ 0 h 5"/>
                <a:gd name="T2" fmla="*/ 2 w 75"/>
                <a:gd name="T3" fmla="*/ 0 h 5"/>
                <a:gd name="T4" fmla="*/ 0 w 75"/>
                <a:gd name="T5" fmla="*/ 3 h 5"/>
                <a:gd name="T6" fmla="*/ 2 w 75"/>
                <a:gd name="T7" fmla="*/ 5 h 5"/>
                <a:gd name="T8" fmla="*/ 73 w 75"/>
                <a:gd name="T9" fmla="*/ 5 h 5"/>
                <a:gd name="T10" fmla="*/ 75 w 75"/>
                <a:gd name="T11" fmla="*/ 3 h 5"/>
                <a:gd name="T12" fmla="*/ 73 w 75"/>
                <a:gd name="T13" fmla="*/ 0 h 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5"/>
                <a:gd name="T22" fmla="*/ 0 h 5"/>
                <a:gd name="T23" fmla="*/ 75 w 75"/>
                <a:gd name="T24" fmla="*/ 5 h 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5" h="5">
                  <a:moveTo>
                    <a:pt x="73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73" y="5"/>
                    <a:pt x="73" y="5"/>
                    <a:pt x="73" y="5"/>
                  </a:cubicBezTo>
                  <a:cubicBezTo>
                    <a:pt x="74" y="5"/>
                    <a:pt x="75" y="4"/>
                    <a:pt x="75" y="3"/>
                  </a:cubicBezTo>
                  <a:cubicBezTo>
                    <a:pt x="75" y="1"/>
                    <a:pt x="74" y="0"/>
                    <a:pt x="7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3348" name="Freeform 235">
              <a:extLst>
                <a:ext uri="{FF2B5EF4-FFF2-40B4-BE49-F238E27FC236}">
                  <a16:creationId xmlns:a16="http://schemas.microsoft.com/office/drawing/2014/main" id="{B21211FB-A69B-4E54-B330-FCDBE092DD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262" y="404813"/>
              <a:ext cx="280988" cy="22225"/>
            </a:xfrm>
            <a:custGeom>
              <a:avLst/>
              <a:gdLst>
                <a:gd name="T0" fmla="*/ 73 w 75"/>
                <a:gd name="T1" fmla="*/ 0 h 6"/>
                <a:gd name="T2" fmla="*/ 2 w 75"/>
                <a:gd name="T3" fmla="*/ 0 h 6"/>
                <a:gd name="T4" fmla="*/ 0 w 75"/>
                <a:gd name="T5" fmla="*/ 3 h 6"/>
                <a:gd name="T6" fmla="*/ 2 w 75"/>
                <a:gd name="T7" fmla="*/ 6 h 6"/>
                <a:gd name="T8" fmla="*/ 73 w 75"/>
                <a:gd name="T9" fmla="*/ 6 h 6"/>
                <a:gd name="T10" fmla="*/ 75 w 75"/>
                <a:gd name="T11" fmla="*/ 3 h 6"/>
                <a:gd name="T12" fmla="*/ 73 w 75"/>
                <a:gd name="T13" fmla="*/ 0 h 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5"/>
                <a:gd name="T22" fmla="*/ 0 h 6"/>
                <a:gd name="T23" fmla="*/ 75 w 75"/>
                <a:gd name="T24" fmla="*/ 6 h 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5" h="6">
                  <a:moveTo>
                    <a:pt x="73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2"/>
                    <a:pt x="0" y="3"/>
                  </a:cubicBezTo>
                  <a:cubicBezTo>
                    <a:pt x="0" y="5"/>
                    <a:pt x="1" y="6"/>
                    <a:pt x="2" y="6"/>
                  </a:cubicBezTo>
                  <a:cubicBezTo>
                    <a:pt x="73" y="6"/>
                    <a:pt x="73" y="6"/>
                    <a:pt x="73" y="6"/>
                  </a:cubicBezTo>
                  <a:cubicBezTo>
                    <a:pt x="74" y="6"/>
                    <a:pt x="75" y="5"/>
                    <a:pt x="75" y="3"/>
                  </a:cubicBezTo>
                  <a:cubicBezTo>
                    <a:pt x="75" y="2"/>
                    <a:pt x="74" y="0"/>
                    <a:pt x="7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3349" name="Freeform 236">
              <a:extLst>
                <a:ext uri="{FF2B5EF4-FFF2-40B4-BE49-F238E27FC236}">
                  <a16:creationId xmlns:a16="http://schemas.microsoft.com/office/drawing/2014/main" id="{5AE4B84A-DA0D-4150-B227-7BB7723F40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262" y="280988"/>
              <a:ext cx="280988" cy="19050"/>
            </a:xfrm>
            <a:custGeom>
              <a:avLst/>
              <a:gdLst>
                <a:gd name="T0" fmla="*/ 73 w 75"/>
                <a:gd name="T1" fmla="*/ 0 h 5"/>
                <a:gd name="T2" fmla="*/ 2 w 75"/>
                <a:gd name="T3" fmla="*/ 0 h 5"/>
                <a:gd name="T4" fmla="*/ 0 w 75"/>
                <a:gd name="T5" fmla="*/ 3 h 5"/>
                <a:gd name="T6" fmla="*/ 2 w 75"/>
                <a:gd name="T7" fmla="*/ 5 h 5"/>
                <a:gd name="T8" fmla="*/ 73 w 75"/>
                <a:gd name="T9" fmla="*/ 5 h 5"/>
                <a:gd name="T10" fmla="*/ 75 w 75"/>
                <a:gd name="T11" fmla="*/ 3 h 5"/>
                <a:gd name="T12" fmla="*/ 73 w 75"/>
                <a:gd name="T13" fmla="*/ 0 h 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5"/>
                <a:gd name="T22" fmla="*/ 0 h 5"/>
                <a:gd name="T23" fmla="*/ 75 w 75"/>
                <a:gd name="T24" fmla="*/ 5 h 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5" h="5">
                  <a:moveTo>
                    <a:pt x="73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73" y="5"/>
                    <a:pt x="73" y="5"/>
                    <a:pt x="73" y="5"/>
                  </a:cubicBezTo>
                  <a:cubicBezTo>
                    <a:pt x="74" y="5"/>
                    <a:pt x="75" y="4"/>
                    <a:pt x="75" y="3"/>
                  </a:cubicBezTo>
                  <a:cubicBezTo>
                    <a:pt x="75" y="1"/>
                    <a:pt x="74" y="0"/>
                    <a:pt x="7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3350" name="Freeform 237">
              <a:extLst>
                <a:ext uri="{FF2B5EF4-FFF2-40B4-BE49-F238E27FC236}">
                  <a16:creationId xmlns:a16="http://schemas.microsoft.com/office/drawing/2014/main" id="{E9A4C72C-0DF6-41CA-84F2-341FE12725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662" y="258763"/>
              <a:ext cx="63500" cy="63500"/>
            </a:xfrm>
            <a:custGeom>
              <a:avLst/>
              <a:gdLst>
                <a:gd name="T0" fmla="*/ 15 w 17"/>
                <a:gd name="T1" fmla="*/ 0 h 17"/>
                <a:gd name="T2" fmla="*/ 3 w 17"/>
                <a:gd name="T3" fmla="*/ 0 h 17"/>
                <a:gd name="T4" fmla="*/ 0 w 17"/>
                <a:gd name="T5" fmla="*/ 3 h 17"/>
                <a:gd name="T6" fmla="*/ 0 w 17"/>
                <a:gd name="T7" fmla="*/ 15 h 17"/>
                <a:gd name="T8" fmla="*/ 3 w 17"/>
                <a:gd name="T9" fmla="*/ 17 h 17"/>
                <a:gd name="T10" fmla="*/ 15 w 17"/>
                <a:gd name="T11" fmla="*/ 17 h 17"/>
                <a:gd name="T12" fmla="*/ 17 w 17"/>
                <a:gd name="T13" fmla="*/ 15 h 17"/>
                <a:gd name="T14" fmla="*/ 17 w 17"/>
                <a:gd name="T15" fmla="*/ 3 h 17"/>
                <a:gd name="T16" fmla="*/ 15 w 17"/>
                <a:gd name="T17" fmla="*/ 0 h 1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7"/>
                <a:gd name="T28" fmla="*/ 0 h 17"/>
                <a:gd name="T29" fmla="*/ 17 w 17"/>
                <a:gd name="T30" fmla="*/ 17 h 1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7" h="17">
                  <a:moveTo>
                    <a:pt x="15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6"/>
                    <a:pt x="1" y="17"/>
                    <a:pt x="3" y="17"/>
                  </a:cubicBezTo>
                  <a:cubicBezTo>
                    <a:pt x="15" y="17"/>
                    <a:pt x="15" y="17"/>
                    <a:pt x="15" y="17"/>
                  </a:cubicBezTo>
                  <a:cubicBezTo>
                    <a:pt x="16" y="17"/>
                    <a:pt x="17" y="16"/>
                    <a:pt x="17" y="15"/>
                  </a:cubicBezTo>
                  <a:cubicBezTo>
                    <a:pt x="17" y="3"/>
                    <a:pt x="17" y="3"/>
                    <a:pt x="17" y="3"/>
                  </a:cubicBezTo>
                  <a:cubicBezTo>
                    <a:pt x="17" y="1"/>
                    <a:pt x="16" y="0"/>
                    <a:pt x="1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3351" name="Freeform 238">
              <a:extLst>
                <a:ext uri="{FF2B5EF4-FFF2-40B4-BE49-F238E27FC236}">
                  <a16:creationId xmlns:a16="http://schemas.microsoft.com/office/drawing/2014/main" id="{A37751A8-E553-4357-A91E-6C0EF96126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662" y="382588"/>
              <a:ext cx="63500" cy="68263"/>
            </a:xfrm>
            <a:custGeom>
              <a:avLst/>
              <a:gdLst>
                <a:gd name="T0" fmla="*/ 15 w 17"/>
                <a:gd name="T1" fmla="*/ 0 h 18"/>
                <a:gd name="T2" fmla="*/ 3 w 17"/>
                <a:gd name="T3" fmla="*/ 0 h 18"/>
                <a:gd name="T4" fmla="*/ 0 w 17"/>
                <a:gd name="T5" fmla="*/ 3 h 18"/>
                <a:gd name="T6" fmla="*/ 0 w 17"/>
                <a:gd name="T7" fmla="*/ 15 h 18"/>
                <a:gd name="T8" fmla="*/ 3 w 17"/>
                <a:gd name="T9" fmla="*/ 18 h 18"/>
                <a:gd name="T10" fmla="*/ 15 w 17"/>
                <a:gd name="T11" fmla="*/ 18 h 18"/>
                <a:gd name="T12" fmla="*/ 17 w 17"/>
                <a:gd name="T13" fmla="*/ 15 h 18"/>
                <a:gd name="T14" fmla="*/ 17 w 17"/>
                <a:gd name="T15" fmla="*/ 3 h 18"/>
                <a:gd name="T16" fmla="*/ 15 w 17"/>
                <a:gd name="T17" fmla="*/ 0 h 1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7"/>
                <a:gd name="T28" fmla="*/ 0 h 18"/>
                <a:gd name="T29" fmla="*/ 17 w 17"/>
                <a:gd name="T30" fmla="*/ 18 h 1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7" h="18">
                  <a:moveTo>
                    <a:pt x="15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2"/>
                    <a:pt x="0" y="3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7"/>
                    <a:pt x="1" y="18"/>
                    <a:pt x="3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6" y="18"/>
                    <a:pt x="17" y="17"/>
                    <a:pt x="17" y="15"/>
                  </a:cubicBezTo>
                  <a:cubicBezTo>
                    <a:pt x="17" y="3"/>
                    <a:pt x="17" y="3"/>
                    <a:pt x="17" y="3"/>
                  </a:cubicBezTo>
                  <a:cubicBezTo>
                    <a:pt x="17" y="2"/>
                    <a:pt x="16" y="0"/>
                    <a:pt x="1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3352" name="Freeform 239">
              <a:extLst>
                <a:ext uri="{FF2B5EF4-FFF2-40B4-BE49-F238E27FC236}">
                  <a16:creationId xmlns:a16="http://schemas.microsoft.com/office/drawing/2014/main" id="{6EC51E6B-D95A-4311-A725-6CEBBA4069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662" y="509588"/>
              <a:ext cx="63500" cy="65088"/>
            </a:xfrm>
            <a:custGeom>
              <a:avLst/>
              <a:gdLst>
                <a:gd name="T0" fmla="*/ 15 w 17"/>
                <a:gd name="T1" fmla="*/ 0 h 17"/>
                <a:gd name="T2" fmla="*/ 3 w 17"/>
                <a:gd name="T3" fmla="*/ 0 h 17"/>
                <a:gd name="T4" fmla="*/ 0 w 17"/>
                <a:gd name="T5" fmla="*/ 3 h 17"/>
                <a:gd name="T6" fmla="*/ 0 w 17"/>
                <a:gd name="T7" fmla="*/ 15 h 17"/>
                <a:gd name="T8" fmla="*/ 3 w 17"/>
                <a:gd name="T9" fmla="*/ 17 h 17"/>
                <a:gd name="T10" fmla="*/ 15 w 17"/>
                <a:gd name="T11" fmla="*/ 17 h 17"/>
                <a:gd name="T12" fmla="*/ 17 w 17"/>
                <a:gd name="T13" fmla="*/ 15 h 17"/>
                <a:gd name="T14" fmla="*/ 17 w 17"/>
                <a:gd name="T15" fmla="*/ 3 h 17"/>
                <a:gd name="T16" fmla="*/ 15 w 17"/>
                <a:gd name="T17" fmla="*/ 0 h 1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7"/>
                <a:gd name="T28" fmla="*/ 0 h 17"/>
                <a:gd name="T29" fmla="*/ 17 w 17"/>
                <a:gd name="T30" fmla="*/ 17 h 1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7" h="17">
                  <a:moveTo>
                    <a:pt x="15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6"/>
                    <a:pt x="1" y="17"/>
                    <a:pt x="3" y="17"/>
                  </a:cubicBezTo>
                  <a:cubicBezTo>
                    <a:pt x="15" y="17"/>
                    <a:pt x="15" y="17"/>
                    <a:pt x="15" y="17"/>
                  </a:cubicBezTo>
                  <a:cubicBezTo>
                    <a:pt x="16" y="17"/>
                    <a:pt x="17" y="16"/>
                    <a:pt x="17" y="15"/>
                  </a:cubicBezTo>
                  <a:cubicBezTo>
                    <a:pt x="17" y="3"/>
                    <a:pt x="17" y="3"/>
                    <a:pt x="17" y="3"/>
                  </a:cubicBezTo>
                  <a:cubicBezTo>
                    <a:pt x="17" y="1"/>
                    <a:pt x="16" y="0"/>
                    <a:pt x="1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</p:grpSp>
      <p:grpSp>
        <p:nvGrpSpPr>
          <p:cNvPr id="13353" name="Group 41">
            <a:extLst>
              <a:ext uri="{FF2B5EF4-FFF2-40B4-BE49-F238E27FC236}">
                <a16:creationId xmlns:a16="http://schemas.microsoft.com/office/drawing/2014/main" id="{B91B118B-A923-4D4E-A447-1FA60607594D}"/>
              </a:ext>
            </a:extLst>
          </p:cNvPr>
          <p:cNvGrpSpPr>
            <a:grpSpLocks/>
          </p:cNvGrpSpPr>
          <p:nvPr/>
        </p:nvGrpSpPr>
        <p:grpSpPr bwMode="auto">
          <a:xfrm>
            <a:off x="10748963" y="3281363"/>
            <a:ext cx="414337" cy="349250"/>
            <a:chOff x="0" y="0"/>
            <a:chExt cx="739775" cy="622300"/>
          </a:xfrm>
        </p:grpSpPr>
        <p:sp>
          <p:nvSpPr>
            <p:cNvPr id="13354" name="Freeform 627">
              <a:extLst>
                <a:ext uri="{FF2B5EF4-FFF2-40B4-BE49-F238E27FC236}">
                  <a16:creationId xmlns:a16="http://schemas.microsoft.com/office/drawing/2014/main" id="{077A07AE-FE53-4CD6-B01A-93C8E45EE493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0" y="0"/>
              <a:ext cx="739775" cy="622300"/>
            </a:xfrm>
            <a:custGeom>
              <a:avLst/>
              <a:gdLst>
                <a:gd name="T0" fmla="*/ 192 w 197"/>
                <a:gd name="T1" fmla="*/ 10 h 166"/>
                <a:gd name="T2" fmla="*/ 152 w 197"/>
                <a:gd name="T3" fmla="*/ 1 h 166"/>
                <a:gd name="T4" fmla="*/ 147 w 197"/>
                <a:gd name="T5" fmla="*/ 1 h 166"/>
                <a:gd name="T6" fmla="*/ 100 w 197"/>
                <a:gd name="T7" fmla="*/ 23 h 166"/>
                <a:gd name="T8" fmla="*/ 56 w 197"/>
                <a:gd name="T9" fmla="*/ 5 h 166"/>
                <a:gd name="T10" fmla="*/ 51 w 197"/>
                <a:gd name="T11" fmla="*/ 5 h 166"/>
                <a:gd name="T12" fmla="*/ 4 w 197"/>
                <a:gd name="T13" fmla="*/ 23 h 166"/>
                <a:gd name="T14" fmla="*/ 0 w 197"/>
                <a:gd name="T15" fmla="*/ 29 h 166"/>
                <a:gd name="T16" fmla="*/ 0 w 197"/>
                <a:gd name="T17" fmla="*/ 158 h 166"/>
                <a:gd name="T18" fmla="*/ 3 w 197"/>
                <a:gd name="T19" fmla="*/ 164 h 166"/>
                <a:gd name="T20" fmla="*/ 9 w 197"/>
                <a:gd name="T21" fmla="*/ 164 h 166"/>
                <a:gd name="T22" fmla="*/ 53 w 197"/>
                <a:gd name="T23" fmla="*/ 147 h 166"/>
                <a:gd name="T24" fmla="*/ 97 w 197"/>
                <a:gd name="T25" fmla="*/ 165 h 166"/>
                <a:gd name="T26" fmla="*/ 100 w 197"/>
                <a:gd name="T27" fmla="*/ 166 h 166"/>
                <a:gd name="T28" fmla="*/ 103 w 197"/>
                <a:gd name="T29" fmla="*/ 165 h 166"/>
                <a:gd name="T30" fmla="*/ 151 w 197"/>
                <a:gd name="T31" fmla="*/ 143 h 166"/>
                <a:gd name="T32" fmla="*/ 189 w 197"/>
                <a:gd name="T33" fmla="*/ 152 h 166"/>
                <a:gd name="T34" fmla="*/ 195 w 197"/>
                <a:gd name="T35" fmla="*/ 151 h 166"/>
                <a:gd name="T36" fmla="*/ 197 w 197"/>
                <a:gd name="T37" fmla="*/ 146 h 166"/>
                <a:gd name="T38" fmla="*/ 197 w 197"/>
                <a:gd name="T39" fmla="*/ 17 h 166"/>
                <a:gd name="T40" fmla="*/ 192 w 197"/>
                <a:gd name="T41" fmla="*/ 10 h 166"/>
                <a:gd name="T42" fmla="*/ 184 w 197"/>
                <a:gd name="T43" fmla="*/ 137 h 166"/>
                <a:gd name="T44" fmla="*/ 152 w 197"/>
                <a:gd name="T45" fmla="*/ 130 h 166"/>
                <a:gd name="T46" fmla="*/ 147 w 197"/>
                <a:gd name="T47" fmla="*/ 130 h 166"/>
                <a:gd name="T48" fmla="*/ 100 w 197"/>
                <a:gd name="T49" fmla="*/ 152 h 166"/>
                <a:gd name="T50" fmla="*/ 56 w 197"/>
                <a:gd name="T51" fmla="*/ 134 h 166"/>
                <a:gd name="T52" fmla="*/ 54 w 197"/>
                <a:gd name="T53" fmla="*/ 133 h 166"/>
                <a:gd name="T54" fmla="*/ 51 w 197"/>
                <a:gd name="T55" fmla="*/ 134 h 166"/>
                <a:gd name="T56" fmla="*/ 13 w 197"/>
                <a:gd name="T57" fmla="*/ 148 h 166"/>
                <a:gd name="T58" fmla="*/ 13 w 197"/>
                <a:gd name="T59" fmla="*/ 34 h 166"/>
                <a:gd name="T60" fmla="*/ 53 w 197"/>
                <a:gd name="T61" fmla="*/ 18 h 166"/>
                <a:gd name="T62" fmla="*/ 97 w 197"/>
                <a:gd name="T63" fmla="*/ 37 h 166"/>
                <a:gd name="T64" fmla="*/ 103 w 197"/>
                <a:gd name="T65" fmla="*/ 36 h 166"/>
                <a:gd name="T66" fmla="*/ 151 w 197"/>
                <a:gd name="T67" fmla="*/ 15 h 166"/>
                <a:gd name="T68" fmla="*/ 184 w 197"/>
                <a:gd name="T69" fmla="*/ 22 h 166"/>
                <a:gd name="T70" fmla="*/ 184 w 197"/>
                <a:gd name="T71" fmla="*/ 137 h 16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97"/>
                <a:gd name="T109" fmla="*/ 0 h 166"/>
                <a:gd name="T110" fmla="*/ 197 w 197"/>
                <a:gd name="T111" fmla="*/ 166 h 16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97" h="166">
                  <a:moveTo>
                    <a:pt x="192" y="10"/>
                  </a:moveTo>
                  <a:cubicBezTo>
                    <a:pt x="152" y="1"/>
                    <a:pt x="152" y="1"/>
                    <a:pt x="152" y="1"/>
                  </a:cubicBezTo>
                  <a:cubicBezTo>
                    <a:pt x="150" y="0"/>
                    <a:pt x="149" y="1"/>
                    <a:pt x="147" y="1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56" y="5"/>
                    <a:pt x="56" y="5"/>
                    <a:pt x="56" y="5"/>
                  </a:cubicBezTo>
                  <a:cubicBezTo>
                    <a:pt x="55" y="4"/>
                    <a:pt x="53" y="4"/>
                    <a:pt x="51" y="5"/>
                  </a:cubicBezTo>
                  <a:cubicBezTo>
                    <a:pt x="4" y="23"/>
                    <a:pt x="4" y="23"/>
                    <a:pt x="4" y="23"/>
                  </a:cubicBezTo>
                  <a:cubicBezTo>
                    <a:pt x="2" y="24"/>
                    <a:pt x="0" y="26"/>
                    <a:pt x="0" y="29"/>
                  </a:cubicBezTo>
                  <a:cubicBezTo>
                    <a:pt x="0" y="158"/>
                    <a:pt x="0" y="158"/>
                    <a:pt x="0" y="158"/>
                  </a:cubicBezTo>
                  <a:cubicBezTo>
                    <a:pt x="0" y="160"/>
                    <a:pt x="1" y="162"/>
                    <a:pt x="3" y="164"/>
                  </a:cubicBezTo>
                  <a:cubicBezTo>
                    <a:pt x="5" y="165"/>
                    <a:pt x="7" y="165"/>
                    <a:pt x="9" y="164"/>
                  </a:cubicBezTo>
                  <a:cubicBezTo>
                    <a:pt x="53" y="147"/>
                    <a:pt x="53" y="147"/>
                    <a:pt x="53" y="147"/>
                  </a:cubicBezTo>
                  <a:cubicBezTo>
                    <a:pt x="97" y="165"/>
                    <a:pt x="97" y="165"/>
                    <a:pt x="97" y="165"/>
                  </a:cubicBezTo>
                  <a:cubicBezTo>
                    <a:pt x="98" y="166"/>
                    <a:pt x="99" y="166"/>
                    <a:pt x="100" y="166"/>
                  </a:cubicBezTo>
                  <a:cubicBezTo>
                    <a:pt x="101" y="166"/>
                    <a:pt x="102" y="166"/>
                    <a:pt x="103" y="165"/>
                  </a:cubicBezTo>
                  <a:cubicBezTo>
                    <a:pt x="151" y="143"/>
                    <a:pt x="151" y="143"/>
                    <a:pt x="151" y="143"/>
                  </a:cubicBezTo>
                  <a:cubicBezTo>
                    <a:pt x="189" y="152"/>
                    <a:pt x="189" y="152"/>
                    <a:pt x="189" y="152"/>
                  </a:cubicBezTo>
                  <a:cubicBezTo>
                    <a:pt x="191" y="153"/>
                    <a:pt x="193" y="152"/>
                    <a:pt x="195" y="151"/>
                  </a:cubicBezTo>
                  <a:cubicBezTo>
                    <a:pt x="196" y="150"/>
                    <a:pt x="197" y="148"/>
                    <a:pt x="197" y="146"/>
                  </a:cubicBezTo>
                  <a:cubicBezTo>
                    <a:pt x="197" y="17"/>
                    <a:pt x="197" y="17"/>
                    <a:pt x="197" y="17"/>
                  </a:cubicBezTo>
                  <a:cubicBezTo>
                    <a:pt x="197" y="14"/>
                    <a:pt x="195" y="11"/>
                    <a:pt x="192" y="10"/>
                  </a:cubicBezTo>
                  <a:close/>
                  <a:moveTo>
                    <a:pt x="184" y="137"/>
                  </a:moveTo>
                  <a:cubicBezTo>
                    <a:pt x="152" y="130"/>
                    <a:pt x="152" y="130"/>
                    <a:pt x="152" y="130"/>
                  </a:cubicBezTo>
                  <a:cubicBezTo>
                    <a:pt x="150" y="129"/>
                    <a:pt x="149" y="129"/>
                    <a:pt x="147" y="130"/>
                  </a:cubicBezTo>
                  <a:cubicBezTo>
                    <a:pt x="100" y="152"/>
                    <a:pt x="100" y="152"/>
                    <a:pt x="100" y="152"/>
                  </a:cubicBezTo>
                  <a:cubicBezTo>
                    <a:pt x="56" y="134"/>
                    <a:pt x="56" y="134"/>
                    <a:pt x="56" y="134"/>
                  </a:cubicBezTo>
                  <a:cubicBezTo>
                    <a:pt x="55" y="133"/>
                    <a:pt x="54" y="133"/>
                    <a:pt x="54" y="133"/>
                  </a:cubicBezTo>
                  <a:cubicBezTo>
                    <a:pt x="53" y="133"/>
                    <a:pt x="52" y="133"/>
                    <a:pt x="51" y="134"/>
                  </a:cubicBezTo>
                  <a:cubicBezTo>
                    <a:pt x="13" y="148"/>
                    <a:pt x="13" y="148"/>
                    <a:pt x="13" y="148"/>
                  </a:cubicBezTo>
                  <a:cubicBezTo>
                    <a:pt x="13" y="34"/>
                    <a:pt x="13" y="34"/>
                    <a:pt x="13" y="34"/>
                  </a:cubicBezTo>
                  <a:cubicBezTo>
                    <a:pt x="53" y="18"/>
                    <a:pt x="53" y="18"/>
                    <a:pt x="53" y="18"/>
                  </a:cubicBezTo>
                  <a:cubicBezTo>
                    <a:pt x="97" y="37"/>
                    <a:pt x="97" y="37"/>
                    <a:pt x="97" y="37"/>
                  </a:cubicBezTo>
                  <a:cubicBezTo>
                    <a:pt x="99" y="37"/>
                    <a:pt x="101" y="37"/>
                    <a:pt x="103" y="36"/>
                  </a:cubicBezTo>
                  <a:cubicBezTo>
                    <a:pt x="151" y="15"/>
                    <a:pt x="151" y="15"/>
                    <a:pt x="151" y="15"/>
                  </a:cubicBezTo>
                  <a:cubicBezTo>
                    <a:pt x="184" y="22"/>
                    <a:pt x="184" y="22"/>
                    <a:pt x="184" y="22"/>
                  </a:cubicBezTo>
                  <a:lnTo>
                    <a:pt x="184" y="137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3355" name="Freeform 628">
              <a:extLst>
                <a:ext uri="{FF2B5EF4-FFF2-40B4-BE49-F238E27FC236}">
                  <a16:creationId xmlns:a16="http://schemas.microsoft.com/office/drawing/2014/main" id="{1979DFC2-E12C-49D5-8662-1EDE78DA64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650" y="344488"/>
              <a:ext cx="44450" cy="53975"/>
            </a:xfrm>
            <a:custGeom>
              <a:avLst/>
              <a:gdLst>
                <a:gd name="T0" fmla="*/ 10 w 12"/>
                <a:gd name="T1" fmla="*/ 1 h 14"/>
                <a:gd name="T2" fmla="*/ 4 w 12"/>
                <a:gd name="T3" fmla="*/ 3 h 14"/>
                <a:gd name="T4" fmla="*/ 1 w 12"/>
                <a:gd name="T5" fmla="*/ 8 h 14"/>
                <a:gd name="T6" fmla="*/ 3 w 12"/>
                <a:gd name="T7" fmla="*/ 14 h 14"/>
                <a:gd name="T8" fmla="*/ 5 w 12"/>
                <a:gd name="T9" fmla="*/ 14 h 14"/>
                <a:gd name="T10" fmla="*/ 9 w 12"/>
                <a:gd name="T11" fmla="*/ 12 h 14"/>
                <a:gd name="T12" fmla="*/ 11 w 12"/>
                <a:gd name="T13" fmla="*/ 7 h 14"/>
                <a:gd name="T14" fmla="*/ 10 w 12"/>
                <a:gd name="T15" fmla="*/ 1 h 1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2"/>
                <a:gd name="T25" fmla="*/ 0 h 14"/>
                <a:gd name="T26" fmla="*/ 12 w 12"/>
                <a:gd name="T27" fmla="*/ 14 h 1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2" h="14">
                  <a:moveTo>
                    <a:pt x="10" y="1"/>
                  </a:moveTo>
                  <a:cubicBezTo>
                    <a:pt x="8" y="0"/>
                    <a:pt x="5" y="1"/>
                    <a:pt x="4" y="3"/>
                  </a:cubicBezTo>
                  <a:cubicBezTo>
                    <a:pt x="2" y="6"/>
                    <a:pt x="1" y="8"/>
                    <a:pt x="1" y="8"/>
                  </a:cubicBezTo>
                  <a:cubicBezTo>
                    <a:pt x="0" y="10"/>
                    <a:pt x="1" y="13"/>
                    <a:pt x="3" y="14"/>
                  </a:cubicBezTo>
                  <a:cubicBezTo>
                    <a:pt x="4" y="14"/>
                    <a:pt x="4" y="14"/>
                    <a:pt x="5" y="14"/>
                  </a:cubicBezTo>
                  <a:cubicBezTo>
                    <a:pt x="7" y="14"/>
                    <a:pt x="8" y="13"/>
                    <a:pt x="9" y="12"/>
                  </a:cubicBezTo>
                  <a:cubicBezTo>
                    <a:pt x="9" y="12"/>
                    <a:pt x="10" y="10"/>
                    <a:pt x="11" y="7"/>
                  </a:cubicBezTo>
                  <a:cubicBezTo>
                    <a:pt x="12" y="5"/>
                    <a:pt x="12" y="2"/>
                    <a:pt x="10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3356" name="Freeform 629">
              <a:extLst>
                <a:ext uri="{FF2B5EF4-FFF2-40B4-BE49-F238E27FC236}">
                  <a16:creationId xmlns:a16="http://schemas.microsoft.com/office/drawing/2014/main" id="{3F65657B-BC6D-452F-9379-040846EB53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5100" y="277813"/>
              <a:ext cx="49213" cy="49213"/>
            </a:xfrm>
            <a:custGeom>
              <a:avLst/>
              <a:gdLst>
                <a:gd name="T0" fmla="*/ 5 w 13"/>
                <a:gd name="T1" fmla="*/ 2 h 13"/>
                <a:gd name="T2" fmla="*/ 1 w 13"/>
                <a:gd name="T3" fmla="*/ 6 h 13"/>
                <a:gd name="T4" fmla="*/ 2 w 13"/>
                <a:gd name="T5" fmla="*/ 12 h 13"/>
                <a:gd name="T6" fmla="*/ 5 w 13"/>
                <a:gd name="T7" fmla="*/ 13 h 13"/>
                <a:gd name="T8" fmla="*/ 8 w 13"/>
                <a:gd name="T9" fmla="*/ 11 h 13"/>
                <a:gd name="T10" fmla="*/ 11 w 13"/>
                <a:gd name="T11" fmla="*/ 7 h 13"/>
                <a:gd name="T12" fmla="*/ 11 w 13"/>
                <a:gd name="T13" fmla="*/ 1 h 13"/>
                <a:gd name="T14" fmla="*/ 5 w 13"/>
                <a:gd name="T15" fmla="*/ 2 h 1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3"/>
                <a:gd name="T25" fmla="*/ 0 h 13"/>
                <a:gd name="T26" fmla="*/ 13 w 13"/>
                <a:gd name="T27" fmla="*/ 13 h 1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3" h="13">
                  <a:moveTo>
                    <a:pt x="5" y="2"/>
                  </a:moveTo>
                  <a:cubicBezTo>
                    <a:pt x="4" y="3"/>
                    <a:pt x="3" y="5"/>
                    <a:pt x="1" y="6"/>
                  </a:cubicBezTo>
                  <a:cubicBezTo>
                    <a:pt x="0" y="8"/>
                    <a:pt x="0" y="11"/>
                    <a:pt x="2" y="12"/>
                  </a:cubicBezTo>
                  <a:cubicBezTo>
                    <a:pt x="3" y="12"/>
                    <a:pt x="4" y="13"/>
                    <a:pt x="5" y="13"/>
                  </a:cubicBezTo>
                  <a:cubicBezTo>
                    <a:pt x="6" y="13"/>
                    <a:pt x="7" y="12"/>
                    <a:pt x="8" y="11"/>
                  </a:cubicBezTo>
                  <a:cubicBezTo>
                    <a:pt x="9" y="10"/>
                    <a:pt x="10" y="8"/>
                    <a:pt x="11" y="7"/>
                  </a:cubicBezTo>
                  <a:cubicBezTo>
                    <a:pt x="13" y="5"/>
                    <a:pt x="12" y="3"/>
                    <a:pt x="11" y="1"/>
                  </a:cubicBezTo>
                  <a:cubicBezTo>
                    <a:pt x="9" y="0"/>
                    <a:pt x="6" y="0"/>
                    <a:pt x="5" y="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3357" name="Freeform 630">
              <a:extLst>
                <a:ext uri="{FF2B5EF4-FFF2-40B4-BE49-F238E27FC236}">
                  <a16:creationId xmlns:a16="http://schemas.microsoft.com/office/drawing/2014/main" id="{C6DA428A-269C-4B8C-B16E-9C9DEE97F5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425" y="244475"/>
              <a:ext cx="68263" cy="47625"/>
            </a:xfrm>
            <a:custGeom>
              <a:avLst/>
              <a:gdLst>
                <a:gd name="T0" fmla="*/ 16 w 18"/>
                <a:gd name="T1" fmla="*/ 5 h 13"/>
                <a:gd name="T2" fmla="*/ 6 w 18"/>
                <a:gd name="T3" fmla="*/ 0 h 13"/>
                <a:gd name="T4" fmla="*/ 4 w 18"/>
                <a:gd name="T5" fmla="*/ 0 h 13"/>
                <a:gd name="T6" fmla="*/ 0 w 18"/>
                <a:gd name="T7" fmla="*/ 5 h 13"/>
                <a:gd name="T8" fmla="*/ 5 w 18"/>
                <a:gd name="T9" fmla="*/ 8 h 13"/>
                <a:gd name="T10" fmla="*/ 6 w 18"/>
                <a:gd name="T11" fmla="*/ 8 h 13"/>
                <a:gd name="T12" fmla="*/ 10 w 18"/>
                <a:gd name="T13" fmla="*/ 10 h 13"/>
                <a:gd name="T14" fmla="*/ 10 w 18"/>
                <a:gd name="T15" fmla="*/ 11 h 13"/>
                <a:gd name="T16" fmla="*/ 13 w 18"/>
                <a:gd name="T17" fmla="*/ 13 h 13"/>
                <a:gd name="T18" fmla="*/ 16 w 18"/>
                <a:gd name="T19" fmla="*/ 12 h 13"/>
                <a:gd name="T20" fmla="*/ 17 w 18"/>
                <a:gd name="T21" fmla="*/ 6 h 13"/>
                <a:gd name="T22" fmla="*/ 16 w 18"/>
                <a:gd name="T23" fmla="*/ 5 h 1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8"/>
                <a:gd name="T37" fmla="*/ 0 h 13"/>
                <a:gd name="T38" fmla="*/ 18 w 18"/>
                <a:gd name="T39" fmla="*/ 13 h 13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8" h="13">
                  <a:moveTo>
                    <a:pt x="16" y="5"/>
                  </a:moveTo>
                  <a:cubicBezTo>
                    <a:pt x="13" y="1"/>
                    <a:pt x="9" y="0"/>
                    <a:pt x="6" y="0"/>
                  </a:cubicBezTo>
                  <a:cubicBezTo>
                    <a:pt x="5" y="0"/>
                    <a:pt x="4" y="0"/>
                    <a:pt x="4" y="0"/>
                  </a:cubicBezTo>
                  <a:cubicBezTo>
                    <a:pt x="1" y="1"/>
                    <a:pt x="0" y="3"/>
                    <a:pt x="0" y="5"/>
                  </a:cubicBezTo>
                  <a:cubicBezTo>
                    <a:pt x="1" y="7"/>
                    <a:pt x="3" y="9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7" y="8"/>
                    <a:pt x="8" y="8"/>
                    <a:pt x="10" y="10"/>
                  </a:cubicBezTo>
                  <a:cubicBezTo>
                    <a:pt x="10" y="11"/>
                    <a:pt x="10" y="11"/>
                    <a:pt x="10" y="11"/>
                  </a:cubicBezTo>
                  <a:cubicBezTo>
                    <a:pt x="11" y="12"/>
                    <a:pt x="12" y="13"/>
                    <a:pt x="13" y="13"/>
                  </a:cubicBezTo>
                  <a:cubicBezTo>
                    <a:pt x="14" y="13"/>
                    <a:pt x="15" y="12"/>
                    <a:pt x="16" y="12"/>
                  </a:cubicBezTo>
                  <a:cubicBezTo>
                    <a:pt x="18" y="10"/>
                    <a:pt x="18" y="8"/>
                    <a:pt x="17" y="6"/>
                  </a:cubicBezTo>
                  <a:lnTo>
                    <a:pt x="16" y="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3358" name="Freeform 631">
              <a:extLst>
                <a:ext uri="{FF2B5EF4-FFF2-40B4-BE49-F238E27FC236}">
                  <a16:creationId xmlns:a16="http://schemas.microsoft.com/office/drawing/2014/main" id="{D9D18762-D3AC-43E7-95AD-E73FFF893E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925" y="307975"/>
              <a:ext cx="52388" cy="66675"/>
            </a:xfrm>
            <a:custGeom>
              <a:avLst/>
              <a:gdLst>
                <a:gd name="T0" fmla="*/ 8 w 14"/>
                <a:gd name="T1" fmla="*/ 3 h 18"/>
                <a:gd name="T2" fmla="*/ 2 w 14"/>
                <a:gd name="T3" fmla="*/ 1 h 18"/>
                <a:gd name="T4" fmla="*/ 1 w 14"/>
                <a:gd name="T5" fmla="*/ 7 h 18"/>
                <a:gd name="T6" fmla="*/ 6 w 14"/>
                <a:gd name="T7" fmla="*/ 16 h 18"/>
                <a:gd name="T8" fmla="*/ 10 w 14"/>
                <a:gd name="T9" fmla="*/ 18 h 18"/>
                <a:gd name="T10" fmla="*/ 12 w 14"/>
                <a:gd name="T11" fmla="*/ 18 h 18"/>
                <a:gd name="T12" fmla="*/ 13 w 14"/>
                <a:gd name="T13" fmla="*/ 12 h 18"/>
                <a:gd name="T14" fmla="*/ 8 w 14"/>
                <a:gd name="T15" fmla="*/ 3 h 1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4"/>
                <a:gd name="T25" fmla="*/ 0 h 18"/>
                <a:gd name="T26" fmla="*/ 14 w 14"/>
                <a:gd name="T27" fmla="*/ 18 h 1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4" h="18">
                  <a:moveTo>
                    <a:pt x="8" y="3"/>
                  </a:moveTo>
                  <a:cubicBezTo>
                    <a:pt x="7" y="1"/>
                    <a:pt x="4" y="0"/>
                    <a:pt x="2" y="1"/>
                  </a:cubicBezTo>
                  <a:cubicBezTo>
                    <a:pt x="1" y="3"/>
                    <a:pt x="0" y="5"/>
                    <a:pt x="1" y="7"/>
                  </a:cubicBezTo>
                  <a:cubicBezTo>
                    <a:pt x="3" y="10"/>
                    <a:pt x="4" y="13"/>
                    <a:pt x="6" y="16"/>
                  </a:cubicBezTo>
                  <a:cubicBezTo>
                    <a:pt x="7" y="17"/>
                    <a:pt x="8" y="18"/>
                    <a:pt x="10" y="18"/>
                  </a:cubicBezTo>
                  <a:cubicBezTo>
                    <a:pt x="11" y="18"/>
                    <a:pt x="11" y="18"/>
                    <a:pt x="12" y="18"/>
                  </a:cubicBezTo>
                  <a:cubicBezTo>
                    <a:pt x="14" y="16"/>
                    <a:pt x="14" y="14"/>
                    <a:pt x="13" y="12"/>
                  </a:cubicBezTo>
                  <a:cubicBezTo>
                    <a:pt x="11" y="9"/>
                    <a:pt x="10" y="6"/>
                    <a:pt x="8" y="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3359" name="Freeform 632">
              <a:extLst>
                <a:ext uri="{FF2B5EF4-FFF2-40B4-BE49-F238E27FC236}">
                  <a16:creationId xmlns:a16="http://schemas.microsoft.com/office/drawing/2014/main" id="{978F1273-302F-46FB-A9D3-570B415392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4975" y="341313"/>
              <a:ext cx="60325" cy="63500"/>
            </a:xfrm>
            <a:custGeom>
              <a:avLst/>
              <a:gdLst>
                <a:gd name="T0" fmla="*/ 14 w 16"/>
                <a:gd name="T1" fmla="*/ 1 h 17"/>
                <a:gd name="T2" fmla="*/ 8 w 16"/>
                <a:gd name="T3" fmla="*/ 2 h 17"/>
                <a:gd name="T4" fmla="*/ 1 w 16"/>
                <a:gd name="T5" fmla="*/ 10 h 17"/>
                <a:gd name="T6" fmla="*/ 1 w 16"/>
                <a:gd name="T7" fmla="*/ 15 h 17"/>
                <a:gd name="T8" fmla="*/ 4 w 16"/>
                <a:gd name="T9" fmla="*/ 17 h 17"/>
                <a:gd name="T10" fmla="*/ 7 w 16"/>
                <a:gd name="T11" fmla="*/ 16 h 17"/>
                <a:gd name="T12" fmla="*/ 14 w 16"/>
                <a:gd name="T13" fmla="*/ 7 h 17"/>
                <a:gd name="T14" fmla="*/ 14 w 16"/>
                <a:gd name="T15" fmla="*/ 1 h 1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6"/>
                <a:gd name="T25" fmla="*/ 0 h 17"/>
                <a:gd name="T26" fmla="*/ 16 w 16"/>
                <a:gd name="T27" fmla="*/ 17 h 1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6" h="17">
                  <a:moveTo>
                    <a:pt x="14" y="1"/>
                  </a:moveTo>
                  <a:cubicBezTo>
                    <a:pt x="12" y="0"/>
                    <a:pt x="9" y="0"/>
                    <a:pt x="8" y="2"/>
                  </a:cubicBezTo>
                  <a:cubicBezTo>
                    <a:pt x="6" y="5"/>
                    <a:pt x="3" y="8"/>
                    <a:pt x="1" y="10"/>
                  </a:cubicBezTo>
                  <a:cubicBezTo>
                    <a:pt x="0" y="11"/>
                    <a:pt x="0" y="14"/>
                    <a:pt x="1" y="15"/>
                  </a:cubicBezTo>
                  <a:cubicBezTo>
                    <a:pt x="2" y="16"/>
                    <a:pt x="3" y="17"/>
                    <a:pt x="4" y="17"/>
                  </a:cubicBezTo>
                  <a:cubicBezTo>
                    <a:pt x="5" y="17"/>
                    <a:pt x="6" y="16"/>
                    <a:pt x="7" y="16"/>
                  </a:cubicBezTo>
                  <a:cubicBezTo>
                    <a:pt x="9" y="13"/>
                    <a:pt x="12" y="10"/>
                    <a:pt x="14" y="7"/>
                  </a:cubicBezTo>
                  <a:cubicBezTo>
                    <a:pt x="16" y="5"/>
                    <a:pt x="15" y="3"/>
                    <a:pt x="14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3360" name="Freeform 633">
              <a:extLst>
                <a:ext uri="{FF2B5EF4-FFF2-40B4-BE49-F238E27FC236}">
                  <a16:creationId xmlns:a16="http://schemas.microsoft.com/office/drawing/2014/main" id="{D0A10106-C3C2-4031-81AF-A10C8DA20F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6075" y="385763"/>
              <a:ext cx="71438" cy="46038"/>
            </a:xfrm>
            <a:custGeom>
              <a:avLst/>
              <a:gdLst>
                <a:gd name="T0" fmla="*/ 14 w 19"/>
                <a:gd name="T1" fmla="*/ 4 h 12"/>
                <a:gd name="T2" fmla="*/ 7 w 19"/>
                <a:gd name="T3" fmla="*/ 2 h 12"/>
                <a:gd name="T4" fmla="*/ 2 w 19"/>
                <a:gd name="T5" fmla="*/ 3 h 12"/>
                <a:gd name="T6" fmla="*/ 2 w 19"/>
                <a:gd name="T7" fmla="*/ 8 h 12"/>
                <a:gd name="T8" fmla="*/ 14 w 19"/>
                <a:gd name="T9" fmla="*/ 12 h 12"/>
                <a:gd name="T10" fmla="*/ 15 w 19"/>
                <a:gd name="T11" fmla="*/ 12 h 12"/>
                <a:gd name="T12" fmla="*/ 19 w 19"/>
                <a:gd name="T13" fmla="*/ 8 h 12"/>
                <a:gd name="T14" fmla="*/ 14 w 19"/>
                <a:gd name="T15" fmla="*/ 4 h 1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9"/>
                <a:gd name="T25" fmla="*/ 0 h 12"/>
                <a:gd name="T26" fmla="*/ 19 w 19"/>
                <a:gd name="T27" fmla="*/ 12 h 1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9" h="12">
                  <a:moveTo>
                    <a:pt x="14" y="4"/>
                  </a:moveTo>
                  <a:cubicBezTo>
                    <a:pt x="12" y="4"/>
                    <a:pt x="10" y="4"/>
                    <a:pt x="7" y="2"/>
                  </a:cubicBezTo>
                  <a:cubicBezTo>
                    <a:pt x="6" y="0"/>
                    <a:pt x="3" y="1"/>
                    <a:pt x="2" y="3"/>
                  </a:cubicBezTo>
                  <a:cubicBezTo>
                    <a:pt x="0" y="4"/>
                    <a:pt x="1" y="7"/>
                    <a:pt x="2" y="8"/>
                  </a:cubicBezTo>
                  <a:cubicBezTo>
                    <a:pt x="6" y="11"/>
                    <a:pt x="10" y="12"/>
                    <a:pt x="14" y="12"/>
                  </a:cubicBezTo>
                  <a:cubicBezTo>
                    <a:pt x="14" y="12"/>
                    <a:pt x="15" y="12"/>
                    <a:pt x="15" y="12"/>
                  </a:cubicBezTo>
                  <a:cubicBezTo>
                    <a:pt x="17" y="12"/>
                    <a:pt x="19" y="10"/>
                    <a:pt x="19" y="8"/>
                  </a:cubicBezTo>
                  <a:cubicBezTo>
                    <a:pt x="19" y="6"/>
                    <a:pt x="17" y="4"/>
                    <a:pt x="14" y="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3361" name="Freeform 634">
              <a:extLst>
                <a:ext uri="{FF2B5EF4-FFF2-40B4-BE49-F238E27FC236}">
                  <a16:creationId xmlns:a16="http://schemas.microsoft.com/office/drawing/2014/main" id="{077FC403-F140-4CD0-9099-95CF43CB51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2125" y="274638"/>
              <a:ext cx="44450" cy="47625"/>
            </a:xfrm>
            <a:custGeom>
              <a:avLst/>
              <a:gdLst>
                <a:gd name="T0" fmla="*/ 9 w 12"/>
                <a:gd name="T1" fmla="*/ 1 h 13"/>
                <a:gd name="T2" fmla="*/ 4 w 12"/>
                <a:gd name="T3" fmla="*/ 3 h 13"/>
                <a:gd name="T4" fmla="*/ 1 w 12"/>
                <a:gd name="T5" fmla="*/ 7 h 13"/>
                <a:gd name="T6" fmla="*/ 3 w 12"/>
                <a:gd name="T7" fmla="*/ 13 h 13"/>
                <a:gd name="T8" fmla="*/ 5 w 12"/>
                <a:gd name="T9" fmla="*/ 13 h 13"/>
                <a:gd name="T10" fmla="*/ 8 w 12"/>
                <a:gd name="T11" fmla="*/ 11 h 13"/>
                <a:gd name="T12" fmla="*/ 11 w 12"/>
                <a:gd name="T13" fmla="*/ 7 h 13"/>
                <a:gd name="T14" fmla="*/ 9 w 12"/>
                <a:gd name="T15" fmla="*/ 1 h 1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2"/>
                <a:gd name="T25" fmla="*/ 0 h 13"/>
                <a:gd name="T26" fmla="*/ 12 w 12"/>
                <a:gd name="T27" fmla="*/ 13 h 1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2" h="13">
                  <a:moveTo>
                    <a:pt x="9" y="1"/>
                  </a:moveTo>
                  <a:cubicBezTo>
                    <a:pt x="7" y="0"/>
                    <a:pt x="5" y="1"/>
                    <a:pt x="4" y="3"/>
                  </a:cubicBezTo>
                  <a:cubicBezTo>
                    <a:pt x="3" y="4"/>
                    <a:pt x="2" y="6"/>
                    <a:pt x="1" y="7"/>
                  </a:cubicBezTo>
                  <a:cubicBezTo>
                    <a:pt x="0" y="9"/>
                    <a:pt x="1" y="12"/>
                    <a:pt x="3" y="13"/>
                  </a:cubicBezTo>
                  <a:cubicBezTo>
                    <a:pt x="3" y="13"/>
                    <a:pt x="4" y="13"/>
                    <a:pt x="5" y="13"/>
                  </a:cubicBezTo>
                  <a:cubicBezTo>
                    <a:pt x="6" y="13"/>
                    <a:pt x="7" y="13"/>
                    <a:pt x="8" y="11"/>
                  </a:cubicBezTo>
                  <a:cubicBezTo>
                    <a:pt x="9" y="10"/>
                    <a:pt x="10" y="8"/>
                    <a:pt x="11" y="7"/>
                  </a:cubicBezTo>
                  <a:cubicBezTo>
                    <a:pt x="12" y="5"/>
                    <a:pt x="11" y="2"/>
                    <a:pt x="9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3362" name="Freeform 635">
              <a:extLst>
                <a:ext uri="{FF2B5EF4-FFF2-40B4-BE49-F238E27FC236}">
                  <a16:creationId xmlns:a16="http://schemas.microsoft.com/office/drawing/2014/main" id="{42D35CBC-FEDB-49DA-AA60-3BF82394AB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0063" y="161925"/>
              <a:ext cx="112713" cy="107950"/>
            </a:xfrm>
            <a:custGeom>
              <a:avLst/>
              <a:gdLst>
                <a:gd name="T0" fmla="*/ 14 w 30"/>
                <a:gd name="T1" fmla="*/ 3 h 29"/>
                <a:gd name="T2" fmla="*/ 9 w 30"/>
                <a:gd name="T3" fmla="*/ 1 h 29"/>
                <a:gd name="T4" fmla="*/ 7 w 30"/>
                <a:gd name="T5" fmla="*/ 6 h 29"/>
                <a:gd name="T6" fmla="*/ 9 w 30"/>
                <a:gd name="T7" fmla="*/ 13 h 29"/>
                <a:gd name="T8" fmla="*/ 3 w 30"/>
                <a:gd name="T9" fmla="*/ 15 h 29"/>
                <a:gd name="T10" fmla="*/ 1 w 30"/>
                <a:gd name="T11" fmla="*/ 21 h 29"/>
                <a:gd name="T12" fmla="*/ 4 w 30"/>
                <a:gd name="T13" fmla="*/ 23 h 29"/>
                <a:gd name="T14" fmla="*/ 6 w 30"/>
                <a:gd name="T15" fmla="*/ 23 h 29"/>
                <a:gd name="T16" fmla="*/ 12 w 30"/>
                <a:gd name="T17" fmla="*/ 20 h 29"/>
                <a:gd name="T18" fmla="*/ 15 w 30"/>
                <a:gd name="T19" fmla="*/ 27 h 29"/>
                <a:gd name="T20" fmla="*/ 19 w 30"/>
                <a:gd name="T21" fmla="*/ 29 h 29"/>
                <a:gd name="T22" fmla="*/ 21 w 30"/>
                <a:gd name="T23" fmla="*/ 29 h 29"/>
                <a:gd name="T24" fmla="*/ 23 w 30"/>
                <a:gd name="T25" fmla="*/ 23 h 29"/>
                <a:gd name="T26" fmla="*/ 20 w 30"/>
                <a:gd name="T27" fmla="*/ 17 h 29"/>
                <a:gd name="T28" fmla="*/ 26 w 30"/>
                <a:gd name="T29" fmla="*/ 14 h 29"/>
                <a:gd name="T30" fmla="*/ 29 w 30"/>
                <a:gd name="T31" fmla="*/ 9 h 29"/>
                <a:gd name="T32" fmla="*/ 23 w 30"/>
                <a:gd name="T33" fmla="*/ 7 h 29"/>
                <a:gd name="T34" fmla="*/ 17 w 30"/>
                <a:gd name="T35" fmla="*/ 9 h 29"/>
                <a:gd name="T36" fmla="*/ 14 w 30"/>
                <a:gd name="T37" fmla="*/ 3 h 2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30"/>
                <a:gd name="T58" fmla="*/ 0 h 29"/>
                <a:gd name="T59" fmla="*/ 30 w 30"/>
                <a:gd name="T60" fmla="*/ 29 h 29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30" h="29">
                  <a:moveTo>
                    <a:pt x="14" y="3"/>
                  </a:moveTo>
                  <a:cubicBezTo>
                    <a:pt x="13" y="1"/>
                    <a:pt x="11" y="0"/>
                    <a:pt x="9" y="1"/>
                  </a:cubicBezTo>
                  <a:cubicBezTo>
                    <a:pt x="7" y="2"/>
                    <a:pt x="6" y="4"/>
                    <a:pt x="7" y="6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1" y="16"/>
                    <a:pt x="0" y="19"/>
                    <a:pt x="1" y="21"/>
                  </a:cubicBezTo>
                  <a:cubicBezTo>
                    <a:pt x="1" y="22"/>
                    <a:pt x="3" y="23"/>
                    <a:pt x="4" y="23"/>
                  </a:cubicBezTo>
                  <a:cubicBezTo>
                    <a:pt x="5" y="23"/>
                    <a:pt x="5" y="23"/>
                    <a:pt x="6" y="23"/>
                  </a:cubicBezTo>
                  <a:cubicBezTo>
                    <a:pt x="12" y="20"/>
                    <a:pt x="12" y="20"/>
                    <a:pt x="12" y="20"/>
                  </a:cubicBezTo>
                  <a:cubicBezTo>
                    <a:pt x="15" y="27"/>
                    <a:pt x="15" y="27"/>
                    <a:pt x="15" y="27"/>
                  </a:cubicBezTo>
                  <a:cubicBezTo>
                    <a:pt x="16" y="28"/>
                    <a:pt x="17" y="29"/>
                    <a:pt x="19" y="29"/>
                  </a:cubicBezTo>
                  <a:cubicBezTo>
                    <a:pt x="19" y="29"/>
                    <a:pt x="20" y="29"/>
                    <a:pt x="21" y="29"/>
                  </a:cubicBezTo>
                  <a:cubicBezTo>
                    <a:pt x="23" y="28"/>
                    <a:pt x="24" y="26"/>
                    <a:pt x="23" y="23"/>
                  </a:cubicBezTo>
                  <a:cubicBezTo>
                    <a:pt x="20" y="17"/>
                    <a:pt x="20" y="17"/>
                    <a:pt x="20" y="17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29" y="13"/>
                    <a:pt x="30" y="11"/>
                    <a:pt x="29" y="9"/>
                  </a:cubicBezTo>
                  <a:cubicBezTo>
                    <a:pt x="28" y="7"/>
                    <a:pt x="25" y="6"/>
                    <a:pt x="23" y="7"/>
                  </a:cubicBezTo>
                  <a:cubicBezTo>
                    <a:pt x="17" y="9"/>
                    <a:pt x="17" y="9"/>
                    <a:pt x="17" y="9"/>
                  </a:cubicBezTo>
                  <a:lnTo>
                    <a:pt x="14" y="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</p:grpSp>
      <p:sp>
        <p:nvSpPr>
          <p:cNvPr id="13363" name="Freeform 833">
            <a:extLst>
              <a:ext uri="{FF2B5EF4-FFF2-40B4-BE49-F238E27FC236}">
                <a16:creationId xmlns:a16="http://schemas.microsoft.com/office/drawing/2014/main" id="{FAF7E787-2F4C-46B3-B545-6C5883C69A7E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9159875" y="3240088"/>
            <a:ext cx="415925" cy="414337"/>
          </a:xfrm>
          <a:custGeom>
            <a:avLst/>
            <a:gdLst>
              <a:gd name="T0" fmla="*/ 0 w 197"/>
              <a:gd name="T1" fmla="*/ 99 h 197"/>
              <a:gd name="T2" fmla="*/ 197 w 197"/>
              <a:gd name="T3" fmla="*/ 99 h 197"/>
              <a:gd name="T4" fmla="*/ 111 w 197"/>
              <a:gd name="T5" fmla="*/ 182 h 197"/>
              <a:gd name="T6" fmla="*/ 103 w 197"/>
              <a:gd name="T7" fmla="*/ 146 h 197"/>
              <a:gd name="T8" fmla="*/ 111 w 197"/>
              <a:gd name="T9" fmla="*/ 182 h 197"/>
              <a:gd name="T10" fmla="*/ 94 w 197"/>
              <a:gd name="T11" fmla="*/ 146 h 197"/>
              <a:gd name="T12" fmla="*/ 87 w 197"/>
              <a:gd name="T13" fmla="*/ 183 h 197"/>
              <a:gd name="T14" fmla="*/ 14 w 197"/>
              <a:gd name="T15" fmla="*/ 103 h 197"/>
              <a:gd name="T16" fmla="*/ 52 w 197"/>
              <a:gd name="T17" fmla="*/ 137 h 197"/>
              <a:gd name="T18" fmla="*/ 14 w 197"/>
              <a:gd name="T19" fmla="*/ 103 h 197"/>
              <a:gd name="T20" fmla="*/ 94 w 197"/>
              <a:gd name="T21" fmla="*/ 14 h 197"/>
              <a:gd name="T22" fmla="*/ 63 w 197"/>
              <a:gd name="T23" fmla="*/ 52 h 197"/>
              <a:gd name="T24" fmla="*/ 134 w 197"/>
              <a:gd name="T25" fmla="*/ 52 h 197"/>
              <a:gd name="T26" fmla="*/ 103 w 197"/>
              <a:gd name="T27" fmla="*/ 14 h 197"/>
              <a:gd name="T28" fmla="*/ 134 w 197"/>
              <a:gd name="T29" fmla="*/ 52 h 197"/>
              <a:gd name="T30" fmla="*/ 141 w 197"/>
              <a:gd name="T31" fmla="*/ 94 h 197"/>
              <a:gd name="T32" fmla="*/ 103 w 197"/>
              <a:gd name="T33" fmla="*/ 61 h 197"/>
              <a:gd name="T34" fmla="*/ 94 w 197"/>
              <a:gd name="T35" fmla="*/ 61 h 197"/>
              <a:gd name="T36" fmla="*/ 57 w 197"/>
              <a:gd name="T37" fmla="*/ 94 h 197"/>
              <a:gd name="T38" fmla="*/ 94 w 197"/>
              <a:gd name="T39" fmla="*/ 61 h 197"/>
              <a:gd name="T40" fmla="*/ 14 w 197"/>
              <a:gd name="T41" fmla="*/ 94 h 197"/>
              <a:gd name="T42" fmla="*/ 52 w 197"/>
              <a:gd name="T43" fmla="*/ 61 h 197"/>
              <a:gd name="T44" fmla="*/ 57 w 197"/>
              <a:gd name="T45" fmla="*/ 103 h 197"/>
              <a:gd name="T46" fmla="*/ 94 w 197"/>
              <a:gd name="T47" fmla="*/ 137 h 197"/>
              <a:gd name="T48" fmla="*/ 57 w 197"/>
              <a:gd name="T49" fmla="*/ 103 h 197"/>
              <a:gd name="T50" fmla="*/ 103 w 197"/>
              <a:gd name="T51" fmla="*/ 103 h 197"/>
              <a:gd name="T52" fmla="*/ 136 w 197"/>
              <a:gd name="T53" fmla="*/ 137 h 197"/>
              <a:gd name="T54" fmla="*/ 149 w 197"/>
              <a:gd name="T55" fmla="*/ 103 h 197"/>
              <a:gd name="T56" fmla="*/ 174 w 197"/>
              <a:gd name="T57" fmla="*/ 137 h 197"/>
              <a:gd name="T58" fmla="*/ 149 w 197"/>
              <a:gd name="T59" fmla="*/ 103 h 197"/>
              <a:gd name="T60" fmla="*/ 145 w 197"/>
              <a:gd name="T61" fmla="*/ 61 h 197"/>
              <a:gd name="T62" fmla="*/ 183 w 197"/>
              <a:gd name="T63" fmla="*/ 94 h 197"/>
              <a:gd name="T64" fmla="*/ 169 w 197"/>
              <a:gd name="T65" fmla="*/ 52 h 197"/>
              <a:gd name="T66" fmla="*/ 127 w 197"/>
              <a:gd name="T67" fmla="*/ 19 h 197"/>
              <a:gd name="T68" fmla="*/ 70 w 197"/>
              <a:gd name="T69" fmla="*/ 19 h 197"/>
              <a:gd name="T70" fmla="*/ 28 w 197"/>
              <a:gd name="T71" fmla="*/ 52 h 197"/>
              <a:gd name="T72" fmla="*/ 28 w 197"/>
              <a:gd name="T73" fmla="*/ 146 h 197"/>
              <a:gd name="T74" fmla="*/ 70 w 197"/>
              <a:gd name="T75" fmla="*/ 178 h 197"/>
              <a:gd name="T76" fmla="*/ 127 w 197"/>
              <a:gd name="T77" fmla="*/ 178 h 197"/>
              <a:gd name="T78" fmla="*/ 169 w 197"/>
              <a:gd name="T79" fmla="*/ 146 h 197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w 197"/>
              <a:gd name="T121" fmla="*/ 0 h 197"/>
              <a:gd name="T122" fmla="*/ 197 w 197"/>
              <a:gd name="T123" fmla="*/ 197 h 197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T120" t="T121" r="T122" b="T123"/>
            <a:pathLst>
              <a:path w="197" h="197">
                <a:moveTo>
                  <a:pt x="99" y="0"/>
                </a:moveTo>
                <a:cubicBezTo>
                  <a:pt x="44" y="0"/>
                  <a:pt x="0" y="44"/>
                  <a:pt x="0" y="99"/>
                </a:cubicBezTo>
                <a:cubicBezTo>
                  <a:pt x="0" y="153"/>
                  <a:pt x="44" y="197"/>
                  <a:pt x="99" y="197"/>
                </a:cubicBezTo>
                <a:cubicBezTo>
                  <a:pt x="153" y="197"/>
                  <a:pt x="197" y="153"/>
                  <a:pt x="197" y="99"/>
                </a:cubicBezTo>
                <a:cubicBezTo>
                  <a:pt x="197" y="44"/>
                  <a:pt x="153" y="0"/>
                  <a:pt x="99" y="0"/>
                </a:cubicBezTo>
                <a:close/>
                <a:moveTo>
                  <a:pt x="111" y="182"/>
                </a:moveTo>
                <a:cubicBezTo>
                  <a:pt x="108" y="183"/>
                  <a:pt x="106" y="183"/>
                  <a:pt x="103" y="183"/>
                </a:cubicBezTo>
                <a:cubicBezTo>
                  <a:pt x="103" y="146"/>
                  <a:pt x="103" y="146"/>
                  <a:pt x="103" y="146"/>
                </a:cubicBezTo>
                <a:cubicBezTo>
                  <a:pt x="134" y="146"/>
                  <a:pt x="134" y="146"/>
                  <a:pt x="134" y="146"/>
                </a:cubicBezTo>
                <a:cubicBezTo>
                  <a:pt x="129" y="163"/>
                  <a:pt x="120" y="176"/>
                  <a:pt x="111" y="182"/>
                </a:cubicBezTo>
                <a:close/>
                <a:moveTo>
                  <a:pt x="63" y="146"/>
                </a:moveTo>
                <a:cubicBezTo>
                  <a:pt x="94" y="146"/>
                  <a:pt x="94" y="146"/>
                  <a:pt x="94" y="146"/>
                </a:cubicBezTo>
                <a:cubicBezTo>
                  <a:pt x="94" y="183"/>
                  <a:pt x="94" y="183"/>
                  <a:pt x="94" y="183"/>
                </a:cubicBezTo>
                <a:cubicBezTo>
                  <a:pt x="92" y="183"/>
                  <a:pt x="89" y="183"/>
                  <a:pt x="87" y="183"/>
                </a:cubicBezTo>
                <a:cubicBezTo>
                  <a:pt x="77" y="176"/>
                  <a:pt x="69" y="163"/>
                  <a:pt x="63" y="146"/>
                </a:cubicBezTo>
                <a:close/>
                <a:moveTo>
                  <a:pt x="14" y="103"/>
                </a:moveTo>
                <a:cubicBezTo>
                  <a:pt x="48" y="103"/>
                  <a:pt x="48" y="103"/>
                  <a:pt x="48" y="103"/>
                </a:cubicBezTo>
                <a:cubicBezTo>
                  <a:pt x="49" y="115"/>
                  <a:pt x="50" y="127"/>
                  <a:pt x="52" y="137"/>
                </a:cubicBezTo>
                <a:cubicBezTo>
                  <a:pt x="23" y="137"/>
                  <a:pt x="23" y="137"/>
                  <a:pt x="23" y="137"/>
                </a:cubicBezTo>
                <a:cubicBezTo>
                  <a:pt x="18" y="127"/>
                  <a:pt x="15" y="115"/>
                  <a:pt x="14" y="103"/>
                </a:cubicBezTo>
                <a:close/>
                <a:moveTo>
                  <a:pt x="87" y="15"/>
                </a:moveTo>
                <a:cubicBezTo>
                  <a:pt x="89" y="14"/>
                  <a:pt x="92" y="14"/>
                  <a:pt x="94" y="14"/>
                </a:cubicBezTo>
                <a:cubicBezTo>
                  <a:pt x="94" y="52"/>
                  <a:pt x="94" y="52"/>
                  <a:pt x="94" y="52"/>
                </a:cubicBezTo>
                <a:cubicBezTo>
                  <a:pt x="63" y="52"/>
                  <a:pt x="63" y="52"/>
                  <a:pt x="63" y="52"/>
                </a:cubicBezTo>
                <a:cubicBezTo>
                  <a:pt x="69" y="35"/>
                  <a:pt x="77" y="21"/>
                  <a:pt x="87" y="15"/>
                </a:cubicBezTo>
                <a:close/>
                <a:moveTo>
                  <a:pt x="134" y="52"/>
                </a:moveTo>
                <a:cubicBezTo>
                  <a:pt x="103" y="52"/>
                  <a:pt x="103" y="52"/>
                  <a:pt x="103" y="52"/>
                </a:cubicBezTo>
                <a:cubicBezTo>
                  <a:pt x="103" y="14"/>
                  <a:pt x="103" y="14"/>
                  <a:pt x="103" y="14"/>
                </a:cubicBezTo>
                <a:cubicBezTo>
                  <a:pt x="106" y="14"/>
                  <a:pt x="108" y="14"/>
                  <a:pt x="111" y="15"/>
                </a:cubicBezTo>
                <a:cubicBezTo>
                  <a:pt x="121" y="21"/>
                  <a:pt x="129" y="35"/>
                  <a:pt x="134" y="52"/>
                </a:cubicBezTo>
                <a:close/>
                <a:moveTo>
                  <a:pt x="136" y="61"/>
                </a:moveTo>
                <a:cubicBezTo>
                  <a:pt x="139" y="71"/>
                  <a:pt x="140" y="82"/>
                  <a:pt x="141" y="94"/>
                </a:cubicBezTo>
                <a:cubicBezTo>
                  <a:pt x="103" y="94"/>
                  <a:pt x="103" y="94"/>
                  <a:pt x="103" y="94"/>
                </a:cubicBezTo>
                <a:cubicBezTo>
                  <a:pt x="103" y="61"/>
                  <a:pt x="103" y="61"/>
                  <a:pt x="103" y="61"/>
                </a:cubicBezTo>
                <a:lnTo>
                  <a:pt x="136" y="61"/>
                </a:lnTo>
                <a:close/>
                <a:moveTo>
                  <a:pt x="94" y="61"/>
                </a:moveTo>
                <a:cubicBezTo>
                  <a:pt x="94" y="94"/>
                  <a:pt x="94" y="94"/>
                  <a:pt x="94" y="94"/>
                </a:cubicBezTo>
                <a:cubicBezTo>
                  <a:pt x="57" y="94"/>
                  <a:pt x="57" y="94"/>
                  <a:pt x="57" y="94"/>
                </a:cubicBezTo>
                <a:cubicBezTo>
                  <a:pt x="57" y="82"/>
                  <a:pt x="59" y="71"/>
                  <a:pt x="61" y="61"/>
                </a:cubicBezTo>
                <a:lnTo>
                  <a:pt x="94" y="61"/>
                </a:lnTo>
                <a:close/>
                <a:moveTo>
                  <a:pt x="48" y="94"/>
                </a:moveTo>
                <a:cubicBezTo>
                  <a:pt x="14" y="94"/>
                  <a:pt x="14" y="94"/>
                  <a:pt x="14" y="94"/>
                </a:cubicBezTo>
                <a:cubicBezTo>
                  <a:pt x="15" y="82"/>
                  <a:pt x="18" y="71"/>
                  <a:pt x="23" y="61"/>
                </a:cubicBezTo>
                <a:cubicBezTo>
                  <a:pt x="52" y="61"/>
                  <a:pt x="52" y="61"/>
                  <a:pt x="52" y="61"/>
                </a:cubicBezTo>
                <a:cubicBezTo>
                  <a:pt x="50" y="71"/>
                  <a:pt x="49" y="82"/>
                  <a:pt x="48" y="94"/>
                </a:cubicBezTo>
                <a:close/>
                <a:moveTo>
                  <a:pt x="57" y="103"/>
                </a:moveTo>
                <a:cubicBezTo>
                  <a:pt x="94" y="103"/>
                  <a:pt x="94" y="103"/>
                  <a:pt x="94" y="103"/>
                </a:cubicBezTo>
                <a:cubicBezTo>
                  <a:pt x="94" y="137"/>
                  <a:pt x="94" y="137"/>
                  <a:pt x="94" y="137"/>
                </a:cubicBezTo>
                <a:cubicBezTo>
                  <a:pt x="61" y="137"/>
                  <a:pt x="61" y="137"/>
                  <a:pt x="61" y="137"/>
                </a:cubicBezTo>
                <a:cubicBezTo>
                  <a:pt x="59" y="127"/>
                  <a:pt x="57" y="115"/>
                  <a:pt x="57" y="103"/>
                </a:cubicBezTo>
                <a:close/>
                <a:moveTo>
                  <a:pt x="103" y="137"/>
                </a:moveTo>
                <a:cubicBezTo>
                  <a:pt x="103" y="103"/>
                  <a:pt x="103" y="103"/>
                  <a:pt x="103" y="103"/>
                </a:cubicBezTo>
                <a:cubicBezTo>
                  <a:pt x="141" y="103"/>
                  <a:pt x="141" y="103"/>
                  <a:pt x="141" y="103"/>
                </a:cubicBezTo>
                <a:cubicBezTo>
                  <a:pt x="140" y="115"/>
                  <a:pt x="139" y="127"/>
                  <a:pt x="136" y="137"/>
                </a:cubicBezTo>
                <a:lnTo>
                  <a:pt x="103" y="137"/>
                </a:lnTo>
                <a:close/>
                <a:moveTo>
                  <a:pt x="149" y="103"/>
                </a:moveTo>
                <a:cubicBezTo>
                  <a:pt x="183" y="103"/>
                  <a:pt x="183" y="103"/>
                  <a:pt x="183" y="103"/>
                </a:cubicBezTo>
                <a:cubicBezTo>
                  <a:pt x="183" y="115"/>
                  <a:pt x="179" y="127"/>
                  <a:pt x="174" y="137"/>
                </a:cubicBezTo>
                <a:cubicBezTo>
                  <a:pt x="145" y="137"/>
                  <a:pt x="145" y="137"/>
                  <a:pt x="145" y="137"/>
                </a:cubicBezTo>
                <a:cubicBezTo>
                  <a:pt x="147" y="127"/>
                  <a:pt x="149" y="115"/>
                  <a:pt x="149" y="103"/>
                </a:cubicBezTo>
                <a:close/>
                <a:moveTo>
                  <a:pt x="149" y="94"/>
                </a:moveTo>
                <a:cubicBezTo>
                  <a:pt x="149" y="82"/>
                  <a:pt x="148" y="71"/>
                  <a:pt x="145" y="61"/>
                </a:cubicBezTo>
                <a:cubicBezTo>
                  <a:pt x="174" y="61"/>
                  <a:pt x="174" y="61"/>
                  <a:pt x="174" y="61"/>
                </a:cubicBezTo>
                <a:cubicBezTo>
                  <a:pt x="179" y="71"/>
                  <a:pt x="183" y="82"/>
                  <a:pt x="183" y="94"/>
                </a:cubicBezTo>
                <a:lnTo>
                  <a:pt x="149" y="94"/>
                </a:lnTo>
                <a:close/>
                <a:moveTo>
                  <a:pt x="169" y="52"/>
                </a:moveTo>
                <a:cubicBezTo>
                  <a:pt x="143" y="52"/>
                  <a:pt x="143" y="52"/>
                  <a:pt x="143" y="52"/>
                </a:cubicBezTo>
                <a:cubicBezTo>
                  <a:pt x="139" y="39"/>
                  <a:pt x="134" y="27"/>
                  <a:pt x="127" y="19"/>
                </a:cubicBezTo>
                <a:cubicBezTo>
                  <a:pt x="145" y="25"/>
                  <a:pt x="159" y="37"/>
                  <a:pt x="169" y="52"/>
                </a:cubicBezTo>
                <a:close/>
                <a:moveTo>
                  <a:pt x="70" y="19"/>
                </a:moveTo>
                <a:cubicBezTo>
                  <a:pt x="64" y="27"/>
                  <a:pt x="58" y="39"/>
                  <a:pt x="54" y="52"/>
                </a:cubicBezTo>
                <a:cubicBezTo>
                  <a:pt x="28" y="52"/>
                  <a:pt x="28" y="52"/>
                  <a:pt x="28" y="52"/>
                </a:cubicBezTo>
                <a:cubicBezTo>
                  <a:pt x="38" y="37"/>
                  <a:pt x="53" y="25"/>
                  <a:pt x="70" y="19"/>
                </a:cubicBezTo>
                <a:close/>
                <a:moveTo>
                  <a:pt x="28" y="146"/>
                </a:moveTo>
                <a:cubicBezTo>
                  <a:pt x="54" y="146"/>
                  <a:pt x="54" y="146"/>
                  <a:pt x="54" y="146"/>
                </a:cubicBezTo>
                <a:cubicBezTo>
                  <a:pt x="58" y="159"/>
                  <a:pt x="64" y="170"/>
                  <a:pt x="70" y="178"/>
                </a:cubicBezTo>
                <a:cubicBezTo>
                  <a:pt x="53" y="172"/>
                  <a:pt x="38" y="161"/>
                  <a:pt x="28" y="146"/>
                </a:cubicBezTo>
                <a:close/>
                <a:moveTo>
                  <a:pt x="127" y="178"/>
                </a:moveTo>
                <a:cubicBezTo>
                  <a:pt x="134" y="170"/>
                  <a:pt x="139" y="159"/>
                  <a:pt x="143" y="146"/>
                </a:cubicBezTo>
                <a:cubicBezTo>
                  <a:pt x="169" y="146"/>
                  <a:pt x="169" y="146"/>
                  <a:pt x="169" y="146"/>
                </a:cubicBezTo>
                <a:cubicBezTo>
                  <a:pt x="159" y="161"/>
                  <a:pt x="145" y="172"/>
                  <a:pt x="127" y="17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zh-CN">
              <a:solidFill>
                <a:srgbClr val="00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grpSp>
        <p:nvGrpSpPr>
          <p:cNvPr id="13364" name="Group 52">
            <a:extLst>
              <a:ext uri="{FF2B5EF4-FFF2-40B4-BE49-F238E27FC236}">
                <a16:creationId xmlns:a16="http://schemas.microsoft.com/office/drawing/2014/main" id="{1BD77EC1-2D78-49B1-A9DA-14EBF5E2BC22}"/>
              </a:ext>
            </a:extLst>
          </p:cNvPr>
          <p:cNvGrpSpPr>
            <a:grpSpLocks/>
          </p:cNvGrpSpPr>
          <p:nvPr/>
        </p:nvGrpSpPr>
        <p:grpSpPr bwMode="auto">
          <a:xfrm>
            <a:off x="3340100" y="3289300"/>
            <a:ext cx="415925" cy="327025"/>
            <a:chOff x="0" y="0"/>
            <a:chExt cx="739775" cy="581025"/>
          </a:xfrm>
        </p:grpSpPr>
        <p:sp>
          <p:nvSpPr>
            <p:cNvPr id="13365" name="Freeform 895">
              <a:extLst>
                <a:ext uri="{FF2B5EF4-FFF2-40B4-BE49-F238E27FC236}">
                  <a16:creationId xmlns:a16="http://schemas.microsoft.com/office/drawing/2014/main" id="{F7919877-DC49-4B27-8F8E-5E2572761CCE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161925" y="269875"/>
              <a:ext cx="420688" cy="153988"/>
            </a:xfrm>
            <a:custGeom>
              <a:avLst/>
              <a:gdLst>
                <a:gd name="T0" fmla="*/ 102 w 112"/>
                <a:gd name="T1" fmla="*/ 0 h 41"/>
                <a:gd name="T2" fmla="*/ 93 w 112"/>
                <a:gd name="T3" fmla="*/ 0 h 41"/>
                <a:gd name="T4" fmla="*/ 83 w 112"/>
                <a:gd name="T5" fmla="*/ 10 h 41"/>
                <a:gd name="T6" fmla="*/ 83 w 112"/>
                <a:gd name="T7" fmla="*/ 14 h 41"/>
                <a:gd name="T8" fmla="*/ 0 w 112"/>
                <a:gd name="T9" fmla="*/ 14 h 41"/>
                <a:gd name="T10" fmla="*/ 0 w 112"/>
                <a:gd name="T11" fmla="*/ 19 h 41"/>
                <a:gd name="T12" fmla="*/ 0 w 112"/>
                <a:gd name="T13" fmla="*/ 24 h 41"/>
                <a:gd name="T14" fmla="*/ 0 w 112"/>
                <a:gd name="T15" fmla="*/ 33 h 41"/>
                <a:gd name="T16" fmla="*/ 0 w 112"/>
                <a:gd name="T17" fmla="*/ 36 h 41"/>
                <a:gd name="T18" fmla="*/ 6 w 112"/>
                <a:gd name="T19" fmla="*/ 36 h 41"/>
                <a:gd name="T20" fmla="*/ 6 w 112"/>
                <a:gd name="T21" fmla="*/ 33 h 41"/>
                <a:gd name="T22" fmla="*/ 13 w 112"/>
                <a:gd name="T23" fmla="*/ 33 h 41"/>
                <a:gd name="T24" fmla="*/ 13 w 112"/>
                <a:gd name="T25" fmla="*/ 36 h 41"/>
                <a:gd name="T26" fmla="*/ 19 w 112"/>
                <a:gd name="T27" fmla="*/ 36 h 41"/>
                <a:gd name="T28" fmla="*/ 19 w 112"/>
                <a:gd name="T29" fmla="*/ 33 h 41"/>
                <a:gd name="T30" fmla="*/ 19 w 112"/>
                <a:gd name="T31" fmla="*/ 24 h 41"/>
                <a:gd name="T32" fmla="*/ 83 w 112"/>
                <a:gd name="T33" fmla="*/ 24 h 41"/>
                <a:gd name="T34" fmla="*/ 83 w 112"/>
                <a:gd name="T35" fmla="*/ 32 h 41"/>
                <a:gd name="T36" fmla="*/ 93 w 112"/>
                <a:gd name="T37" fmla="*/ 41 h 41"/>
                <a:gd name="T38" fmla="*/ 102 w 112"/>
                <a:gd name="T39" fmla="*/ 41 h 41"/>
                <a:gd name="T40" fmla="*/ 112 w 112"/>
                <a:gd name="T41" fmla="*/ 32 h 41"/>
                <a:gd name="T42" fmla="*/ 112 w 112"/>
                <a:gd name="T43" fmla="*/ 10 h 41"/>
                <a:gd name="T44" fmla="*/ 102 w 112"/>
                <a:gd name="T45" fmla="*/ 0 h 41"/>
                <a:gd name="T46" fmla="*/ 104 w 112"/>
                <a:gd name="T47" fmla="*/ 32 h 41"/>
                <a:gd name="T48" fmla="*/ 102 w 112"/>
                <a:gd name="T49" fmla="*/ 34 h 41"/>
                <a:gd name="T50" fmla="*/ 93 w 112"/>
                <a:gd name="T51" fmla="*/ 34 h 41"/>
                <a:gd name="T52" fmla="*/ 91 w 112"/>
                <a:gd name="T53" fmla="*/ 32 h 41"/>
                <a:gd name="T54" fmla="*/ 91 w 112"/>
                <a:gd name="T55" fmla="*/ 10 h 41"/>
                <a:gd name="T56" fmla="*/ 93 w 112"/>
                <a:gd name="T57" fmla="*/ 8 h 41"/>
                <a:gd name="T58" fmla="*/ 102 w 112"/>
                <a:gd name="T59" fmla="*/ 8 h 41"/>
                <a:gd name="T60" fmla="*/ 104 w 112"/>
                <a:gd name="T61" fmla="*/ 10 h 41"/>
                <a:gd name="T62" fmla="*/ 104 w 112"/>
                <a:gd name="T63" fmla="*/ 32 h 41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12"/>
                <a:gd name="T97" fmla="*/ 0 h 41"/>
                <a:gd name="T98" fmla="*/ 112 w 112"/>
                <a:gd name="T99" fmla="*/ 41 h 41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12" h="41">
                  <a:moveTo>
                    <a:pt x="102" y="0"/>
                  </a:moveTo>
                  <a:cubicBezTo>
                    <a:pt x="93" y="0"/>
                    <a:pt x="93" y="0"/>
                    <a:pt x="93" y="0"/>
                  </a:cubicBezTo>
                  <a:cubicBezTo>
                    <a:pt x="88" y="0"/>
                    <a:pt x="83" y="5"/>
                    <a:pt x="83" y="10"/>
                  </a:cubicBezTo>
                  <a:cubicBezTo>
                    <a:pt x="83" y="14"/>
                    <a:pt x="83" y="14"/>
                    <a:pt x="83" y="14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6" y="36"/>
                    <a:pt x="6" y="36"/>
                    <a:pt x="6" y="36"/>
                  </a:cubicBezTo>
                  <a:cubicBezTo>
                    <a:pt x="6" y="33"/>
                    <a:pt x="6" y="33"/>
                    <a:pt x="6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6"/>
                    <a:pt x="13" y="36"/>
                    <a:pt x="13" y="36"/>
                  </a:cubicBezTo>
                  <a:cubicBezTo>
                    <a:pt x="19" y="36"/>
                    <a:pt x="19" y="36"/>
                    <a:pt x="19" y="36"/>
                  </a:cubicBezTo>
                  <a:cubicBezTo>
                    <a:pt x="19" y="33"/>
                    <a:pt x="19" y="33"/>
                    <a:pt x="19" y="33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83" y="24"/>
                    <a:pt x="83" y="24"/>
                    <a:pt x="83" y="24"/>
                  </a:cubicBezTo>
                  <a:cubicBezTo>
                    <a:pt x="83" y="32"/>
                    <a:pt x="83" y="32"/>
                    <a:pt x="83" y="32"/>
                  </a:cubicBezTo>
                  <a:cubicBezTo>
                    <a:pt x="83" y="37"/>
                    <a:pt x="88" y="41"/>
                    <a:pt x="93" y="41"/>
                  </a:cubicBezTo>
                  <a:cubicBezTo>
                    <a:pt x="102" y="41"/>
                    <a:pt x="102" y="41"/>
                    <a:pt x="102" y="41"/>
                  </a:cubicBezTo>
                  <a:cubicBezTo>
                    <a:pt x="107" y="41"/>
                    <a:pt x="112" y="37"/>
                    <a:pt x="112" y="32"/>
                  </a:cubicBezTo>
                  <a:cubicBezTo>
                    <a:pt x="112" y="10"/>
                    <a:pt x="112" y="10"/>
                    <a:pt x="112" y="10"/>
                  </a:cubicBezTo>
                  <a:cubicBezTo>
                    <a:pt x="112" y="5"/>
                    <a:pt x="107" y="0"/>
                    <a:pt x="102" y="0"/>
                  </a:cubicBezTo>
                  <a:close/>
                  <a:moveTo>
                    <a:pt x="104" y="32"/>
                  </a:moveTo>
                  <a:cubicBezTo>
                    <a:pt x="104" y="33"/>
                    <a:pt x="103" y="34"/>
                    <a:pt x="102" y="34"/>
                  </a:cubicBezTo>
                  <a:cubicBezTo>
                    <a:pt x="93" y="34"/>
                    <a:pt x="93" y="34"/>
                    <a:pt x="93" y="34"/>
                  </a:cubicBezTo>
                  <a:cubicBezTo>
                    <a:pt x="92" y="34"/>
                    <a:pt x="91" y="33"/>
                    <a:pt x="91" y="32"/>
                  </a:cubicBezTo>
                  <a:cubicBezTo>
                    <a:pt x="91" y="10"/>
                    <a:pt x="91" y="10"/>
                    <a:pt x="91" y="10"/>
                  </a:cubicBezTo>
                  <a:cubicBezTo>
                    <a:pt x="91" y="9"/>
                    <a:pt x="92" y="8"/>
                    <a:pt x="93" y="8"/>
                  </a:cubicBezTo>
                  <a:cubicBezTo>
                    <a:pt x="102" y="8"/>
                    <a:pt x="102" y="8"/>
                    <a:pt x="102" y="8"/>
                  </a:cubicBezTo>
                  <a:cubicBezTo>
                    <a:pt x="103" y="8"/>
                    <a:pt x="104" y="9"/>
                    <a:pt x="104" y="10"/>
                  </a:cubicBezTo>
                  <a:lnTo>
                    <a:pt x="104" y="3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3366" name="Freeform 896">
              <a:extLst>
                <a:ext uri="{FF2B5EF4-FFF2-40B4-BE49-F238E27FC236}">
                  <a16:creationId xmlns:a16="http://schemas.microsoft.com/office/drawing/2014/main" id="{0A6169AF-E7A2-47AF-BE3D-07E295D42896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0" y="0"/>
              <a:ext cx="739775" cy="581025"/>
            </a:xfrm>
            <a:custGeom>
              <a:avLst/>
              <a:gdLst>
                <a:gd name="T0" fmla="*/ 193 w 197"/>
                <a:gd name="T1" fmla="*/ 38 h 155"/>
                <a:gd name="T2" fmla="*/ 181 w 197"/>
                <a:gd name="T3" fmla="*/ 33 h 155"/>
                <a:gd name="T4" fmla="*/ 173 w 197"/>
                <a:gd name="T5" fmla="*/ 33 h 155"/>
                <a:gd name="T6" fmla="*/ 167 w 197"/>
                <a:gd name="T7" fmla="*/ 3 h 155"/>
                <a:gd name="T8" fmla="*/ 165 w 197"/>
                <a:gd name="T9" fmla="*/ 1 h 155"/>
                <a:gd name="T10" fmla="*/ 162 w 197"/>
                <a:gd name="T11" fmla="*/ 0 h 155"/>
                <a:gd name="T12" fmla="*/ 74 w 197"/>
                <a:gd name="T13" fmla="*/ 18 h 155"/>
                <a:gd name="T14" fmla="*/ 63 w 197"/>
                <a:gd name="T15" fmla="*/ 14 h 155"/>
                <a:gd name="T16" fmla="*/ 23 w 197"/>
                <a:gd name="T17" fmla="*/ 14 h 155"/>
                <a:gd name="T18" fmla="*/ 7 w 197"/>
                <a:gd name="T19" fmla="*/ 30 h 155"/>
                <a:gd name="T20" fmla="*/ 7 w 197"/>
                <a:gd name="T21" fmla="*/ 36 h 155"/>
                <a:gd name="T22" fmla="*/ 0 w 197"/>
                <a:gd name="T23" fmla="*/ 49 h 155"/>
                <a:gd name="T24" fmla="*/ 0 w 197"/>
                <a:gd name="T25" fmla="*/ 139 h 155"/>
                <a:gd name="T26" fmla="*/ 0 w 197"/>
                <a:gd name="T27" fmla="*/ 139 h 155"/>
                <a:gd name="T28" fmla="*/ 0 w 197"/>
                <a:gd name="T29" fmla="*/ 139 h 155"/>
                <a:gd name="T30" fmla="*/ 16 w 197"/>
                <a:gd name="T31" fmla="*/ 155 h 155"/>
                <a:gd name="T32" fmla="*/ 166 w 197"/>
                <a:gd name="T33" fmla="*/ 155 h 155"/>
                <a:gd name="T34" fmla="*/ 167 w 197"/>
                <a:gd name="T35" fmla="*/ 155 h 155"/>
                <a:gd name="T36" fmla="*/ 167 w 197"/>
                <a:gd name="T37" fmla="*/ 155 h 155"/>
                <a:gd name="T38" fmla="*/ 169 w 197"/>
                <a:gd name="T39" fmla="*/ 154 h 155"/>
                <a:gd name="T40" fmla="*/ 169 w 197"/>
                <a:gd name="T41" fmla="*/ 154 h 155"/>
                <a:gd name="T42" fmla="*/ 170 w 197"/>
                <a:gd name="T43" fmla="*/ 154 h 155"/>
                <a:gd name="T44" fmla="*/ 170 w 197"/>
                <a:gd name="T45" fmla="*/ 154 h 155"/>
                <a:gd name="T46" fmla="*/ 181 w 197"/>
                <a:gd name="T47" fmla="*/ 142 h 155"/>
                <a:gd name="T48" fmla="*/ 181 w 197"/>
                <a:gd name="T49" fmla="*/ 142 h 155"/>
                <a:gd name="T50" fmla="*/ 181 w 197"/>
                <a:gd name="T51" fmla="*/ 140 h 155"/>
                <a:gd name="T52" fmla="*/ 182 w 197"/>
                <a:gd name="T53" fmla="*/ 140 h 155"/>
                <a:gd name="T54" fmla="*/ 182 w 197"/>
                <a:gd name="T55" fmla="*/ 139 h 155"/>
                <a:gd name="T56" fmla="*/ 197 w 197"/>
                <a:gd name="T57" fmla="*/ 50 h 155"/>
                <a:gd name="T58" fmla="*/ 197 w 197"/>
                <a:gd name="T59" fmla="*/ 49 h 155"/>
                <a:gd name="T60" fmla="*/ 193 w 197"/>
                <a:gd name="T61" fmla="*/ 38 h 155"/>
                <a:gd name="T62" fmla="*/ 159 w 197"/>
                <a:gd name="T63" fmla="*/ 9 h 155"/>
                <a:gd name="T64" fmla="*/ 164 w 197"/>
                <a:gd name="T65" fmla="*/ 33 h 155"/>
                <a:gd name="T66" fmla="*/ 79 w 197"/>
                <a:gd name="T67" fmla="*/ 33 h 155"/>
                <a:gd name="T68" fmla="*/ 79 w 197"/>
                <a:gd name="T69" fmla="*/ 30 h 155"/>
                <a:gd name="T70" fmla="*/ 78 w 197"/>
                <a:gd name="T71" fmla="*/ 25 h 155"/>
                <a:gd name="T72" fmla="*/ 159 w 197"/>
                <a:gd name="T73" fmla="*/ 9 h 155"/>
                <a:gd name="T74" fmla="*/ 168 w 197"/>
                <a:gd name="T75" fmla="*/ 138 h 155"/>
                <a:gd name="T76" fmla="*/ 168 w 197"/>
                <a:gd name="T77" fmla="*/ 139 h 155"/>
                <a:gd name="T78" fmla="*/ 166 w 197"/>
                <a:gd name="T79" fmla="*/ 141 h 155"/>
                <a:gd name="T80" fmla="*/ 16 w 197"/>
                <a:gd name="T81" fmla="*/ 141 h 155"/>
                <a:gd name="T82" fmla="*/ 14 w 197"/>
                <a:gd name="T83" fmla="*/ 139 h 155"/>
                <a:gd name="T84" fmla="*/ 29 w 197"/>
                <a:gd name="T85" fmla="*/ 50 h 155"/>
                <a:gd name="T86" fmla="*/ 34 w 197"/>
                <a:gd name="T87" fmla="*/ 46 h 155"/>
                <a:gd name="T88" fmla="*/ 181 w 197"/>
                <a:gd name="T89" fmla="*/ 46 h 155"/>
                <a:gd name="T90" fmla="*/ 183 w 197"/>
                <a:gd name="T91" fmla="*/ 47 h 155"/>
                <a:gd name="T92" fmla="*/ 183 w 197"/>
                <a:gd name="T93" fmla="*/ 48 h 155"/>
                <a:gd name="T94" fmla="*/ 168 w 197"/>
                <a:gd name="T95" fmla="*/ 138 h 155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97"/>
                <a:gd name="T145" fmla="*/ 0 h 155"/>
                <a:gd name="T146" fmla="*/ 197 w 197"/>
                <a:gd name="T147" fmla="*/ 155 h 155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97" h="155">
                  <a:moveTo>
                    <a:pt x="193" y="38"/>
                  </a:moveTo>
                  <a:cubicBezTo>
                    <a:pt x="190" y="35"/>
                    <a:pt x="185" y="33"/>
                    <a:pt x="181" y="33"/>
                  </a:cubicBezTo>
                  <a:cubicBezTo>
                    <a:pt x="173" y="33"/>
                    <a:pt x="173" y="33"/>
                    <a:pt x="173" y="33"/>
                  </a:cubicBezTo>
                  <a:cubicBezTo>
                    <a:pt x="167" y="3"/>
                    <a:pt x="167" y="3"/>
                    <a:pt x="167" y="3"/>
                  </a:cubicBezTo>
                  <a:cubicBezTo>
                    <a:pt x="166" y="2"/>
                    <a:pt x="166" y="1"/>
                    <a:pt x="165" y="1"/>
                  </a:cubicBezTo>
                  <a:cubicBezTo>
                    <a:pt x="164" y="0"/>
                    <a:pt x="163" y="0"/>
                    <a:pt x="162" y="0"/>
                  </a:cubicBezTo>
                  <a:cubicBezTo>
                    <a:pt x="74" y="18"/>
                    <a:pt x="74" y="18"/>
                    <a:pt x="74" y="18"/>
                  </a:cubicBezTo>
                  <a:cubicBezTo>
                    <a:pt x="71" y="15"/>
                    <a:pt x="67" y="14"/>
                    <a:pt x="63" y="14"/>
                  </a:cubicBezTo>
                  <a:cubicBezTo>
                    <a:pt x="23" y="14"/>
                    <a:pt x="23" y="14"/>
                    <a:pt x="23" y="14"/>
                  </a:cubicBezTo>
                  <a:cubicBezTo>
                    <a:pt x="14" y="14"/>
                    <a:pt x="7" y="21"/>
                    <a:pt x="7" y="30"/>
                  </a:cubicBezTo>
                  <a:cubicBezTo>
                    <a:pt x="7" y="36"/>
                    <a:pt x="7" y="36"/>
                    <a:pt x="7" y="36"/>
                  </a:cubicBezTo>
                  <a:cubicBezTo>
                    <a:pt x="3" y="38"/>
                    <a:pt x="0" y="43"/>
                    <a:pt x="0" y="49"/>
                  </a:cubicBezTo>
                  <a:cubicBezTo>
                    <a:pt x="0" y="139"/>
                    <a:pt x="0" y="139"/>
                    <a:pt x="0" y="139"/>
                  </a:cubicBezTo>
                  <a:cubicBezTo>
                    <a:pt x="0" y="139"/>
                    <a:pt x="0" y="139"/>
                    <a:pt x="0" y="139"/>
                  </a:cubicBezTo>
                  <a:cubicBezTo>
                    <a:pt x="0" y="139"/>
                    <a:pt x="0" y="139"/>
                    <a:pt x="0" y="139"/>
                  </a:cubicBezTo>
                  <a:cubicBezTo>
                    <a:pt x="0" y="148"/>
                    <a:pt x="7" y="155"/>
                    <a:pt x="16" y="155"/>
                  </a:cubicBezTo>
                  <a:cubicBezTo>
                    <a:pt x="166" y="155"/>
                    <a:pt x="166" y="155"/>
                    <a:pt x="166" y="155"/>
                  </a:cubicBezTo>
                  <a:cubicBezTo>
                    <a:pt x="166" y="155"/>
                    <a:pt x="167" y="155"/>
                    <a:pt x="167" y="155"/>
                  </a:cubicBezTo>
                  <a:cubicBezTo>
                    <a:pt x="167" y="155"/>
                    <a:pt x="167" y="155"/>
                    <a:pt x="167" y="155"/>
                  </a:cubicBezTo>
                  <a:cubicBezTo>
                    <a:pt x="168" y="155"/>
                    <a:pt x="168" y="154"/>
                    <a:pt x="169" y="154"/>
                  </a:cubicBezTo>
                  <a:cubicBezTo>
                    <a:pt x="169" y="154"/>
                    <a:pt x="169" y="154"/>
                    <a:pt x="169" y="154"/>
                  </a:cubicBezTo>
                  <a:cubicBezTo>
                    <a:pt x="169" y="154"/>
                    <a:pt x="170" y="154"/>
                    <a:pt x="170" y="154"/>
                  </a:cubicBezTo>
                  <a:cubicBezTo>
                    <a:pt x="170" y="154"/>
                    <a:pt x="170" y="154"/>
                    <a:pt x="170" y="154"/>
                  </a:cubicBezTo>
                  <a:cubicBezTo>
                    <a:pt x="176" y="152"/>
                    <a:pt x="180" y="148"/>
                    <a:pt x="181" y="142"/>
                  </a:cubicBezTo>
                  <a:cubicBezTo>
                    <a:pt x="181" y="142"/>
                    <a:pt x="181" y="142"/>
                    <a:pt x="181" y="142"/>
                  </a:cubicBezTo>
                  <a:cubicBezTo>
                    <a:pt x="181" y="141"/>
                    <a:pt x="181" y="141"/>
                    <a:pt x="181" y="140"/>
                  </a:cubicBezTo>
                  <a:cubicBezTo>
                    <a:pt x="181" y="140"/>
                    <a:pt x="182" y="140"/>
                    <a:pt x="182" y="140"/>
                  </a:cubicBezTo>
                  <a:cubicBezTo>
                    <a:pt x="182" y="140"/>
                    <a:pt x="182" y="140"/>
                    <a:pt x="182" y="139"/>
                  </a:cubicBezTo>
                  <a:cubicBezTo>
                    <a:pt x="197" y="50"/>
                    <a:pt x="197" y="50"/>
                    <a:pt x="197" y="50"/>
                  </a:cubicBezTo>
                  <a:cubicBezTo>
                    <a:pt x="197" y="49"/>
                    <a:pt x="197" y="49"/>
                    <a:pt x="197" y="49"/>
                  </a:cubicBezTo>
                  <a:cubicBezTo>
                    <a:pt x="197" y="45"/>
                    <a:pt x="196" y="41"/>
                    <a:pt x="193" y="38"/>
                  </a:cubicBezTo>
                  <a:close/>
                  <a:moveTo>
                    <a:pt x="159" y="9"/>
                  </a:moveTo>
                  <a:cubicBezTo>
                    <a:pt x="164" y="33"/>
                    <a:pt x="164" y="33"/>
                    <a:pt x="164" y="33"/>
                  </a:cubicBezTo>
                  <a:cubicBezTo>
                    <a:pt x="79" y="33"/>
                    <a:pt x="79" y="33"/>
                    <a:pt x="79" y="33"/>
                  </a:cubicBezTo>
                  <a:cubicBezTo>
                    <a:pt x="79" y="30"/>
                    <a:pt x="79" y="30"/>
                    <a:pt x="79" y="30"/>
                  </a:cubicBezTo>
                  <a:cubicBezTo>
                    <a:pt x="79" y="28"/>
                    <a:pt x="79" y="27"/>
                    <a:pt x="78" y="25"/>
                  </a:cubicBezTo>
                  <a:lnTo>
                    <a:pt x="159" y="9"/>
                  </a:lnTo>
                  <a:close/>
                  <a:moveTo>
                    <a:pt x="168" y="138"/>
                  </a:moveTo>
                  <a:cubicBezTo>
                    <a:pt x="168" y="139"/>
                    <a:pt x="168" y="139"/>
                    <a:pt x="168" y="139"/>
                  </a:cubicBezTo>
                  <a:cubicBezTo>
                    <a:pt x="168" y="140"/>
                    <a:pt x="167" y="141"/>
                    <a:pt x="166" y="141"/>
                  </a:cubicBezTo>
                  <a:cubicBezTo>
                    <a:pt x="16" y="141"/>
                    <a:pt x="16" y="141"/>
                    <a:pt x="16" y="141"/>
                  </a:cubicBezTo>
                  <a:cubicBezTo>
                    <a:pt x="15" y="141"/>
                    <a:pt x="14" y="140"/>
                    <a:pt x="14" y="139"/>
                  </a:cubicBezTo>
                  <a:cubicBezTo>
                    <a:pt x="29" y="50"/>
                    <a:pt x="29" y="50"/>
                    <a:pt x="29" y="50"/>
                  </a:cubicBezTo>
                  <a:cubicBezTo>
                    <a:pt x="29" y="49"/>
                    <a:pt x="30" y="46"/>
                    <a:pt x="34" y="46"/>
                  </a:cubicBezTo>
                  <a:cubicBezTo>
                    <a:pt x="181" y="46"/>
                    <a:pt x="181" y="46"/>
                    <a:pt x="181" y="46"/>
                  </a:cubicBezTo>
                  <a:cubicBezTo>
                    <a:pt x="182" y="46"/>
                    <a:pt x="183" y="47"/>
                    <a:pt x="183" y="47"/>
                  </a:cubicBezTo>
                  <a:cubicBezTo>
                    <a:pt x="183" y="47"/>
                    <a:pt x="183" y="48"/>
                    <a:pt x="183" y="48"/>
                  </a:cubicBezTo>
                  <a:lnTo>
                    <a:pt x="168" y="1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</p:grpSp>
      <p:sp>
        <p:nvSpPr>
          <p:cNvPr id="55" name="矩形 5">
            <a:extLst>
              <a:ext uri="{FF2B5EF4-FFF2-40B4-BE49-F238E27FC236}">
                <a16:creationId xmlns:a16="http://schemas.microsoft.com/office/drawing/2014/main" id="{F4326EF1-ACC7-4D72-B96C-97C3C5A8E9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0500" y="6521450"/>
            <a:ext cx="18717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https://www.freeppt7.com</a:t>
            </a:r>
            <a:endParaRPr lang="zh-CN" altLang="zh-CN" sz="12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矩形 4">
            <a:extLst>
              <a:ext uri="{FF2B5EF4-FFF2-40B4-BE49-F238E27FC236}">
                <a16:creationId xmlns:a16="http://schemas.microsoft.com/office/drawing/2014/main" id="{C368E598-206E-45E0-8E70-F477D03A46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51600"/>
            <a:ext cx="12192000" cy="406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zh-CN" altLang="zh-CN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4340" name="矩形 6">
            <a:extLst>
              <a:ext uri="{FF2B5EF4-FFF2-40B4-BE49-F238E27FC236}">
                <a16:creationId xmlns:a16="http://schemas.microsoft.com/office/drawing/2014/main" id="{4648ADD0-6B2F-44F3-BF28-5AAB67502A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" y="6516688"/>
            <a:ext cx="19018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zh-CN" sz="1200">
                <a:solidFill>
                  <a:srgbClr val="424242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your </a:t>
            </a:r>
            <a:r>
              <a:rPr lang="zh-CN" altLang="zh-CN" sz="1200" b="1">
                <a:solidFill>
                  <a:srgbClr val="424242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company</a:t>
            </a:r>
            <a:r>
              <a:rPr lang="zh-CN" altLang="zh-CN" sz="1200">
                <a:solidFill>
                  <a:srgbClr val="424242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zh-CN" altLang="zh-CN" sz="12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/ </a:t>
            </a:r>
            <a:r>
              <a:rPr lang="zh-CN" altLang="zh-CN" sz="1200" b="1">
                <a:solidFill>
                  <a:srgbClr val="AEDC46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logo</a:t>
            </a:r>
            <a:r>
              <a:rPr lang="zh-CN" altLang="zh-CN" sz="1200" b="1">
                <a:solidFill>
                  <a:srgbClr val="21AFE6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zh-CN" altLang="zh-CN" sz="12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/ </a:t>
            </a:r>
            <a:r>
              <a:rPr lang="zh-CN" altLang="zh-CN" sz="1200" b="1">
                <a:solidFill>
                  <a:srgbClr val="21AFE6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date</a:t>
            </a:r>
            <a:endParaRPr lang="zh-CN" altLang="zh-CN" sz="1200" b="1">
              <a:solidFill>
                <a:srgbClr val="21AFE6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4341" name="灯片编号占位符 1">
            <a:extLst>
              <a:ext uri="{FF2B5EF4-FFF2-40B4-BE49-F238E27FC236}">
                <a16:creationId xmlns:a16="http://schemas.microsoft.com/office/drawing/2014/main" id="{5DF6C5C6-CB73-46BB-B680-5CB672A583F4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9134475" y="6461125"/>
            <a:ext cx="2743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111C0B62-7765-4A15-87BE-825F991A20E7}" type="slidenum">
              <a:rPr lang="zh-CN" altLang="en-US" b="1" i="1">
                <a:solidFill>
                  <a:srgbClr val="424242"/>
                </a:solidFill>
              </a:rPr>
              <a:pPr/>
              <a:t>10</a:t>
            </a:fld>
            <a:endParaRPr lang="zh-CN" altLang="en-US" b="1" i="1">
              <a:solidFill>
                <a:srgbClr val="424242"/>
              </a:solidFill>
            </a:endParaRPr>
          </a:p>
        </p:txBody>
      </p:sp>
      <p:sp>
        <p:nvSpPr>
          <p:cNvPr id="14342" name="矩形 2">
            <a:extLst>
              <a:ext uri="{FF2B5EF4-FFF2-40B4-BE49-F238E27FC236}">
                <a16:creationId xmlns:a16="http://schemas.microsoft.com/office/drawing/2014/main" id="{957BEAD5-1D21-4E44-AE5E-3A52501542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8550" y="247650"/>
            <a:ext cx="489585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zh-CN" altLang="en-US" sz="2800" b="1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Lorem ipsum dolor sit amet</a:t>
            </a:r>
            <a:endParaRPr lang="en-US" altLang="zh-CN" sz="2800" b="1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algn="ctr"/>
            <a:r>
              <a:rPr lang="zh-CN" altLang="en-US" sz="1400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consectetuer adipiscing elit sed diam nonummy nibh euismod</a:t>
            </a:r>
            <a:endParaRPr lang="zh-CN" altLang="en-US"/>
          </a:p>
        </p:txBody>
      </p:sp>
      <p:grpSp>
        <p:nvGrpSpPr>
          <p:cNvPr id="14343" name="Group 7">
            <a:extLst>
              <a:ext uri="{FF2B5EF4-FFF2-40B4-BE49-F238E27FC236}">
                <a16:creationId xmlns:a16="http://schemas.microsoft.com/office/drawing/2014/main" id="{A38332F4-546E-4606-A0BC-A3813C668FC3}"/>
              </a:ext>
            </a:extLst>
          </p:cNvPr>
          <p:cNvGrpSpPr>
            <a:grpSpLocks/>
          </p:cNvGrpSpPr>
          <p:nvPr/>
        </p:nvGrpSpPr>
        <p:grpSpPr bwMode="auto">
          <a:xfrm>
            <a:off x="5411788" y="1204913"/>
            <a:ext cx="1347787" cy="1357312"/>
            <a:chOff x="0" y="0"/>
            <a:chExt cx="2132807" cy="2132807"/>
          </a:xfrm>
        </p:grpSpPr>
        <p:sp useBgFill="1">
          <p:nvSpPr>
            <p:cNvPr id="14344" name="椭圆 5">
              <a:extLst>
                <a:ext uri="{FF2B5EF4-FFF2-40B4-BE49-F238E27FC236}">
                  <a16:creationId xmlns:a16="http://schemas.microsoft.com/office/drawing/2014/main" id="{632375B2-14C0-47A9-A003-5CB65803D1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2132807" cy="2132807"/>
            </a:xfrm>
            <a:prstGeom prst="ellipse">
              <a:avLst/>
            </a:prstGeom>
            <a:ln w="25400" cap="flat" cmpd="sng">
              <a:solidFill>
                <a:srgbClr val="21AFE6"/>
              </a:solidFill>
              <a:bevel/>
              <a:headEnd/>
              <a:tailEnd/>
            </a:ln>
          </p:spPr>
          <p:txBody>
            <a:bodyPr anchor="ctr"/>
            <a:lstStyle/>
            <a:p>
              <a:pPr algn="ctr"/>
              <a:endParaRPr lang="zh-CN" altLang="zh-CN" sz="1400" b="1">
                <a:solidFill>
                  <a:srgbClr val="181818"/>
                </a:solidFill>
                <a:ea typeface="方正兰亭特黑简体" pitchFamily="2" charset="-122"/>
              </a:endParaRPr>
            </a:p>
          </p:txBody>
        </p:sp>
        <p:sp>
          <p:nvSpPr>
            <p:cNvPr id="14345" name="椭圆 6">
              <a:extLst>
                <a:ext uri="{FF2B5EF4-FFF2-40B4-BE49-F238E27FC236}">
                  <a16:creationId xmlns:a16="http://schemas.microsoft.com/office/drawing/2014/main" id="{4A92F7AE-7C17-419D-8029-D0F51300CD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316" y="112316"/>
              <a:ext cx="1908175" cy="1908175"/>
            </a:xfrm>
            <a:prstGeom prst="ellipse">
              <a:avLst/>
            </a:prstGeom>
            <a:solidFill>
              <a:srgbClr val="21AF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 cap="flat" cmpd="sng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 sz="1400" b="1">
                <a:solidFill>
                  <a:srgbClr val="181818"/>
                </a:solidFill>
                <a:ea typeface="方正兰亭特黑简体" pitchFamily="2" charset="-122"/>
              </a:endParaRPr>
            </a:p>
          </p:txBody>
        </p:sp>
      </p:grpSp>
      <p:grpSp>
        <p:nvGrpSpPr>
          <p:cNvPr id="14346" name="Group 10">
            <a:extLst>
              <a:ext uri="{FF2B5EF4-FFF2-40B4-BE49-F238E27FC236}">
                <a16:creationId xmlns:a16="http://schemas.microsoft.com/office/drawing/2014/main" id="{C6023960-EB33-4897-A664-3B51E46C4D9E}"/>
              </a:ext>
            </a:extLst>
          </p:cNvPr>
          <p:cNvGrpSpPr>
            <a:grpSpLocks/>
          </p:cNvGrpSpPr>
          <p:nvPr/>
        </p:nvGrpSpPr>
        <p:grpSpPr bwMode="auto">
          <a:xfrm>
            <a:off x="3425825" y="2593975"/>
            <a:ext cx="1347788" cy="1358900"/>
            <a:chOff x="0" y="0"/>
            <a:chExt cx="2132807" cy="2132807"/>
          </a:xfrm>
        </p:grpSpPr>
        <p:sp useBgFill="1">
          <p:nvSpPr>
            <p:cNvPr id="14347" name="椭圆 8">
              <a:extLst>
                <a:ext uri="{FF2B5EF4-FFF2-40B4-BE49-F238E27FC236}">
                  <a16:creationId xmlns:a16="http://schemas.microsoft.com/office/drawing/2014/main" id="{2BB4051D-C21A-474B-9583-7DA3B53069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2132807" cy="2132807"/>
            </a:xfrm>
            <a:prstGeom prst="ellipse">
              <a:avLst/>
            </a:prstGeom>
            <a:ln w="25400" cap="flat" cmpd="sng">
              <a:solidFill>
                <a:srgbClr val="AEDC46"/>
              </a:solidFill>
              <a:bevel/>
              <a:headEnd/>
              <a:tailEnd/>
            </a:ln>
          </p:spPr>
          <p:txBody>
            <a:bodyPr anchor="ctr"/>
            <a:lstStyle/>
            <a:p>
              <a:pPr algn="ctr"/>
              <a:endParaRPr lang="zh-CN" altLang="zh-CN" sz="1400" b="1">
                <a:solidFill>
                  <a:srgbClr val="181818"/>
                </a:solidFill>
                <a:ea typeface="方正兰亭特黑简体" pitchFamily="2" charset="-122"/>
              </a:endParaRPr>
            </a:p>
          </p:txBody>
        </p:sp>
        <p:sp>
          <p:nvSpPr>
            <p:cNvPr id="14348" name="椭圆 9">
              <a:extLst>
                <a:ext uri="{FF2B5EF4-FFF2-40B4-BE49-F238E27FC236}">
                  <a16:creationId xmlns:a16="http://schemas.microsoft.com/office/drawing/2014/main" id="{AD137F20-1988-40F9-BC10-CCA694B340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317" y="112317"/>
              <a:ext cx="1908175" cy="1908175"/>
            </a:xfrm>
            <a:prstGeom prst="ellipse">
              <a:avLst/>
            </a:prstGeom>
            <a:solidFill>
              <a:srgbClr val="AEDC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 cap="flat" cmpd="sng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 sz="1400" b="1">
                <a:solidFill>
                  <a:srgbClr val="181818"/>
                </a:solidFill>
                <a:ea typeface="方正兰亭特黑简体" pitchFamily="2" charset="-122"/>
              </a:endParaRPr>
            </a:p>
          </p:txBody>
        </p:sp>
      </p:grpSp>
      <p:grpSp>
        <p:nvGrpSpPr>
          <p:cNvPr id="14349" name="Group 13">
            <a:extLst>
              <a:ext uri="{FF2B5EF4-FFF2-40B4-BE49-F238E27FC236}">
                <a16:creationId xmlns:a16="http://schemas.microsoft.com/office/drawing/2014/main" id="{947B9BD1-C4C1-4BA5-891D-FCFE03B35A48}"/>
              </a:ext>
            </a:extLst>
          </p:cNvPr>
          <p:cNvGrpSpPr>
            <a:grpSpLocks/>
          </p:cNvGrpSpPr>
          <p:nvPr/>
        </p:nvGrpSpPr>
        <p:grpSpPr bwMode="auto">
          <a:xfrm>
            <a:off x="7399338" y="2593975"/>
            <a:ext cx="1347787" cy="1358900"/>
            <a:chOff x="0" y="0"/>
            <a:chExt cx="2132807" cy="2132807"/>
          </a:xfrm>
        </p:grpSpPr>
        <p:sp useBgFill="1">
          <p:nvSpPr>
            <p:cNvPr id="14350" name="椭圆 11">
              <a:extLst>
                <a:ext uri="{FF2B5EF4-FFF2-40B4-BE49-F238E27FC236}">
                  <a16:creationId xmlns:a16="http://schemas.microsoft.com/office/drawing/2014/main" id="{F15226EB-4DB3-4801-B7CF-A77B1AF15F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2132807" cy="2132807"/>
            </a:xfrm>
            <a:prstGeom prst="ellipse">
              <a:avLst/>
            </a:prstGeom>
            <a:ln w="25400" cap="flat" cmpd="sng">
              <a:solidFill>
                <a:srgbClr val="424242"/>
              </a:solidFill>
              <a:bevel/>
              <a:headEnd/>
              <a:tailEnd/>
            </a:ln>
          </p:spPr>
          <p:txBody>
            <a:bodyPr anchor="ctr"/>
            <a:lstStyle/>
            <a:p>
              <a:pPr algn="ctr"/>
              <a:endParaRPr lang="zh-CN" altLang="zh-CN" sz="1400" b="1">
                <a:solidFill>
                  <a:srgbClr val="181818"/>
                </a:solidFill>
                <a:ea typeface="方正兰亭特黑简体" pitchFamily="2" charset="-122"/>
              </a:endParaRPr>
            </a:p>
          </p:txBody>
        </p:sp>
        <p:sp>
          <p:nvSpPr>
            <p:cNvPr id="14351" name="椭圆 12">
              <a:extLst>
                <a:ext uri="{FF2B5EF4-FFF2-40B4-BE49-F238E27FC236}">
                  <a16:creationId xmlns:a16="http://schemas.microsoft.com/office/drawing/2014/main" id="{B1455907-9BCC-46C2-974F-333F1D1980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317" y="112317"/>
              <a:ext cx="1908175" cy="1908175"/>
            </a:xfrm>
            <a:prstGeom prst="ellipse">
              <a:avLst/>
            </a:pr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 cap="flat" cmpd="sng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 sz="1400" b="1">
                <a:solidFill>
                  <a:srgbClr val="181818"/>
                </a:solidFill>
                <a:ea typeface="方正兰亭特黑简体" pitchFamily="2" charset="-122"/>
              </a:endParaRPr>
            </a:p>
          </p:txBody>
        </p:sp>
      </p:grpSp>
      <p:grpSp>
        <p:nvGrpSpPr>
          <p:cNvPr id="14352" name="Group 16">
            <a:extLst>
              <a:ext uri="{FF2B5EF4-FFF2-40B4-BE49-F238E27FC236}">
                <a16:creationId xmlns:a16="http://schemas.microsoft.com/office/drawing/2014/main" id="{59CC8437-84BA-44EA-ADFE-0B3456D7FFB8}"/>
              </a:ext>
            </a:extLst>
          </p:cNvPr>
          <p:cNvGrpSpPr>
            <a:grpSpLocks/>
          </p:cNvGrpSpPr>
          <p:nvPr/>
        </p:nvGrpSpPr>
        <p:grpSpPr bwMode="auto">
          <a:xfrm>
            <a:off x="4276725" y="4629150"/>
            <a:ext cx="1347788" cy="1357313"/>
            <a:chOff x="0" y="0"/>
            <a:chExt cx="2132807" cy="2132807"/>
          </a:xfrm>
        </p:grpSpPr>
        <p:sp useBgFill="1">
          <p:nvSpPr>
            <p:cNvPr id="14353" name="椭圆 14">
              <a:extLst>
                <a:ext uri="{FF2B5EF4-FFF2-40B4-BE49-F238E27FC236}">
                  <a16:creationId xmlns:a16="http://schemas.microsoft.com/office/drawing/2014/main" id="{17ECBDCF-31B3-481D-8BDF-A630474948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2132807" cy="2132807"/>
            </a:xfrm>
            <a:prstGeom prst="ellipse">
              <a:avLst/>
            </a:prstGeom>
            <a:ln w="25400" cap="flat" cmpd="sng">
              <a:solidFill>
                <a:srgbClr val="21AFE6"/>
              </a:solidFill>
              <a:bevel/>
              <a:headEnd/>
              <a:tailEnd/>
            </a:ln>
          </p:spPr>
          <p:txBody>
            <a:bodyPr anchor="ctr"/>
            <a:lstStyle/>
            <a:p>
              <a:pPr algn="ctr"/>
              <a:endParaRPr lang="zh-CN" altLang="zh-CN" sz="1400" b="1">
                <a:solidFill>
                  <a:srgbClr val="181818"/>
                </a:solidFill>
                <a:ea typeface="方正兰亭特黑简体" pitchFamily="2" charset="-122"/>
              </a:endParaRPr>
            </a:p>
          </p:txBody>
        </p:sp>
        <p:sp>
          <p:nvSpPr>
            <p:cNvPr id="14354" name="椭圆 15">
              <a:extLst>
                <a:ext uri="{FF2B5EF4-FFF2-40B4-BE49-F238E27FC236}">
                  <a16:creationId xmlns:a16="http://schemas.microsoft.com/office/drawing/2014/main" id="{B4566C92-B50F-4FC8-A015-A8660CDAB8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317" y="112317"/>
              <a:ext cx="1908175" cy="1908175"/>
            </a:xfrm>
            <a:prstGeom prst="ellipse">
              <a:avLst/>
            </a:prstGeom>
            <a:solidFill>
              <a:srgbClr val="21AF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 cap="flat" cmpd="sng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 sz="1400" b="1">
                <a:solidFill>
                  <a:srgbClr val="181818"/>
                </a:solidFill>
                <a:ea typeface="方正兰亭特黑简体" pitchFamily="2" charset="-122"/>
              </a:endParaRPr>
            </a:p>
          </p:txBody>
        </p:sp>
      </p:grpSp>
      <p:grpSp>
        <p:nvGrpSpPr>
          <p:cNvPr id="14355" name="Group 19">
            <a:extLst>
              <a:ext uri="{FF2B5EF4-FFF2-40B4-BE49-F238E27FC236}">
                <a16:creationId xmlns:a16="http://schemas.microsoft.com/office/drawing/2014/main" id="{928827DA-CAEA-438C-B9DC-B0E141A2C012}"/>
              </a:ext>
            </a:extLst>
          </p:cNvPr>
          <p:cNvGrpSpPr>
            <a:grpSpLocks/>
          </p:cNvGrpSpPr>
          <p:nvPr/>
        </p:nvGrpSpPr>
        <p:grpSpPr bwMode="auto">
          <a:xfrm>
            <a:off x="6664325" y="4629150"/>
            <a:ext cx="1347788" cy="1357313"/>
            <a:chOff x="0" y="0"/>
            <a:chExt cx="2132807" cy="2132807"/>
          </a:xfrm>
        </p:grpSpPr>
        <p:sp useBgFill="1">
          <p:nvSpPr>
            <p:cNvPr id="14356" name="椭圆 17">
              <a:extLst>
                <a:ext uri="{FF2B5EF4-FFF2-40B4-BE49-F238E27FC236}">
                  <a16:creationId xmlns:a16="http://schemas.microsoft.com/office/drawing/2014/main" id="{72E9A314-AB6E-4115-B80A-06E2C965B0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2132807" cy="2132807"/>
            </a:xfrm>
            <a:prstGeom prst="ellipse">
              <a:avLst/>
            </a:prstGeom>
            <a:ln w="25400" cap="flat" cmpd="sng">
              <a:solidFill>
                <a:srgbClr val="AEDC46"/>
              </a:solidFill>
              <a:bevel/>
              <a:headEnd/>
              <a:tailEnd/>
            </a:ln>
          </p:spPr>
          <p:txBody>
            <a:bodyPr anchor="ctr"/>
            <a:lstStyle/>
            <a:p>
              <a:pPr algn="ctr"/>
              <a:endParaRPr lang="zh-CN" altLang="zh-CN" sz="1400" b="1">
                <a:solidFill>
                  <a:srgbClr val="181818"/>
                </a:solidFill>
                <a:ea typeface="方正兰亭特黑简体" pitchFamily="2" charset="-122"/>
              </a:endParaRPr>
            </a:p>
          </p:txBody>
        </p:sp>
        <p:sp>
          <p:nvSpPr>
            <p:cNvPr id="14357" name="椭圆 18">
              <a:extLst>
                <a:ext uri="{FF2B5EF4-FFF2-40B4-BE49-F238E27FC236}">
                  <a16:creationId xmlns:a16="http://schemas.microsoft.com/office/drawing/2014/main" id="{DF8C37C7-5756-42E5-A496-00D61E5AFF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317" y="112317"/>
              <a:ext cx="1908175" cy="1908175"/>
            </a:xfrm>
            <a:prstGeom prst="ellipse">
              <a:avLst/>
            </a:prstGeom>
            <a:solidFill>
              <a:srgbClr val="AEDC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 cap="flat" cmpd="sng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 sz="1400" b="1">
                <a:solidFill>
                  <a:srgbClr val="181818"/>
                </a:solidFill>
                <a:ea typeface="方正兰亭特黑简体" pitchFamily="2" charset="-122"/>
              </a:endParaRPr>
            </a:p>
          </p:txBody>
        </p:sp>
      </p:grpSp>
      <p:sp>
        <p:nvSpPr>
          <p:cNvPr id="14358" name="Freeform 5">
            <a:extLst>
              <a:ext uri="{FF2B5EF4-FFF2-40B4-BE49-F238E27FC236}">
                <a16:creationId xmlns:a16="http://schemas.microsoft.com/office/drawing/2014/main" id="{C0B6B3F3-CC1D-4F43-958A-548B31DC9C2D}"/>
              </a:ext>
            </a:extLst>
          </p:cNvPr>
          <p:cNvSpPr>
            <a:spLocks noChangeArrowheads="1"/>
          </p:cNvSpPr>
          <p:nvPr/>
        </p:nvSpPr>
        <p:spPr bwMode="auto">
          <a:xfrm rot="2473291">
            <a:off x="6838950" y="2419350"/>
            <a:ext cx="544513" cy="349250"/>
          </a:xfrm>
          <a:custGeom>
            <a:avLst/>
            <a:gdLst>
              <a:gd name="T0" fmla="*/ 0 w 221"/>
              <a:gd name="T1" fmla="*/ 110 h 140"/>
              <a:gd name="T2" fmla="*/ 32 w 221"/>
              <a:gd name="T3" fmla="*/ 134 h 140"/>
              <a:gd name="T4" fmla="*/ 203 w 221"/>
              <a:gd name="T5" fmla="*/ 80 h 140"/>
              <a:gd name="T6" fmla="*/ 203 w 221"/>
              <a:gd name="T7" fmla="*/ 60 h 140"/>
              <a:gd name="T8" fmla="*/ 32 w 221"/>
              <a:gd name="T9" fmla="*/ 6 h 140"/>
              <a:gd name="T10" fmla="*/ 0 w 221"/>
              <a:gd name="T11" fmla="*/ 30 h 140"/>
              <a:gd name="T12" fmla="*/ 0 w 221"/>
              <a:gd name="T13" fmla="*/ 110 h 14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21"/>
              <a:gd name="T22" fmla="*/ 0 h 140"/>
              <a:gd name="T23" fmla="*/ 221 w 221"/>
              <a:gd name="T24" fmla="*/ 140 h 14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21" h="140">
                <a:moveTo>
                  <a:pt x="0" y="110"/>
                </a:moveTo>
                <a:cubicBezTo>
                  <a:pt x="0" y="129"/>
                  <a:pt x="15" y="140"/>
                  <a:pt x="32" y="134"/>
                </a:cubicBezTo>
                <a:cubicBezTo>
                  <a:pt x="203" y="80"/>
                  <a:pt x="203" y="80"/>
                  <a:pt x="203" y="80"/>
                </a:cubicBezTo>
                <a:cubicBezTo>
                  <a:pt x="221" y="75"/>
                  <a:pt x="221" y="65"/>
                  <a:pt x="203" y="60"/>
                </a:cubicBezTo>
                <a:cubicBezTo>
                  <a:pt x="32" y="6"/>
                  <a:pt x="32" y="6"/>
                  <a:pt x="32" y="6"/>
                </a:cubicBezTo>
                <a:cubicBezTo>
                  <a:pt x="15" y="0"/>
                  <a:pt x="0" y="11"/>
                  <a:pt x="0" y="30"/>
                </a:cubicBezTo>
                <a:lnTo>
                  <a:pt x="0" y="110"/>
                </a:lnTo>
                <a:close/>
              </a:path>
            </a:pathLst>
          </a:custGeom>
          <a:solidFill>
            <a:srgbClr val="424242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zh-CN">
              <a:solidFill>
                <a:srgbClr val="00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4359" name="Freeform 5">
            <a:extLst>
              <a:ext uri="{FF2B5EF4-FFF2-40B4-BE49-F238E27FC236}">
                <a16:creationId xmlns:a16="http://schemas.microsoft.com/office/drawing/2014/main" id="{31A1BE33-46E6-42B5-AB51-080A432C70AD}"/>
              </a:ext>
            </a:extLst>
          </p:cNvPr>
          <p:cNvSpPr>
            <a:spLocks noChangeArrowheads="1"/>
          </p:cNvSpPr>
          <p:nvPr/>
        </p:nvSpPr>
        <p:spPr bwMode="auto">
          <a:xfrm rot="19126709" flipV="1">
            <a:off x="4784725" y="2347913"/>
            <a:ext cx="544513" cy="349250"/>
          </a:xfrm>
          <a:custGeom>
            <a:avLst/>
            <a:gdLst>
              <a:gd name="T0" fmla="*/ 0 w 221"/>
              <a:gd name="T1" fmla="*/ 110 h 140"/>
              <a:gd name="T2" fmla="*/ 32 w 221"/>
              <a:gd name="T3" fmla="*/ 134 h 140"/>
              <a:gd name="T4" fmla="*/ 203 w 221"/>
              <a:gd name="T5" fmla="*/ 80 h 140"/>
              <a:gd name="T6" fmla="*/ 203 w 221"/>
              <a:gd name="T7" fmla="*/ 60 h 140"/>
              <a:gd name="T8" fmla="*/ 32 w 221"/>
              <a:gd name="T9" fmla="*/ 6 h 140"/>
              <a:gd name="T10" fmla="*/ 0 w 221"/>
              <a:gd name="T11" fmla="*/ 30 h 140"/>
              <a:gd name="T12" fmla="*/ 0 w 221"/>
              <a:gd name="T13" fmla="*/ 110 h 14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21"/>
              <a:gd name="T22" fmla="*/ 0 h 140"/>
              <a:gd name="T23" fmla="*/ 221 w 221"/>
              <a:gd name="T24" fmla="*/ 140 h 14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21" h="140">
                <a:moveTo>
                  <a:pt x="0" y="110"/>
                </a:moveTo>
                <a:cubicBezTo>
                  <a:pt x="0" y="129"/>
                  <a:pt x="15" y="140"/>
                  <a:pt x="32" y="134"/>
                </a:cubicBezTo>
                <a:cubicBezTo>
                  <a:pt x="203" y="80"/>
                  <a:pt x="203" y="80"/>
                  <a:pt x="203" y="80"/>
                </a:cubicBezTo>
                <a:cubicBezTo>
                  <a:pt x="221" y="75"/>
                  <a:pt x="221" y="65"/>
                  <a:pt x="203" y="60"/>
                </a:cubicBezTo>
                <a:cubicBezTo>
                  <a:pt x="32" y="6"/>
                  <a:pt x="32" y="6"/>
                  <a:pt x="32" y="6"/>
                </a:cubicBezTo>
                <a:cubicBezTo>
                  <a:pt x="15" y="0"/>
                  <a:pt x="0" y="11"/>
                  <a:pt x="0" y="30"/>
                </a:cubicBezTo>
                <a:lnTo>
                  <a:pt x="0" y="110"/>
                </a:lnTo>
                <a:close/>
              </a:path>
            </a:pathLst>
          </a:custGeom>
          <a:solidFill>
            <a:srgbClr val="424242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zh-CN">
              <a:solidFill>
                <a:srgbClr val="00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4360" name="Freeform 5">
            <a:extLst>
              <a:ext uri="{FF2B5EF4-FFF2-40B4-BE49-F238E27FC236}">
                <a16:creationId xmlns:a16="http://schemas.microsoft.com/office/drawing/2014/main" id="{38F0E356-2497-4145-9D60-0F44F486CC0C}"/>
              </a:ext>
            </a:extLst>
          </p:cNvPr>
          <p:cNvSpPr>
            <a:spLocks noChangeArrowheads="1"/>
          </p:cNvSpPr>
          <p:nvPr/>
        </p:nvSpPr>
        <p:spPr bwMode="auto">
          <a:xfrm rot="3354704" flipH="1" flipV="1">
            <a:off x="4204494" y="4144169"/>
            <a:ext cx="544512" cy="349250"/>
          </a:xfrm>
          <a:custGeom>
            <a:avLst/>
            <a:gdLst>
              <a:gd name="T0" fmla="*/ 0 w 221"/>
              <a:gd name="T1" fmla="*/ 110 h 140"/>
              <a:gd name="T2" fmla="*/ 32 w 221"/>
              <a:gd name="T3" fmla="*/ 134 h 140"/>
              <a:gd name="T4" fmla="*/ 203 w 221"/>
              <a:gd name="T5" fmla="*/ 80 h 140"/>
              <a:gd name="T6" fmla="*/ 203 w 221"/>
              <a:gd name="T7" fmla="*/ 60 h 140"/>
              <a:gd name="T8" fmla="*/ 32 w 221"/>
              <a:gd name="T9" fmla="*/ 6 h 140"/>
              <a:gd name="T10" fmla="*/ 0 w 221"/>
              <a:gd name="T11" fmla="*/ 30 h 140"/>
              <a:gd name="T12" fmla="*/ 0 w 221"/>
              <a:gd name="T13" fmla="*/ 110 h 14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21"/>
              <a:gd name="T22" fmla="*/ 0 h 140"/>
              <a:gd name="T23" fmla="*/ 221 w 221"/>
              <a:gd name="T24" fmla="*/ 140 h 14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21" h="140">
                <a:moveTo>
                  <a:pt x="0" y="110"/>
                </a:moveTo>
                <a:cubicBezTo>
                  <a:pt x="0" y="129"/>
                  <a:pt x="15" y="140"/>
                  <a:pt x="32" y="134"/>
                </a:cubicBezTo>
                <a:cubicBezTo>
                  <a:pt x="203" y="80"/>
                  <a:pt x="203" y="80"/>
                  <a:pt x="203" y="80"/>
                </a:cubicBezTo>
                <a:cubicBezTo>
                  <a:pt x="221" y="75"/>
                  <a:pt x="221" y="65"/>
                  <a:pt x="203" y="60"/>
                </a:cubicBezTo>
                <a:cubicBezTo>
                  <a:pt x="32" y="6"/>
                  <a:pt x="32" y="6"/>
                  <a:pt x="32" y="6"/>
                </a:cubicBezTo>
                <a:cubicBezTo>
                  <a:pt x="15" y="0"/>
                  <a:pt x="0" y="11"/>
                  <a:pt x="0" y="30"/>
                </a:cubicBezTo>
                <a:lnTo>
                  <a:pt x="0" y="110"/>
                </a:lnTo>
                <a:close/>
              </a:path>
            </a:pathLst>
          </a:custGeom>
          <a:solidFill>
            <a:srgbClr val="424242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zh-CN">
              <a:solidFill>
                <a:srgbClr val="00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4361" name="Freeform 5">
            <a:extLst>
              <a:ext uri="{FF2B5EF4-FFF2-40B4-BE49-F238E27FC236}">
                <a16:creationId xmlns:a16="http://schemas.microsoft.com/office/drawing/2014/main" id="{FB9F3116-145F-4A37-A7AA-DDF53BB26E55}"/>
              </a:ext>
            </a:extLst>
          </p:cNvPr>
          <p:cNvSpPr>
            <a:spLocks noChangeArrowheads="1"/>
          </p:cNvSpPr>
          <p:nvPr/>
        </p:nvSpPr>
        <p:spPr bwMode="auto">
          <a:xfrm rot="18000000" flipH="1">
            <a:off x="7466806" y="4180682"/>
            <a:ext cx="544513" cy="349250"/>
          </a:xfrm>
          <a:custGeom>
            <a:avLst/>
            <a:gdLst>
              <a:gd name="T0" fmla="*/ 0 w 221"/>
              <a:gd name="T1" fmla="*/ 110 h 140"/>
              <a:gd name="T2" fmla="*/ 32 w 221"/>
              <a:gd name="T3" fmla="*/ 134 h 140"/>
              <a:gd name="T4" fmla="*/ 203 w 221"/>
              <a:gd name="T5" fmla="*/ 80 h 140"/>
              <a:gd name="T6" fmla="*/ 203 w 221"/>
              <a:gd name="T7" fmla="*/ 60 h 140"/>
              <a:gd name="T8" fmla="*/ 32 w 221"/>
              <a:gd name="T9" fmla="*/ 6 h 140"/>
              <a:gd name="T10" fmla="*/ 0 w 221"/>
              <a:gd name="T11" fmla="*/ 30 h 140"/>
              <a:gd name="T12" fmla="*/ 0 w 221"/>
              <a:gd name="T13" fmla="*/ 110 h 14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21"/>
              <a:gd name="T22" fmla="*/ 0 h 140"/>
              <a:gd name="T23" fmla="*/ 221 w 221"/>
              <a:gd name="T24" fmla="*/ 140 h 14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21" h="140">
                <a:moveTo>
                  <a:pt x="0" y="110"/>
                </a:moveTo>
                <a:cubicBezTo>
                  <a:pt x="0" y="129"/>
                  <a:pt x="15" y="140"/>
                  <a:pt x="32" y="134"/>
                </a:cubicBezTo>
                <a:cubicBezTo>
                  <a:pt x="203" y="80"/>
                  <a:pt x="203" y="80"/>
                  <a:pt x="203" y="80"/>
                </a:cubicBezTo>
                <a:cubicBezTo>
                  <a:pt x="221" y="75"/>
                  <a:pt x="221" y="65"/>
                  <a:pt x="203" y="60"/>
                </a:cubicBezTo>
                <a:cubicBezTo>
                  <a:pt x="32" y="6"/>
                  <a:pt x="32" y="6"/>
                  <a:pt x="32" y="6"/>
                </a:cubicBezTo>
                <a:cubicBezTo>
                  <a:pt x="15" y="0"/>
                  <a:pt x="0" y="11"/>
                  <a:pt x="0" y="30"/>
                </a:cubicBezTo>
                <a:lnTo>
                  <a:pt x="0" y="110"/>
                </a:lnTo>
                <a:close/>
              </a:path>
            </a:pathLst>
          </a:custGeom>
          <a:solidFill>
            <a:srgbClr val="424242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zh-CN">
              <a:solidFill>
                <a:srgbClr val="00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4362" name="Freeform 5">
            <a:extLst>
              <a:ext uri="{FF2B5EF4-FFF2-40B4-BE49-F238E27FC236}">
                <a16:creationId xmlns:a16="http://schemas.microsoft.com/office/drawing/2014/main" id="{38F94048-DED8-44DC-951F-31569E809126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5822950" y="5210175"/>
            <a:ext cx="544513" cy="349250"/>
          </a:xfrm>
          <a:custGeom>
            <a:avLst/>
            <a:gdLst>
              <a:gd name="T0" fmla="*/ 0 w 221"/>
              <a:gd name="T1" fmla="*/ 110 h 140"/>
              <a:gd name="T2" fmla="*/ 32 w 221"/>
              <a:gd name="T3" fmla="*/ 134 h 140"/>
              <a:gd name="T4" fmla="*/ 203 w 221"/>
              <a:gd name="T5" fmla="*/ 80 h 140"/>
              <a:gd name="T6" fmla="*/ 203 w 221"/>
              <a:gd name="T7" fmla="*/ 60 h 140"/>
              <a:gd name="T8" fmla="*/ 32 w 221"/>
              <a:gd name="T9" fmla="*/ 6 h 140"/>
              <a:gd name="T10" fmla="*/ 0 w 221"/>
              <a:gd name="T11" fmla="*/ 30 h 140"/>
              <a:gd name="T12" fmla="*/ 0 w 221"/>
              <a:gd name="T13" fmla="*/ 110 h 14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21"/>
              <a:gd name="T22" fmla="*/ 0 h 140"/>
              <a:gd name="T23" fmla="*/ 221 w 221"/>
              <a:gd name="T24" fmla="*/ 140 h 14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21" h="140">
                <a:moveTo>
                  <a:pt x="0" y="110"/>
                </a:moveTo>
                <a:cubicBezTo>
                  <a:pt x="0" y="129"/>
                  <a:pt x="15" y="140"/>
                  <a:pt x="32" y="134"/>
                </a:cubicBezTo>
                <a:cubicBezTo>
                  <a:pt x="203" y="80"/>
                  <a:pt x="203" y="80"/>
                  <a:pt x="203" y="80"/>
                </a:cubicBezTo>
                <a:cubicBezTo>
                  <a:pt x="221" y="75"/>
                  <a:pt x="221" y="65"/>
                  <a:pt x="203" y="60"/>
                </a:cubicBezTo>
                <a:cubicBezTo>
                  <a:pt x="32" y="6"/>
                  <a:pt x="32" y="6"/>
                  <a:pt x="32" y="6"/>
                </a:cubicBezTo>
                <a:cubicBezTo>
                  <a:pt x="15" y="0"/>
                  <a:pt x="0" y="11"/>
                  <a:pt x="0" y="30"/>
                </a:cubicBezTo>
                <a:lnTo>
                  <a:pt x="0" y="110"/>
                </a:lnTo>
                <a:close/>
              </a:path>
            </a:pathLst>
          </a:custGeom>
          <a:solidFill>
            <a:srgbClr val="424242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zh-CN">
              <a:solidFill>
                <a:srgbClr val="00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grpSp>
        <p:nvGrpSpPr>
          <p:cNvPr id="14363" name="Group 27">
            <a:extLst>
              <a:ext uri="{FF2B5EF4-FFF2-40B4-BE49-F238E27FC236}">
                <a16:creationId xmlns:a16="http://schemas.microsoft.com/office/drawing/2014/main" id="{358AE3DF-421B-403C-B88B-243BF571C6DD}"/>
              </a:ext>
            </a:extLst>
          </p:cNvPr>
          <p:cNvGrpSpPr>
            <a:grpSpLocks/>
          </p:cNvGrpSpPr>
          <p:nvPr/>
        </p:nvGrpSpPr>
        <p:grpSpPr bwMode="auto">
          <a:xfrm>
            <a:off x="5719763" y="3230563"/>
            <a:ext cx="893762" cy="911225"/>
            <a:chOff x="0" y="0"/>
            <a:chExt cx="739775" cy="754063"/>
          </a:xfrm>
        </p:grpSpPr>
        <p:sp>
          <p:nvSpPr>
            <p:cNvPr id="14364" name="Freeform 619">
              <a:extLst>
                <a:ext uri="{FF2B5EF4-FFF2-40B4-BE49-F238E27FC236}">
                  <a16:creationId xmlns:a16="http://schemas.microsoft.com/office/drawing/2014/main" id="{71D02370-2D62-486E-9FE8-D69D21D0B951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0" y="150813"/>
              <a:ext cx="600075" cy="603250"/>
            </a:xfrm>
            <a:custGeom>
              <a:avLst/>
              <a:gdLst>
                <a:gd name="T0" fmla="*/ 88 w 160"/>
                <a:gd name="T1" fmla="*/ 3 h 161"/>
                <a:gd name="T2" fmla="*/ 82 w 160"/>
                <a:gd name="T3" fmla="*/ 1 h 161"/>
                <a:gd name="T4" fmla="*/ 77 w 160"/>
                <a:gd name="T5" fmla="*/ 5 h 161"/>
                <a:gd name="T6" fmla="*/ 26 w 160"/>
                <a:gd name="T7" fmla="*/ 108 h 161"/>
                <a:gd name="T8" fmla="*/ 16 w 160"/>
                <a:gd name="T9" fmla="*/ 117 h 161"/>
                <a:gd name="T10" fmla="*/ 3 w 160"/>
                <a:gd name="T11" fmla="*/ 126 h 161"/>
                <a:gd name="T12" fmla="*/ 0 w 160"/>
                <a:gd name="T13" fmla="*/ 131 h 161"/>
                <a:gd name="T14" fmla="*/ 2 w 160"/>
                <a:gd name="T15" fmla="*/ 137 h 161"/>
                <a:gd name="T16" fmla="*/ 24 w 160"/>
                <a:gd name="T17" fmla="*/ 159 h 161"/>
                <a:gd name="T18" fmla="*/ 29 w 160"/>
                <a:gd name="T19" fmla="*/ 161 h 161"/>
                <a:gd name="T20" fmla="*/ 29 w 160"/>
                <a:gd name="T21" fmla="*/ 161 h 161"/>
                <a:gd name="T22" fmla="*/ 34 w 160"/>
                <a:gd name="T23" fmla="*/ 158 h 161"/>
                <a:gd name="T24" fmla="*/ 44 w 160"/>
                <a:gd name="T25" fmla="*/ 144 h 161"/>
                <a:gd name="T26" fmla="*/ 52 w 160"/>
                <a:gd name="T27" fmla="*/ 135 h 161"/>
                <a:gd name="T28" fmla="*/ 53 w 160"/>
                <a:gd name="T29" fmla="*/ 137 h 161"/>
                <a:gd name="T30" fmla="*/ 75 w 160"/>
                <a:gd name="T31" fmla="*/ 159 h 161"/>
                <a:gd name="T32" fmla="*/ 80 w 160"/>
                <a:gd name="T33" fmla="*/ 161 h 161"/>
                <a:gd name="T34" fmla="*/ 85 w 160"/>
                <a:gd name="T35" fmla="*/ 159 h 161"/>
                <a:gd name="T36" fmla="*/ 89 w 160"/>
                <a:gd name="T37" fmla="*/ 156 h 161"/>
                <a:gd name="T38" fmla="*/ 88 w 160"/>
                <a:gd name="T39" fmla="*/ 146 h 161"/>
                <a:gd name="T40" fmla="*/ 69 w 160"/>
                <a:gd name="T41" fmla="*/ 127 h 161"/>
                <a:gd name="T42" fmla="*/ 156 w 160"/>
                <a:gd name="T43" fmla="*/ 84 h 161"/>
                <a:gd name="T44" fmla="*/ 160 w 160"/>
                <a:gd name="T45" fmla="*/ 79 h 161"/>
                <a:gd name="T46" fmla="*/ 158 w 160"/>
                <a:gd name="T47" fmla="*/ 73 h 161"/>
                <a:gd name="T48" fmla="*/ 88 w 160"/>
                <a:gd name="T49" fmla="*/ 3 h 161"/>
                <a:gd name="T50" fmla="*/ 28 w 160"/>
                <a:gd name="T51" fmla="*/ 148 h 161"/>
                <a:gd name="T52" fmla="*/ 13 w 160"/>
                <a:gd name="T53" fmla="*/ 132 h 161"/>
                <a:gd name="T54" fmla="*/ 26 w 160"/>
                <a:gd name="T55" fmla="*/ 125 h 161"/>
                <a:gd name="T56" fmla="*/ 36 w 160"/>
                <a:gd name="T57" fmla="*/ 135 h 161"/>
                <a:gd name="T58" fmla="*/ 28 w 160"/>
                <a:gd name="T59" fmla="*/ 148 h 161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60"/>
                <a:gd name="T91" fmla="*/ 0 h 161"/>
                <a:gd name="T92" fmla="*/ 160 w 160"/>
                <a:gd name="T93" fmla="*/ 161 h 161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60" h="161">
                  <a:moveTo>
                    <a:pt x="88" y="3"/>
                  </a:moveTo>
                  <a:cubicBezTo>
                    <a:pt x="87" y="1"/>
                    <a:pt x="84" y="0"/>
                    <a:pt x="82" y="1"/>
                  </a:cubicBezTo>
                  <a:cubicBezTo>
                    <a:pt x="80" y="1"/>
                    <a:pt x="78" y="3"/>
                    <a:pt x="77" y="5"/>
                  </a:cubicBezTo>
                  <a:cubicBezTo>
                    <a:pt x="26" y="108"/>
                    <a:pt x="26" y="108"/>
                    <a:pt x="26" y="108"/>
                  </a:cubicBezTo>
                  <a:cubicBezTo>
                    <a:pt x="16" y="117"/>
                    <a:pt x="16" y="117"/>
                    <a:pt x="16" y="117"/>
                  </a:cubicBezTo>
                  <a:cubicBezTo>
                    <a:pt x="3" y="126"/>
                    <a:pt x="3" y="126"/>
                    <a:pt x="3" y="126"/>
                  </a:cubicBezTo>
                  <a:cubicBezTo>
                    <a:pt x="1" y="127"/>
                    <a:pt x="0" y="129"/>
                    <a:pt x="0" y="131"/>
                  </a:cubicBezTo>
                  <a:cubicBezTo>
                    <a:pt x="0" y="133"/>
                    <a:pt x="0" y="136"/>
                    <a:pt x="2" y="137"/>
                  </a:cubicBezTo>
                  <a:cubicBezTo>
                    <a:pt x="24" y="159"/>
                    <a:pt x="24" y="159"/>
                    <a:pt x="24" y="159"/>
                  </a:cubicBezTo>
                  <a:cubicBezTo>
                    <a:pt x="25" y="160"/>
                    <a:pt x="27" y="161"/>
                    <a:pt x="29" y="161"/>
                  </a:cubicBezTo>
                  <a:cubicBezTo>
                    <a:pt x="29" y="161"/>
                    <a:pt x="29" y="161"/>
                    <a:pt x="29" y="161"/>
                  </a:cubicBezTo>
                  <a:cubicBezTo>
                    <a:pt x="31" y="161"/>
                    <a:pt x="33" y="160"/>
                    <a:pt x="34" y="158"/>
                  </a:cubicBezTo>
                  <a:cubicBezTo>
                    <a:pt x="44" y="144"/>
                    <a:pt x="44" y="144"/>
                    <a:pt x="44" y="144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52" y="136"/>
                    <a:pt x="53" y="136"/>
                    <a:pt x="53" y="137"/>
                  </a:cubicBezTo>
                  <a:cubicBezTo>
                    <a:pt x="75" y="159"/>
                    <a:pt x="75" y="159"/>
                    <a:pt x="75" y="159"/>
                  </a:cubicBezTo>
                  <a:cubicBezTo>
                    <a:pt x="77" y="160"/>
                    <a:pt x="79" y="161"/>
                    <a:pt x="80" y="161"/>
                  </a:cubicBezTo>
                  <a:cubicBezTo>
                    <a:pt x="82" y="161"/>
                    <a:pt x="84" y="160"/>
                    <a:pt x="85" y="159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1" y="153"/>
                    <a:pt x="91" y="149"/>
                    <a:pt x="88" y="146"/>
                  </a:cubicBezTo>
                  <a:cubicBezTo>
                    <a:pt x="69" y="127"/>
                    <a:pt x="69" y="127"/>
                    <a:pt x="69" y="127"/>
                  </a:cubicBezTo>
                  <a:cubicBezTo>
                    <a:pt x="156" y="84"/>
                    <a:pt x="156" y="84"/>
                    <a:pt x="156" y="84"/>
                  </a:cubicBezTo>
                  <a:cubicBezTo>
                    <a:pt x="158" y="83"/>
                    <a:pt x="160" y="81"/>
                    <a:pt x="160" y="79"/>
                  </a:cubicBezTo>
                  <a:cubicBezTo>
                    <a:pt x="160" y="76"/>
                    <a:pt x="160" y="74"/>
                    <a:pt x="158" y="73"/>
                  </a:cubicBezTo>
                  <a:lnTo>
                    <a:pt x="88" y="3"/>
                  </a:lnTo>
                  <a:close/>
                  <a:moveTo>
                    <a:pt x="28" y="148"/>
                  </a:moveTo>
                  <a:cubicBezTo>
                    <a:pt x="13" y="132"/>
                    <a:pt x="13" y="132"/>
                    <a:pt x="13" y="132"/>
                  </a:cubicBezTo>
                  <a:cubicBezTo>
                    <a:pt x="26" y="125"/>
                    <a:pt x="26" y="125"/>
                    <a:pt x="26" y="125"/>
                  </a:cubicBezTo>
                  <a:cubicBezTo>
                    <a:pt x="36" y="135"/>
                    <a:pt x="36" y="135"/>
                    <a:pt x="36" y="135"/>
                  </a:cubicBezTo>
                  <a:lnTo>
                    <a:pt x="28" y="148"/>
                  </a:ln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4365" name="Freeform 620">
              <a:extLst>
                <a:ext uri="{FF2B5EF4-FFF2-40B4-BE49-F238E27FC236}">
                  <a16:creationId xmlns:a16="http://schemas.microsoft.com/office/drawing/2014/main" id="{F1AD9376-ABBE-40CF-8FD0-4BAABE4E0A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87" y="0"/>
              <a:ext cx="319088" cy="322263"/>
            </a:xfrm>
            <a:custGeom>
              <a:avLst/>
              <a:gdLst>
                <a:gd name="T0" fmla="*/ 85 w 85"/>
                <a:gd name="T1" fmla="*/ 77 h 86"/>
                <a:gd name="T2" fmla="*/ 60 w 85"/>
                <a:gd name="T3" fmla="*/ 26 h 86"/>
                <a:gd name="T4" fmla="*/ 8 w 85"/>
                <a:gd name="T5" fmla="*/ 1 h 86"/>
                <a:gd name="T6" fmla="*/ 1 w 85"/>
                <a:gd name="T7" fmla="*/ 5 h 86"/>
                <a:gd name="T8" fmla="*/ 3 w 85"/>
                <a:gd name="T9" fmla="*/ 11 h 86"/>
                <a:gd name="T10" fmla="*/ 3 w 85"/>
                <a:gd name="T11" fmla="*/ 11 h 86"/>
                <a:gd name="T12" fmla="*/ 51 w 85"/>
                <a:gd name="T13" fmla="*/ 35 h 86"/>
                <a:gd name="T14" fmla="*/ 75 w 85"/>
                <a:gd name="T15" fmla="*/ 83 h 86"/>
                <a:gd name="T16" fmla="*/ 81 w 85"/>
                <a:gd name="T17" fmla="*/ 84 h 86"/>
                <a:gd name="T18" fmla="*/ 83 w 85"/>
                <a:gd name="T19" fmla="*/ 83 h 86"/>
                <a:gd name="T20" fmla="*/ 85 w 85"/>
                <a:gd name="T21" fmla="*/ 77 h 8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85"/>
                <a:gd name="T34" fmla="*/ 0 h 86"/>
                <a:gd name="T35" fmla="*/ 85 w 85"/>
                <a:gd name="T36" fmla="*/ 86 h 8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85" h="86">
                  <a:moveTo>
                    <a:pt x="85" y="77"/>
                  </a:moveTo>
                  <a:cubicBezTo>
                    <a:pt x="81" y="57"/>
                    <a:pt x="73" y="39"/>
                    <a:pt x="60" y="26"/>
                  </a:cubicBezTo>
                  <a:cubicBezTo>
                    <a:pt x="46" y="13"/>
                    <a:pt x="29" y="4"/>
                    <a:pt x="8" y="1"/>
                  </a:cubicBezTo>
                  <a:cubicBezTo>
                    <a:pt x="6" y="0"/>
                    <a:pt x="3" y="2"/>
                    <a:pt x="1" y="5"/>
                  </a:cubicBezTo>
                  <a:cubicBezTo>
                    <a:pt x="0" y="8"/>
                    <a:pt x="1" y="10"/>
                    <a:pt x="3" y="11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23" y="14"/>
                    <a:pt x="39" y="22"/>
                    <a:pt x="51" y="35"/>
                  </a:cubicBezTo>
                  <a:cubicBezTo>
                    <a:pt x="63" y="47"/>
                    <a:pt x="72" y="63"/>
                    <a:pt x="75" y="83"/>
                  </a:cubicBezTo>
                  <a:cubicBezTo>
                    <a:pt x="75" y="85"/>
                    <a:pt x="78" y="86"/>
                    <a:pt x="81" y="84"/>
                  </a:cubicBezTo>
                  <a:cubicBezTo>
                    <a:pt x="82" y="84"/>
                    <a:pt x="82" y="83"/>
                    <a:pt x="83" y="83"/>
                  </a:cubicBezTo>
                  <a:cubicBezTo>
                    <a:pt x="85" y="81"/>
                    <a:pt x="85" y="79"/>
                    <a:pt x="85" y="77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4366" name="Freeform 621">
              <a:extLst>
                <a:ext uri="{FF2B5EF4-FFF2-40B4-BE49-F238E27FC236}">
                  <a16:creationId xmlns:a16="http://schemas.microsoft.com/office/drawing/2014/main" id="{43320EBE-1A74-4CF4-8042-A30D372A84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512" y="120650"/>
              <a:ext cx="206375" cy="206375"/>
            </a:xfrm>
            <a:custGeom>
              <a:avLst/>
              <a:gdLst>
                <a:gd name="T0" fmla="*/ 37 w 55"/>
                <a:gd name="T1" fmla="*/ 18 h 55"/>
                <a:gd name="T2" fmla="*/ 8 w 55"/>
                <a:gd name="T3" fmla="*/ 1 h 55"/>
                <a:gd name="T4" fmla="*/ 1 w 55"/>
                <a:gd name="T5" fmla="*/ 4 h 55"/>
                <a:gd name="T6" fmla="*/ 2 w 55"/>
                <a:gd name="T7" fmla="*/ 10 h 55"/>
                <a:gd name="T8" fmla="*/ 28 w 55"/>
                <a:gd name="T9" fmla="*/ 26 h 55"/>
                <a:gd name="T10" fmla="*/ 44 w 55"/>
                <a:gd name="T11" fmla="*/ 53 h 55"/>
                <a:gd name="T12" fmla="*/ 51 w 55"/>
                <a:gd name="T13" fmla="*/ 54 h 55"/>
                <a:gd name="T14" fmla="*/ 52 w 55"/>
                <a:gd name="T15" fmla="*/ 52 h 55"/>
                <a:gd name="T16" fmla="*/ 54 w 55"/>
                <a:gd name="T17" fmla="*/ 46 h 55"/>
                <a:gd name="T18" fmla="*/ 37 w 55"/>
                <a:gd name="T19" fmla="*/ 18 h 5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5"/>
                <a:gd name="T31" fmla="*/ 0 h 55"/>
                <a:gd name="T32" fmla="*/ 55 w 55"/>
                <a:gd name="T33" fmla="*/ 55 h 5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5" h="55">
                  <a:moveTo>
                    <a:pt x="37" y="18"/>
                  </a:moveTo>
                  <a:cubicBezTo>
                    <a:pt x="29" y="10"/>
                    <a:pt x="20" y="4"/>
                    <a:pt x="8" y="1"/>
                  </a:cubicBezTo>
                  <a:cubicBezTo>
                    <a:pt x="6" y="0"/>
                    <a:pt x="3" y="2"/>
                    <a:pt x="1" y="4"/>
                  </a:cubicBezTo>
                  <a:cubicBezTo>
                    <a:pt x="0" y="7"/>
                    <a:pt x="0" y="10"/>
                    <a:pt x="2" y="10"/>
                  </a:cubicBezTo>
                  <a:cubicBezTo>
                    <a:pt x="12" y="14"/>
                    <a:pt x="21" y="19"/>
                    <a:pt x="28" y="26"/>
                  </a:cubicBezTo>
                  <a:cubicBezTo>
                    <a:pt x="36" y="33"/>
                    <a:pt x="41" y="42"/>
                    <a:pt x="44" y="53"/>
                  </a:cubicBezTo>
                  <a:cubicBezTo>
                    <a:pt x="45" y="55"/>
                    <a:pt x="48" y="55"/>
                    <a:pt x="51" y="54"/>
                  </a:cubicBezTo>
                  <a:cubicBezTo>
                    <a:pt x="51" y="53"/>
                    <a:pt x="52" y="53"/>
                    <a:pt x="52" y="52"/>
                  </a:cubicBezTo>
                  <a:cubicBezTo>
                    <a:pt x="54" y="51"/>
                    <a:pt x="55" y="48"/>
                    <a:pt x="54" y="46"/>
                  </a:cubicBezTo>
                  <a:cubicBezTo>
                    <a:pt x="51" y="35"/>
                    <a:pt x="45" y="26"/>
                    <a:pt x="37" y="18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</p:grpSp>
      <p:sp>
        <p:nvSpPr>
          <p:cNvPr id="14367" name="矩形 33">
            <a:extLst>
              <a:ext uri="{FF2B5EF4-FFF2-40B4-BE49-F238E27FC236}">
                <a16:creationId xmlns:a16="http://schemas.microsoft.com/office/drawing/2014/main" id="{4176CDB2-E3FF-440F-8129-908EAD02D4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0863" y="1582738"/>
            <a:ext cx="93186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zh-CN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LOREM </a:t>
            </a:r>
          </a:p>
          <a:p>
            <a:pPr algn="ctr"/>
            <a:r>
              <a:rPr lang="en-US" altLang="zh-CN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IPSUM </a:t>
            </a:r>
            <a:endParaRPr lang="zh-CN" altLang="en-US" b="1">
              <a:solidFill>
                <a:schemeClr val="bg1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4368" name="矩形 38">
            <a:extLst>
              <a:ext uri="{FF2B5EF4-FFF2-40B4-BE49-F238E27FC236}">
                <a16:creationId xmlns:a16="http://schemas.microsoft.com/office/drawing/2014/main" id="{C1AF5F16-5330-4BAE-9AC5-09A66797F0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87863" y="4984750"/>
            <a:ext cx="9302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zh-CN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LOREM </a:t>
            </a:r>
          </a:p>
          <a:p>
            <a:pPr algn="ctr"/>
            <a:r>
              <a:rPr lang="en-US" altLang="zh-CN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IPSUM </a:t>
            </a:r>
            <a:endParaRPr lang="zh-CN" altLang="en-US" b="1">
              <a:solidFill>
                <a:schemeClr val="bg1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4369" name="矩形 39">
            <a:extLst>
              <a:ext uri="{FF2B5EF4-FFF2-40B4-BE49-F238E27FC236}">
                <a16:creationId xmlns:a16="http://schemas.microsoft.com/office/drawing/2014/main" id="{8EA11C79-FE9C-44FE-A8DF-9894240A80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8550" y="2965450"/>
            <a:ext cx="9302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zh-CN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LOREM </a:t>
            </a:r>
          </a:p>
          <a:p>
            <a:pPr algn="ctr"/>
            <a:r>
              <a:rPr lang="en-US" altLang="zh-CN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IPSUM </a:t>
            </a:r>
            <a:endParaRPr lang="zh-CN" altLang="en-US" b="1">
              <a:solidFill>
                <a:schemeClr val="bg1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4370" name="矩形 40">
            <a:extLst>
              <a:ext uri="{FF2B5EF4-FFF2-40B4-BE49-F238E27FC236}">
                <a16:creationId xmlns:a16="http://schemas.microsoft.com/office/drawing/2014/main" id="{7E9DA109-971C-49DE-BA63-D3A54E9D30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8800" y="4984750"/>
            <a:ext cx="9302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zh-CN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LOREM </a:t>
            </a:r>
          </a:p>
          <a:p>
            <a:pPr algn="ctr"/>
            <a:r>
              <a:rPr lang="en-US" altLang="zh-CN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IPSUM </a:t>
            </a:r>
            <a:endParaRPr lang="zh-CN" altLang="en-US" b="1">
              <a:solidFill>
                <a:schemeClr val="bg1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4371" name="矩形 41">
            <a:extLst>
              <a:ext uri="{FF2B5EF4-FFF2-40B4-BE49-F238E27FC236}">
                <a16:creationId xmlns:a16="http://schemas.microsoft.com/office/drawing/2014/main" id="{292EEC70-56D8-4F21-B807-2FF8C4F0DB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1588" y="2965450"/>
            <a:ext cx="9302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zh-CN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LOREM </a:t>
            </a:r>
          </a:p>
          <a:p>
            <a:pPr algn="ctr"/>
            <a:r>
              <a:rPr lang="en-US" altLang="zh-CN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IPSUM </a:t>
            </a:r>
            <a:endParaRPr lang="zh-CN" altLang="en-US" b="1">
              <a:solidFill>
                <a:schemeClr val="bg1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4372" name="矩形 42">
            <a:extLst>
              <a:ext uri="{FF2B5EF4-FFF2-40B4-BE49-F238E27FC236}">
                <a16:creationId xmlns:a16="http://schemas.microsoft.com/office/drawing/2014/main" id="{43E1A941-1D07-402C-B982-B8E12CA622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05900" y="2828925"/>
            <a:ext cx="2743200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1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consectetuer adipiscing elit, sed diam nonummy nibh euismod tincidunt ut laoreet dolore magna aliquam erat volutpat. </a:t>
            </a:r>
            <a:endParaRPr lang="zh-CN" altLang="en-US" sz="1100">
              <a:solidFill>
                <a:srgbClr val="00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4373" name="圆角矩形 43">
            <a:extLst>
              <a:ext uri="{FF2B5EF4-FFF2-40B4-BE49-F238E27FC236}">
                <a16:creationId xmlns:a16="http://schemas.microsoft.com/office/drawing/2014/main" id="{352B5EC3-43CC-4060-AADC-E58D944C2EAC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8639175" y="3244850"/>
            <a:ext cx="768350" cy="95250"/>
          </a:xfrm>
          <a:prstGeom prst="roundRect">
            <a:avLst>
              <a:gd name="adj" fmla="val 50000"/>
            </a:avLst>
          </a:prstGeom>
          <a:solidFill>
            <a:srgbClr val="42424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4374" name="圆角矩形 44">
            <a:extLst>
              <a:ext uri="{FF2B5EF4-FFF2-40B4-BE49-F238E27FC236}">
                <a16:creationId xmlns:a16="http://schemas.microsoft.com/office/drawing/2014/main" id="{5004E1C8-F5C0-4122-A12F-D6D768AF5944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2740025" y="3244850"/>
            <a:ext cx="768350" cy="95250"/>
          </a:xfrm>
          <a:prstGeom prst="roundRect">
            <a:avLst>
              <a:gd name="adj" fmla="val 50000"/>
            </a:avLst>
          </a:prstGeom>
          <a:solidFill>
            <a:srgbClr val="AEDC46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4375" name="矩形 45">
            <a:extLst>
              <a:ext uri="{FF2B5EF4-FFF2-40B4-BE49-F238E27FC236}">
                <a16:creationId xmlns:a16="http://schemas.microsoft.com/office/drawing/2014/main" id="{CF22BBE3-D404-45D3-B4FD-34A4855D72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338" y="2846388"/>
            <a:ext cx="2743200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zh-CN" sz="11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consectetuer adipiscing elit, sed diam nonummy nibh euismod tincidunt ut laoreet dolore magna aliquam erat volutpat. </a:t>
            </a:r>
            <a:endParaRPr lang="zh-CN" altLang="en-US" sz="1100">
              <a:solidFill>
                <a:srgbClr val="00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40" name="矩形 5">
            <a:extLst>
              <a:ext uri="{FF2B5EF4-FFF2-40B4-BE49-F238E27FC236}">
                <a16:creationId xmlns:a16="http://schemas.microsoft.com/office/drawing/2014/main" id="{EFC6621D-E721-4636-9978-6FBBF00C2A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0500" y="6521450"/>
            <a:ext cx="18717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https://www.freeppt7.com</a:t>
            </a:r>
            <a:endParaRPr lang="zh-CN" altLang="zh-CN" sz="12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矩形 4">
            <a:extLst>
              <a:ext uri="{FF2B5EF4-FFF2-40B4-BE49-F238E27FC236}">
                <a16:creationId xmlns:a16="http://schemas.microsoft.com/office/drawing/2014/main" id="{2649333B-0269-4F4C-8CBC-4BDD3B25FD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51600"/>
            <a:ext cx="12192000" cy="406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zh-CN" altLang="zh-CN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5364" name="矩形 6">
            <a:extLst>
              <a:ext uri="{FF2B5EF4-FFF2-40B4-BE49-F238E27FC236}">
                <a16:creationId xmlns:a16="http://schemas.microsoft.com/office/drawing/2014/main" id="{A5F87C9F-F2C8-44A3-A32F-3C1CB3E443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" y="6516688"/>
            <a:ext cx="19018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zh-CN" sz="1200">
                <a:solidFill>
                  <a:srgbClr val="424242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your </a:t>
            </a:r>
            <a:r>
              <a:rPr lang="zh-CN" altLang="zh-CN" sz="1200" b="1">
                <a:solidFill>
                  <a:srgbClr val="424242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company</a:t>
            </a:r>
            <a:r>
              <a:rPr lang="zh-CN" altLang="zh-CN" sz="1200">
                <a:solidFill>
                  <a:srgbClr val="424242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zh-CN" altLang="zh-CN" sz="12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/ </a:t>
            </a:r>
            <a:r>
              <a:rPr lang="zh-CN" altLang="zh-CN" sz="1200" b="1">
                <a:solidFill>
                  <a:srgbClr val="AEDC46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logo</a:t>
            </a:r>
            <a:r>
              <a:rPr lang="zh-CN" altLang="zh-CN" sz="1200" b="1">
                <a:solidFill>
                  <a:srgbClr val="21AFE6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zh-CN" altLang="zh-CN" sz="12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/ </a:t>
            </a:r>
            <a:r>
              <a:rPr lang="zh-CN" altLang="zh-CN" sz="1200" b="1">
                <a:solidFill>
                  <a:srgbClr val="21AFE6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date</a:t>
            </a:r>
            <a:endParaRPr lang="zh-CN" altLang="zh-CN" sz="1200" b="1">
              <a:solidFill>
                <a:srgbClr val="21AFE6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5365" name="灯片编号占位符 1">
            <a:extLst>
              <a:ext uri="{FF2B5EF4-FFF2-40B4-BE49-F238E27FC236}">
                <a16:creationId xmlns:a16="http://schemas.microsoft.com/office/drawing/2014/main" id="{2FD8F9BA-4B59-4243-8DE4-F73C2BF9127C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9134475" y="6461125"/>
            <a:ext cx="2743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5EF9EBBC-D399-4C37-920E-A8338951A3AA}" type="slidenum">
              <a:rPr lang="zh-CN" altLang="en-US" b="1" i="1">
                <a:solidFill>
                  <a:srgbClr val="424242"/>
                </a:solidFill>
              </a:rPr>
              <a:pPr/>
              <a:t>11</a:t>
            </a:fld>
            <a:endParaRPr lang="zh-CN" altLang="en-US" b="1" i="1">
              <a:solidFill>
                <a:srgbClr val="424242"/>
              </a:solidFill>
            </a:endParaRPr>
          </a:p>
        </p:txBody>
      </p:sp>
      <p:sp>
        <p:nvSpPr>
          <p:cNvPr id="15366" name="矩形 2">
            <a:extLst>
              <a:ext uri="{FF2B5EF4-FFF2-40B4-BE49-F238E27FC236}">
                <a16:creationId xmlns:a16="http://schemas.microsoft.com/office/drawing/2014/main" id="{3F46C774-8601-4E1F-BB82-34047141F3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8550" y="247650"/>
            <a:ext cx="489585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zh-CN" altLang="en-US" sz="2800" b="1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Lorem ipsum dolor sit amet</a:t>
            </a:r>
            <a:endParaRPr lang="en-US" altLang="zh-CN" sz="2800" b="1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algn="ctr"/>
            <a:r>
              <a:rPr lang="zh-CN" altLang="en-US" sz="1400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consectetuer adipiscing elit sed diam nonummy nibh euismod</a:t>
            </a:r>
            <a:endParaRPr lang="zh-CN" altLang="en-US"/>
          </a:p>
        </p:txBody>
      </p:sp>
      <p:grpSp>
        <p:nvGrpSpPr>
          <p:cNvPr id="15367" name="Group 7">
            <a:extLst>
              <a:ext uri="{FF2B5EF4-FFF2-40B4-BE49-F238E27FC236}">
                <a16:creationId xmlns:a16="http://schemas.microsoft.com/office/drawing/2014/main" id="{F3277024-C90A-41D3-81F9-C18EB55B323E}"/>
              </a:ext>
            </a:extLst>
          </p:cNvPr>
          <p:cNvGrpSpPr>
            <a:grpSpLocks/>
          </p:cNvGrpSpPr>
          <p:nvPr/>
        </p:nvGrpSpPr>
        <p:grpSpPr bwMode="auto">
          <a:xfrm>
            <a:off x="1841500" y="1458913"/>
            <a:ext cx="1084263" cy="1084262"/>
            <a:chOff x="0" y="0"/>
            <a:chExt cx="2132807" cy="2132807"/>
          </a:xfrm>
        </p:grpSpPr>
        <p:sp useBgFill="1">
          <p:nvSpPr>
            <p:cNvPr id="15368" name="椭圆 4">
              <a:extLst>
                <a:ext uri="{FF2B5EF4-FFF2-40B4-BE49-F238E27FC236}">
                  <a16:creationId xmlns:a16="http://schemas.microsoft.com/office/drawing/2014/main" id="{6331C9D5-6F76-495D-998B-4D98E3AAF3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2132807" cy="2132807"/>
            </a:xfrm>
            <a:prstGeom prst="ellipse">
              <a:avLst/>
            </a:prstGeom>
            <a:ln w="25400" cap="flat" cmpd="sng">
              <a:solidFill>
                <a:srgbClr val="21AFE6"/>
              </a:solidFill>
              <a:bevel/>
              <a:headEnd/>
              <a:tailEnd/>
            </a:ln>
          </p:spPr>
          <p:txBody>
            <a:bodyPr anchor="ctr"/>
            <a:lstStyle/>
            <a:p>
              <a:pPr algn="ctr"/>
              <a:endParaRPr lang="zh-CN" altLang="zh-CN" sz="1400" b="1">
                <a:solidFill>
                  <a:srgbClr val="181818"/>
                </a:solidFill>
                <a:ea typeface="方正兰亭特黑简体" pitchFamily="2" charset="-122"/>
              </a:endParaRPr>
            </a:p>
          </p:txBody>
        </p:sp>
        <p:sp>
          <p:nvSpPr>
            <p:cNvPr id="15369" name="椭圆 5">
              <a:extLst>
                <a:ext uri="{FF2B5EF4-FFF2-40B4-BE49-F238E27FC236}">
                  <a16:creationId xmlns:a16="http://schemas.microsoft.com/office/drawing/2014/main" id="{9DFC6CD5-342F-4818-9D8F-0FBF72D206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316" y="112316"/>
              <a:ext cx="1908175" cy="1908175"/>
            </a:xfrm>
            <a:prstGeom prst="ellipse">
              <a:avLst/>
            </a:prstGeom>
            <a:solidFill>
              <a:srgbClr val="21AF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 cap="flat" cmpd="sng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 sz="1400" b="1">
                <a:solidFill>
                  <a:srgbClr val="181818"/>
                </a:solidFill>
                <a:ea typeface="方正兰亭特黑简体" pitchFamily="2" charset="-122"/>
              </a:endParaRPr>
            </a:p>
          </p:txBody>
        </p:sp>
      </p:grpSp>
      <p:grpSp>
        <p:nvGrpSpPr>
          <p:cNvPr id="15370" name="Group 10">
            <a:extLst>
              <a:ext uri="{FF2B5EF4-FFF2-40B4-BE49-F238E27FC236}">
                <a16:creationId xmlns:a16="http://schemas.microsoft.com/office/drawing/2014/main" id="{4096E91D-ED68-4235-88AB-D54E0856466A}"/>
              </a:ext>
            </a:extLst>
          </p:cNvPr>
          <p:cNvGrpSpPr>
            <a:grpSpLocks/>
          </p:cNvGrpSpPr>
          <p:nvPr/>
        </p:nvGrpSpPr>
        <p:grpSpPr bwMode="auto">
          <a:xfrm>
            <a:off x="5545138" y="1458913"/>
            <a:ext cx="1084262" cy="1084262"/>
            <a:chOff x="0" y="0"/>
            <a:chExt cx="2132807" cy="2132807"/>
          </a:xfrm>
        </p:grpSpPr>
        <p:sp useBgFill="1">
          <p:nvSpPr>
            <p:cNvPr id="15371" name="椭圆 7">
              <a:extLst>
                <a:ext uri="{FF2B5EF4-FFF2-40B4-BE49-F238E27FC236}">
                  <a16:creationId xmlns:a16="http://schemas.microsoft.com/office/drawing/2014/main" id="{E104AE7A-8B34-4F17-8220-4A5D40B65C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2132807" cy="2132807"/>
            </a:xfrm>
            <a:prstGeom prst="ellipse">
              <a:avLst/>
            </a:prstGeom>
            <a:ln w="25400" cap="flat" cmpd="sng">
              <a:solidFill>
                <a:srgbClr val="AEDC46"/>
              </a:solidFill>
              <a:bevel/>
              <a:headEnd/>
              <a:tailEnd/>
            </a:ln>
          </p:spPr>
          <p:txBody>
            <a:bodyPr anchor="ctr"/>
            <a:lstStyle/>
            <a:p>
              <a:pPr algn="ctr"/>
              <a:endParaRPr lang="zh-CN" altLang="zh-CN" sz="1400" b="1">
                <a:solidFill>
                  <a:srgbClr val="181818"/>
                </a:solidFill>
                <a:ea typeface="方正兰亭特黑简体" pitchFamily="2" charset="-122"/>
              </a:endParaRPr>
            </a:p>
          </p:txBody>
        </p:sp>
        <p:sp>
          <p:nvSpPr>
            <p:cNvPr id="15372" name="椭圆 8">
              <a:extLst>
                <a:ext uri="{FF2B5EF4-FFF2-40B4-BE49-F238E27FC236}">
                  <a16:creationId xmlns:a16="http://schemas.microsoft.com/office/drawing/2014/main" id="{E76B4E56-9CA9-446D-9712-128FB9EDBB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317" y="112317"/>
              <a:ext cx="1908175" cy="1908175"/>
            </a:xfrm>
            <a:prstGeom prst="ellipse">
              <a:avLst/>
            </a:prstGeom>
            <a:solidFill>
              <a:srgbClr val="AEDC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 cap="flat" cmpd="sng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 sz="1400" b="1">
                <a:solidFill>
                  <a:srgbClr val="181818"/>
                </a:solidFill>
                <a:ea typeface="方正兰亭特黑简体" pitchFamily="2" charset="-122"/>
              </a:endParaRPr>
            </a:p>
          </p:txBody>
        </p:sp>
      </p:grpSp>
      <p:grpSp>
        <p:nvGrpSpPr>
          <p:cNvPr id="15373" name="Group 13">
            <a:extLst>
              <a:ext uri="{FF2B5EF4-FFF2-40B4-BE49-F238E27FC236}">
                <a16:creationId xmlns:a16="http://schemas.microsoft.com/office/drawing/2014/main" id="{94DD1AC4-7D22-4AD6-96C4-2F41846763AD}"/>
              </a:ext>
            </a:extLst>
          </p:cNvPr>
          <p:cNvGrpSpPr>
            <a:grpSpLocks/>
          </p:cNvGrpSpPr>
          <p:nvPr/>
        </p:nvGrpSpPr>
        <p:grpSpPr bwMode="auto">
          <a:xfrm>
            <a:off x="9248775" y="1458913"/>
            <a:ext cx="1082675" cy="1084262"/>
            <a:chOff x="0" y="0"/>
            <a:chExt cx="2132807" cy="2132807"/>
          </a:xfrm>
        </p:grpSpPr>
        <p:sp useBgFill="1">
          <p:nvSpPr>
            <p:cNvPr id="15374" name="椭圆 10">
              <a:extLst>
                <a:ext uri="{FF2B5EF4-FFF2-40B4-BE49-F238E27FC236}">
                  <a16:creationId xmlns:a16="http://schemas.microsoft.com/office/drawing/2014/main" id="{B4F4B064-0592-4B16-9D46-7C9F016B04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2132807" cy="2132807"/>
            </a:xfrm>
            <a:prstGeom prst="ellipse">
              <a:avLst/>
            </a:prstGeom>
            <a:ln w="25400" cap="flat" cmpd="sng">
              <a:solidFill>
                <a:srgbClr val="424242"/>
              </a:solidFill>
              <a:bevel/>
              <a:headEnd/>
              <a:tailEnd/>
            </a:ln>
          </p:spPr>
          <p:txBody>
            <a:bodyPr anchor="ctr"/>
            <a:lstStyle/>
            <a:p>
              <a:pPr algn="ctr"/>
              <a:endParaRPr lang="zh-CN" altLang="zh-CN" sz="1400" b="1">
                <a:solidFill>
                  <a:srgbClr val="181818"/>
                </a:solidFill>
                <a:ea typeface="方正兰亭特黑简体" pitchFamily="2" charset="-122"/>
              </a:endParaRPr>
            </a:p>
          </p:txBody>
        </p:sp>
        <p:sp>
          <p:nvSpPr>
            <p:cNvPr id="15375" name="椭圆 11">
              <a:extLst>
                <a:ext uri="{FF2B5EF4-FFF2-40B4-BE49-F238E27FC236}">
                  <a16:creationId xmlns:a16="http://schemas.microsoft.com/office/drawing/2014/main" id="{233CD538-112A-409A-A290-0E0EC0A6ED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317" y="112317"/>
              <a:ext cx="1908175" cy="1908175"/>
            </a:xfrm>
            <a:prstGeom prst="ellipse">
              <a:avLst/>
            </a:pr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 cap="flat" cmpd="sng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 sz="1400" b="1">
                <a:solidFill>
                  <a:srgbClr val="181818"/>
                </a:solidFill>
                <a:ea typeface="方正兰亭特黑简体" pitchFamily="2" charset="-122"/>
              </a:endParaRPr>
            </a:p>
          </p:txBody>
        </p:sp>
      </p:grpSp>
      <p:grpSp>
        <p:nvGrpSpPr>
          <p:cNvPr id="15376" name="Group 16">
            <a:extLst>
              <a:ext uri="{FF2B5EF4-FFF2-40B4-BE49-F238E27FC236}">
                <a16:creationId xmlns:a16="http://schemas.microsoft.com/office/drawing/2014/main" id="{2CB0700A-074A-4EC3-AD34-881D63F2E95D}"/>
              </a:ext>
            </a:extLst>
          </p:cNvPr>
          <p:cNvGrpSpPr>
            <a:grpSpLocks/>
          </p:cNvGrpSpPr>
          <p:nvPr/>
        </p:nvGrpSpPr>
        <p:grpSpPr bwMode="auto">
          <a:xfrm>
            <a:off x="1854200" y="3694113"/>
            <a:ext cx="1084263" cy="1084262"/>
            <a:chOff x="0" y="0"/>
            <a:chExt cx="2132807" cy="2132807"/>
          </a:xfrm>
        </p:grpSpPr>
        <p:sp useBgFill="1">
          <p:nvSpPr>
            <p:cNvPr id="15377" name="椭圆 13">
              <a:extLst>
                <a:ext uri="{FF2B5EF4-FFF2-40B4-BE49-F238E27FC236}">
                  <a16:creationId xmlns:a16="http://schemas.microsoft.com/office/drawing/2014/main" id="{7A3F3E79-F29B-445D-92BB-CA35B105F4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2132807" cy="2132807"/>
            </a:xfrm>
            <a:prstGeom prst="ellipse">
              <a:avLst/>
            </a:prstGeom>
            <a:ln w="25400" cap="flat" cmpd="sng">
              <a:solidFill>
                <a:srgbClr val="424242"/>
              </a:solidFill>
              <a:bevel/>
              <a:headEnd/>
              <a:tailEnd/>
            </a:ln>
          </p:spPr>
          <p:txBody>
            <a:bodyPr anchor="ctr"/>
            <a:lstStyle/>
            <a:p>
              <a:pPr algn="ctr"/>
              <a:endParaRPr lang="zh-CN" altLang="zh-CN" sz="1400" b="1">
                <a:solidFill>
                  <a:srgbClr val="181818"/>
                </a:solidFill>
                <a:ea typeface="方正兰亭特黑简体" pitchFamily="2" charset="-122"/>
              </a:endParaRPr>
            </a:p>
          </p:txBody>
        </p:sp>
        <p:sp>
          <p:nvSpPr>
            <p:cNvPr id="15378" name="椭圆 14">
              <a:extLst>
                <a:ext uri="{FF2B5EF4-FFF2-40B4-BE49-F238E27FC236}">
                  <a16:creationId xmlns:a16="http://schemas.microsoft.com/office/drawing/2014/main" id="{2173CDD7-57E2-4D2C-BF0F-9054759287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316" y="112316"/>
              <a:ext cx="1908175" cy="1908175"/>
            </a:xfrm>
            <a:prstGeom prst="ellipse">
              <a:avLst/>
            </a:pr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 cap="flat" cmpd="sng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 sz="1400" b="1">
                <a:solidFill>
                  <a:srgbClr val="181818"/>
                </a:solidFill>
                <a:ea typeface="方正兰亭特黑简体" pitchFamily="2" charset="-122"/>
              </a:endParaRPr>
            </a:p>
          </p:txBody>
        </p:sp>
      </p:grpSp>
      <p:grpSp>
        <p:nvGrpSpPr>
          <p:cNvPr id="15379" name="Group 19">
            <a:extLst>
              <a:ext uri="{FF2B5EF4-FFF2-40B4-BE49-F238E27FC236}">
                <a16:creationId xmlns:a16="http://schemas.microsoft.com/office/drawing/2014/main" id="{13C6BE96-03D1-43A0-8EDF-760B0FB8031D}"/>
              </a:ext>
            </a:extLst>
          </p:cNvPr>
          <p:cNvGrpSpPr>
            <a:grpSpLocks/>
          </p:cNvGrpSpPr>
          <p:nvPr/>
        </p:nvGrpSpPr>
        <p:grpSpPr bwMode="auto">
          <a:xfrm>
            <a:off x="5557838" y="3694113"/>
            <a:ext cx="1084262" cy="1084262"/>
            <a:chOff x="0" y="0"/>
            <a:chExt cx="2132807" cy="2132807"/>
          </a:xfrm>
        </p:grpSpPr>
        <p:sp useBgFill="1">
          <p:nvSpPr>
            <p:cNvPr id="15380" name="椭圆 16">
              <a:extLst>
                <a:ext uri="{FF2B5EF4-FFF2-40B4-BE49-F238E27FC236}">
                  <a16:creationId xmlns:a16="http://schemas.microsoft.com/office/drawing/2014/main" id="{F860DCED-C9F2-4BB8-8D65-21ECDF1A84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2132807" cy="2132807"/>
            </a:xfrm>
            <a:prstGeom prst="ellipse">
              <a:avLst/>
            </a:prstGeom>
            <a:ln w="25400" cap="flat" cmpd="sng">
              <a:solidFill>
                <a:srgbClr val="AEDC46"/>
              </a:solidFill>
              <a:bevel/>
              <a:headEnd/>
              <a:tailEnd/>
            </a:ln>
          </p:spPr>
          <p:txBody>
            <a:bodyPr anchor="ctr"/>
            <a:lstStyle/>
            <a:p>
              <a:pPr algn="ctr"/>
              <a:endParaRPr lang="zh-CN" altLang="zh-CN" sz="1400" b="1">
                <a:solidFill>
                  <a:srgbClr val="181818"/>
                </a:solidFill>
                <a:ea typeface="方正兰亭特黑简体" pitchFamily="2" charset="-122"/>
              </a:endParaRPr>
            </a:p>
          </p:txBody>
        </p:sp>
        <p:sp>
          <p:nvSpPr>
            <p:cNvPr id="15381" name="椭圆 17">
              <a:extLst>
                <a:ext uri="{FF2B5EF4-FFF2-40B4-BE49-F238E27FC236}">
                  <a16:creationId xmlns:a16="http://schemas.microsoft.com/office/drawing/2014/main" id="{68C9AA2F-616C-45AD-BDF8-77248C638B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317" y="112317"/>
              <a:ext cx="1908175" cy="1908175"/>
            </a:xfrm>
            <a:prstGeom prst="ellipse">
              <a:avLst/>
            </a:prstGeom>
            <a:solidFill>
              <a:srgbClr val="AEDC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 cap="flat" cmpd="sng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 sz="1400" b="1">
                <a:solidFill>
                  <a:srgbClr val="181818"/>
                </a:solidFill>
                <a:ea typeface="方正兰亭特黑简体" pitchFamily="2" charset="-122"/>
              </a:endParaRPr>
            </a:p>
          </p:txBody>
        </p:sp>
      </p:grpSp>
      <p:grpSp>
        <p:nvGrpSpPr>
          <p:cNvPr id="15382" name="Group 22">
            <a:extLst>
              <a:ext uri="{FF2B5EF4-FFF2-40B4-BE49-F238E27FC236}">
                <a16:creationId xmlns:a16="http://schemas.microsoft.com/office/drawing/2014/main" id="{A5AC56BB-B559-4567-8BA2-163344FADABA}"/>
              </a:ext>
            </a:extLst>
          </p:cNvPr>
          <p:cNvGrpSpPr>
            <a:grpSpLocks/>
          </p:cNvGrpSpPr>
          <p:nvPr/>
        </p:nvGrpSpPr>
        <p:grpSpPr bwMode="auto">
          <a:xfrm>
            <a:off x="9261475" y="3694113"/>
            <a:ext cx="1082675" cy="1084262"/>
            <a:chOff x="0" y="0"/>
            <a:chExt cx="2132807" cy="2132807"/>
          </a:xfrm>
        </p:grpSpPr>
        <p:sp useBgFill="1">
          <p:nvSpPr>
            <p:cNvPr id="15383" name="椭圆 19">
              <a:extLst>
                <a:ext uri="{FF2B5EF4-FFF2-40B4-BE49-F238E27FC236}">
                  <a16:creationId xmlns:a16="http://schemas.microsoft.com/office/drawing/2014/main" id="{80BB8BB5-8704-471D-944D-98B8833422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2132807" cy="2132807"/>
            </a:xfrm>
            <a:prstGeom prst="ellipse">
              <a:avLst/>
            </a:prstGeom>
            <a:ln w="25400" cap="flat" cmpd="sng">
              <a:solidFill>
                <a:srgbClr val="21AFE6"/>
              </a:solidFill>
              <a:bevel/>
              <a:headEnd/>
              <a:tailEnd/>
            </a:ln>
          </p:spPr>
          <p:txBody>
            <a:bodyPr anchor="ctr"/>
            <a:lstStyle/>
            <a:p>
              <a:pPr algn="ctr"/>
              <a:endParaRPr lang="zh-CN" altLang="zh-CN" sz="1400" b="1">
                <a:solidFill>
                  <a:srgbClr val="181818"/>
                </a:solidFill>
                <a:ea typeface="方正兰亭特黑简体" pitchFamily="2" charset="-122"/>
              </a:endParaRPr>
            </a:p>
          </p:txBody>
        </p:sp>
        <p:sp>
          <p:nvSpPr>
            <p:cNvPr id="15384" name="椭圆 20">
              <a:extLst>
                <a:ext uri="{FF2B5EF4-FFF2-40B4-BE49-F238E27FC236}">
                  <a16:creationId xmlns:a16="http://schemas.microsoft.com/office/drawing/2014/main" id="{204E4FC5-EE34-44EA-8CC7-CB8C403D27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317" y="112317"/>
              <a:ext cx="1908175" cy="1908175"/>
            </a:xfrm>
            <a:prstGeom prst="ellipse">
              <a:avLst/>
            </a:prstGeom>
            <a:solidFill>
              <a:srgbClr val="21AF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 cap="flat" cmpd="sng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 sz="1400" b="1">
                <a:solidFill>
                  <a:srgbClr val="181818"/>
                </a:solidFill>
                <a:ea typeface="方正兰亭特黑简体" pitchFamily="2" charset="-122"/>
              </a:endParaRPr>
            </a:p>
          </p:txBody>
        </p:sp>
      </p:grpSp>
      <p:grpSp>
        <p:nvGrpSpPr>
          <p:cNvPr id="15385" name="Group 25">
            <a:extLst>
              <a:ext uri="{FF2B5EF4-FFF2-40B4-BE49-F238E27FC236}">
                <a16:creationId xmlns:a16="http://schemas.microsoft.com/office/drawing/2014/main" id="{A647AEA7-02B2-421B-8162-1C8A12FD8AB9}"/>
              </a:ext>
            </a:extLst>
          </p:cNvPr>
          <p:cNvGrpSpPr>
            <a:grpSpLocks/>
          </p:cNvGrpSpPr>
          <p:nvPr/>
        </p:nvGrpSpPr>
        <p:grpSpPr bwMode="auto">
          <a:xfrm>
            <a:off x="2109788" y="1717675"/>
            <a:ext cx="544512" cy="530225"/>
            <a:chOff x="0" y="0"/>
            <a:chExt cx="723900" cy="708025"/>
          </a:xfrm>
        </p:grpSpPr>
        <p:sp>
          <p:nvSpPr>
            <p:cNvPr id="15386" name="Freeform 710">
              <a:extLst>
                <a:ext uri="{FF2B5EF4-FFF2-40B4-BE49-F238E27FC236}">
                  <a16:creationId xmlns:a16="http://schemas.microsoft.com/office/drawing/2014/main" id="{63A2AA79-7959-4616-9EA9-1AC377E4A7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660400"/>
              <a:ext cx="723900" cy="47625"/>
            </a:xfrm>
            <a:custGeom>
              <a:avLst/>
              <a:gdLst>
                <a:gd name="T0" fmla="*/ 186 w 193"/>
                <a:gd name="T1" fmla="*/ 0 h 13"/>
                <a:gd name="T2" fmla="*/ 6 w 193"/>
                <a:gd name="T3" fmla="*/ 0 h 13"/>
                <a:gd name="T4" fmla="*/ 0 w 193"/>
                <a:gd name="T5" fmla="*/ 6 h 13"/>
                <a:gd name="T6" fmla="*/ 6 w 193"/>
                <a:gd name="T7" fmla="*/ 13 h 13"/>
                <a:gd name="T8" fmla="*/ 186 w 193"/>
                <a:gd name="T9" fmla="*/ 13 h 13"/>
                <a:gd name="T10" fmla="*/ 193 w 193"/>
                <a:gd name="T11" fmla="*/ 6 h 13"/>
                <a:gd name="T12" fmla="*/ 186 w 193"/>
                <a:gd name="T13" fmla="*/ 0 h 1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93"/>
                <a:gd name="T22" fmla="*/ 0 h 13"/>
                <a:gd name="T23" fmla="*/ 193 w 193"/>
                <a:gd name="T24" fmla="*/ 13 h 1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93" h="13">
                  <a:moveTo>
                    <a:pt x="186" y="0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3" y="0"/>
                    <a:pt x="0" y="3"/>
                    <a:pt x="0" y="6"/>
                  </a:cubicBezTo>
                  <a:cubicBezTo>
                    <a:pt x="0" y="10"/>
                    <a:pt x="3" y="13"/>
                    <a:pt x="6" y="13"/>
                  </a:cubicBezTo>
                  <a:cubicBezTo>
                    <a:pt x="186" y="13"/>
                    <a:pt x="186" y="13"/>
                    <a:pt x="186" y="13"/>
                  </a:cubicBezTo>
                  <a:cubicBezTo>
                    <a:pt x="190" y="13"/>
                    <a:pt x="193" y="10"/>
                    <a:pt x="193" y="6"/>
                  </a:cubicBezTo>
                  <a:cubicBezTo>
                    <a:pt x="193" y="3"/>
                    <a:pt x="190" y="0"/>
                    <a:pt x="18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5387" name="Freeform 711">
              <a:extLst>
                <a:ext uri="{FF2B5EF4-FFF2-40B4-BE49-F238E27FC236}">
                  <a16:creationId xmlns:a16="http://schemas.microsoft.com/office/drawing/2014/main" id="{31CE2EFB-62FA-4717-9538-D64098F8E4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837" y="396875"/>
              <a:ext cx="131763" cy="222250"/>
            </a:xfrm>
            <a:custGeom>
              <a:avLst/>
              <a:gdLst>
                <a:gd name="T0" fmla="*/ 4 w 35"/>
                <a:gd name="T1" fmla="*/ 59 h 59"/>
                <a:gd name="T2" fmla="*/ 31 w 35"/>
                <a:gd name="T3" fmla="*/ 59 h 59"/>
                <a:gd name="T4" fmla="*/ 35 w 35"/>
                <a:gd name="T5" fmla="*/ 55 h 59"/>
                <a:gd name="T6" fmla="*/ 35 w 35"/>
                <a:gd name="T7" fmla="*/ 4 h 59"/>
                <a:gd name="T8" fmla="*/ 31 w 35"/>
                <a:gd name="T9" fmla="*/ 0 h 59"/>
                <a:gd name="T10" fmla="*/ 4 w 35"/>
                <a:gd name="T11" fmla="*/ 0 h 59"/>
                <a:gd name="T12" fmla="*/ 0 w 35"/>
                <a:gd name="T13" fmla="*/ 4 h 59"/>
                <a:gd name="T14" fmla="*/ 0 w 35"/>
                <a:gd name="T15" fmla="*/ 55 h 59"/>
                <a:gd name="T16" fmla="*/ 4 w 35"/>
                <a:gd name="T17" fmla="*/ 59 h 5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5"/>
                <a:gd name="T28" fmla="*/ 0 h 59"/>
                <a:gd name="T29" fmla="*/ 35 w 35"/>
                <a:gd name="T30" fmla="*/ 59 h 5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5" h="59">
                  <a:moveTo>
                    <a:pt x="4" y="59"/>
                  </a:moveTo>
                  <a:cubicBezTo>
                    <a:pt x="31" y="59"/>
                    <a:pt x="31" y="59"/>
                    <a:pt x="31" y="59"/>
                  </a:cubicBezTo>
                  <a:cubicBezTo>
                    <a:pt x="33" y="59"/>
                    <a:pt x="35" y="57"/>
                    <a:pt x="35" y="55"/>
                  </a:cubicBezTo>
                  <a:cubicBezTo>
                    <a:pt x="35" y="4"/>
                    <a:pt x="35" y="4"/>
                    <a:pt x="35" y="4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55"/>
                    <a:pt x="0" y="55"/>
                    <a:pt x="0" y="55"/>
                  </a:cubicBezTo>
                  <a:cubicBezTo>
                    <a:pt x="0" y="57"/>
                    <a:pt x="2" y="59"/>
                    <a:pt x="4" y="5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5388" name="Freeform 712">
              <a:extLst>
                <a:ext uri="{FF2B5EF4-FFF2-40B4-BE49-F238E27FC236}">
                  <a16:creationId xmlns:a16="http://schemas.microsoft.com/office/drawing/2014/main" id="{DD666889-5809-4D70-A20C-6C493C8923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100" y="484188"/>
              <a:ext cx="131763" cy="134938"/>
            </a:xfrm>
            <a:custGeom>
              <a:avLst/>
              <a:gdLst>
                <a:gd name="T0" fmla="*/ 4 w 35"/>
                <a:gd name="T1" fmla="*/ 0 h 36"/>
                <a:gd name="T2" fmla="*/ 0 w 35"/>
                <a:gd name="T3" fmla="*/ 4 h 36"/>
                <a:gd name="T4" fmla="*/ 0 w 35"/>
                <a:gd name="T5" fmla="*/ 32 h 36"/>
                <a:gd name="T6" fmla="*/ 4 w 35"/>
                <a:gd name="T7" fmla="*/ 36 h 36"/>
                <a:gd name="T8" fmla="*/ 31 w 35"/>
                <a:gd name="T9" fmla="*/ 36 h 36"/>
                <a:gd name="T10" fmla="*/ 35 w 35"/>
                <a:gd name="T11" fmla="*/ 32 h 36"/>
                <a:gd name="T12" fmla="*/ 35 w 35"/>
                <a:gd name="T13" fmla="*/ 4 h 36"/>
                <a:gd name="T14" fmla="*/ 31 w 35"/>
                <a:gd name="T15" fmla="*/ 0 h 36"/>
                <a:gd name="T16" fmla="*/ 4 w 35"/>
                <a:gd name="T17" fmla="*/ 0 h 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5"/>
                <a:gd name="T28" fmla="*/ 0 h 36"/>
                <a:gd name="T29" fmla="*/ 35 w 35"/>
                <a:gd name="T30" fmla="*/ 36 h 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5" h="36">
                  <a:moveTo>
                    <a:pt x="4" y="0"/>
                  </a:moveTo>
                  <a:cubicBezTo>
                    <a:pt x="2" y="0"/>
                    <a:pt x="0" y="2"/>
                    <a:pt x="0" y="4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4"/>
                    <a:pt x="2" y="36"/>
                    <a:pt x="4" y="36"/>
                  </a:cubicBezTo>
                  <a:cubicBezTo>
                    <a:pt x="31" y="36"/>
                    <a:pt x="31" y="36"/>
                    <a:pt x="31" y="36"/>
                  </a:cubicBezTo>
                  <a:cubicBezTo>
                    <a:pt x="34" y="36"/>
                    <a:pt x="35" y="34"/>
                    <a:pt x="35" y="32"/>
                  </a:cubicBezTo>
                  <a:cubicBezTo>
                    <a:pt x="35" y="4"/>
                    <a:pt x="35" y="4"/>
                    <a:pt x="35" y="4"/>
                  </a:cubicBezTo>
                  <a:cubicBezTo>
                    <a:pt x="35" y="2"/>
                    <a:pt x="34" y="0"/>
                    <a:pt x="31" y="0"/>
                  </a:cubicBezTo>
                  <a:lnTo>
                    <a:pt x="4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5389" name="Freeform 713">
              <a:extLst>
                <a:ext uri="{FF2B5EF4-FFF2-40B4-BE49-F238E27FC236}">
                  <a16:creationId xmlns:a16="http://schemas.microsoft.com/office/drawing/2014/main" id="{14EA933B-BCBD-4061-967C-301F75EF07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7362" y="288925"/>
              <a:ext cx="134938" cy="330200"/>
            </a:xfrm>
            <a:custGeom>
              <a:avLst/>
              <a:gdLst>
                <a:gd name="T0" fmla="*/ 4 w 36"/>
                <a:gd name="T1" fmla="*/ 0 h 88"/>
                <a:gd name="T2" fmla="*/ 0 w 36"/>
                <a:gd name="T3" fmla="*/ 5 h 88"/>
                <a:gd name="T4" fmla="*/ 0 w 36"/>
                <a:gd name="T5" fmla="*/ 84 h 88"/>
                <a:gd name="T6" fmla="*/ 4 w 36"/>
                <a:gd name="T7" fmla="*/ 88 h 88"/>
                <a:gd name="T8" fmla="*/ 32 w 36"/>
                <a:gd name="T9" fmla="*/ 88 h 88"/>
                <a:gd name="T10" fmla="*/ 36 w 36"/>
                <a:gd name="T11" fmla="*/ 84 h 88"/>
                <a:gd name="T12" fmla="*/ 36 w 36"/>
                <a:gd name="T13" fmla="*/ 5 h 88"/>
                <a:gd name="T14" fmla="*/ 32 w 36"/>
                <a:gd name="T15" fmla="*/ 0 h 88"/>
                <a:gd name="T16" fmla="*/ 4 w 36"/>
                <a:gd name="T17" fmla="*/ 0 h 8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6"/>
                <a:gd name="T28" fmla="*/ 0 h 88"/>
                <a:gd name="T29" fmla="*/ 36 w 36"/>
                <a:gd name="T30" fmla="*/ 88 h 8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6" h="88">
                  <a:moveTo>
                    <a:pt x="4" y="0"/>
                  </a:moveTo>
                  <a:cubicBezTo>
                    <a:pt x="2" y="0"/>
                    <a:pt x="0" y="2"/>
                    <a:pt x="0" y="5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6"/>
                    <a:pt x="2" y="88"/>
                    <a:pt x="4" y="88"/>
                  </a:cubicBezTo>
                  <a:cubicBezTo>
                    <a:pt x="32" y="88"/>
                    <a:pt x="32" y="88"/>
                    <a:pt x="32" y="88"/>
                  </a:cubicBezTo>
                  <a:cubicBezTo>
                    <a:pt x="34" y="88"/>
                    <a:pt x="36" y="86"/>
                    <a:pt x="36" y="84"/>
                  </a:cubicBezTo>
                  <a:cubicBezTo>
                    <a:pt x="36" y="5"/>
                    <a:pt x="36" y="5"/>
                    <a:pt x="36" y="5"/>
                  </a:cubicBezTo>
                  <a:cubicBezTo>
                    <a:pt x="36" y="2"/>
                    <a:pt x="34" y="0"/>
                    <a:pt x="32" y="0"/>
                  </a:cubicBezTo>
                  <a:lnTo>
                    <a:pt x="4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5390" name="Freeform 714">
              <a:extLst>
                <a:ext uri="{FF2B5EF4-FFF2-40B4-BE49-F238E27FC236}">
                  <a16:creationId xmlns:a16="http://schemas.microsoft.com/office/drawing/2014/main" id="{D5D6E47F-2BEB-409C-9F3D-FD59E6B5FB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875" y="0"/>
              <a:ext cx="506413" cy="366713"/>
            </a:xfrm>
            <a:custGeom>
              <a:avLst/>
              <a:gdLst>
                <a:gd name="T0" fmla="*/ 3 w 135"/>
                <a:gd name="T1" fmla="*/ 59 h 98"/>
                <a:gd name="T2" fmla="*/ 49 w 135"/>
                <a:gd name="T3" fmla="*/ 97 h 98"/>
                <a:gd name="T4" fmla="*/ 53 w 135"/>
                <a:gd name="T5" fmla="*/ 98 h 98"/>
                <a:gd name="T6" fmla="*/ 57 w 135"/>
                <a:gd name="T7" fmla="*/ 96 h 98"/>
                <a:gd name="T8" fmla="*/ 117 w 135"/>
                <a:gd name="T9" fmla="*/ 27 h 98"/>
                <a:gd name="T10" fmla="*/ 126 w 135"/>
                <a:gd name="T11" fmla="*/ 35 h 98"/>
                <a:gd name="T12" fmla="*/ 129 w 135"/>
                <a:gd name="T13" fmla="*/ 36 h 98"/>
                <a:gd name="T14" fmla="*/ 130 w 135"/>
                <a:gd name="T15" fmla="*/ 36 h 98"/>
                <a:gd name="T16" fmla="*/ 133 w 135"/>
                <a:gd name="T17" fmla="*/ 32 h 98"/>
                <a:gd name="T18" fmla="*/ 135 w 135"/>
                <a:gd name="T19" fmla="*/ 4 h 98"/>
                <a:gd name="T20" fmla="*/ 133 w 135"/>
                <a:gd name="T21" fmla="*/ 1 h 98"/>
                <a:gd name="T22" fmla="*/ 130 w 135"/>
                <a:gd name="T23" fmla="*/ 0 h 98"/>
                <a:gd name="T24" fmla="*/ 102 w 135"/>
                <a:gd name="T25" fmla="*/ 7 h 98"/>
                <a:gd name="T26" fmla="*/ 99 w 135"/>
                <a:gd name="T27" fmla="*/ 10 h 98"/>
                <a:gd name="T28" fmla="*/ 101 w 135"/>
                <a:gd name="T29" fmla="*/ 14 h 98"/>
                <a:gd name="T30" fmla="*/ 109 w 135"/>
                <a:gd name="T31" fmla="*/ 20 h 98"/>
                <a:gd name="T32" fmla="*/ 52 w 135"/>
                <a:gd name="T33" fmla="*/ 85 h 98"/>
                <a:gd name="T34" fmla="*/ 9 w 135"/>
                <a:gd name="T35" fmla="*/ 51 h 98"/>
                <a:gd name="T36" fmla="*/ 2 w 135"/>
                <a:gd name="T37" fmla="*/ 51 h 98"/>
                <a:gd name="T38" fmla="*/ 3 w 135"/>
                <a:gd name="T39" fmla="*/ 59 h 98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35"/>
                <a:gd name="T61" fmla="*/ 0 h 98"/>
                <a:gd name="T62" fmla="*/ 135 w 135"/>
                <a:gd name="T63" fmla="*/ 98 h 98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35" h="98">
                  <a:moveTo>
                    <a:pt x="3" y="59"/>
                  </a:moveTo>
                  <a:cubicBezTo>
                    <a:pt x="49" y="97"/>
                    <a:pt x="49" y="97"/>
                    <a:pt x="49" y="97"/>
                  </a:cubicBezTo>
                  <a:cubicBezTo>
                    <a:pt x="50" y="98"/>
                    <a:pt x="52" y="98"/>
                    <a:pt x="53" y="98"/>
                  </a:cubicBezTo>
                  <a:cubicBezTo>
                    <a:pt x="54" y="98"/>
                    <a:pt x="56" y="98"/>
                    <a:pt x="57" y="96"/>
                  </a:cubicBezTo>
                  <a:cubicBezTo>
                    <a:pt x="117" y="27"/>
                    <a:pt x="117" y="27"/>
                    <a:pt x="117" y="27"/>
                  </a:cubicBezTo>
                  <a:cubicBezTo>
                    <a:pt x="126" y="35"/>
                    <a:pt x="126" y="35"/>
                    <a:pt x="126" y="35"/>
                  </a:cubicBezTo>
                  <a:cubicBezTo>
                    <a:pt x="127" y="36"/>
                    <a:pt x="128" y="36"/>
                    <a:pt x="129" y="36"/>
                  </a:cubicBezTo>
                  <a:cubicBezTo>
                    <a:pt x="129" y="36"/>
                    <a:pt x="130" y="36"/>
                    <a:pt x="130" y="36"/>
                  </a:cubicBezTo>
                  <a:cubicBezTo>
                    <a:pt x="132" y="35"/>
                    <a:pt x="133" y="34"/>
                    <a:pt x="133" y="32"/>
                  </a:cubicBezTo>
                  <a:cubicBezTo>
                    <a:pt x="135" y="4"/>
                    <a:pt x="135" y="4"/>
                    <a:pt x="135" y="4"/>
                  </a:cubicBezTo>
                  <a:cubicBezTo>
                    <a:pt x="135" y="3"/>
                    <a:pt x="134" y="2"/>
                    <a:pt x="133" y="1"/>
                  </a:cubicBezTo>
                  <a:cubicBezTo>
                    <a:pt x="132" y="0"/>
                    <a:pt x="131" y="0"/>
                    <a:pt x="130" y="0"/>
                  </a:cubicBezTo>
                  <a:cubicBezTo>
                    <a:pt x="102" y="7"/>
                    <a:pt x="102" y="7"/>
                    <a:pt x="102" y="7"/>
                  </a:cubicBezTo>
                  <a:cubicBezTo>
                    <a:pt x="101" y="7"/>
                    <a:pt x="100" y="8"/>
                    <a:pt x="99" y="10"/>
                  </a:cubicBezTo>
                  <a:cubicBezTo>
                    <a:pt x="99" y="11"/>
                    <a:pt x="100" y="13"/>
                    <a:pt x="101" y="14"/>
                  </a:cubicBezTo>
                  <a:cubicBezTo>
                    <a:pt x="109" y="20"/>
                    <a:pt x="109" y="20"/>
                    <a:pt x="109" y="20"/>
                  </a:cubicBezTo>
                  <a:cubicBezTo>
                    <a:pt x="52" y="85"/>
                    <a:pt x="52" y="85"/>
                    <a:pt x="52" y="85"/>
                  </a:cubicBezTo>
                  <a:cubicBezTo>
                    <a:pt x="9" y="51"/>
                    <a:pt x="9" y="51"/>
                    <a:pt x="9" y="51"/>
                  </a:cubicBezTo>
                  <a:cubicBezTo>
                    <a:pt x="7" y="49"/>
                    <a:pt x="4" y="49"/>
                    <a:pt x="2" y="51"/>
                  </a:cubicBezTo>
                  <a:cubicBezTo>
                    <a:pt x="0" y="54"/>
                    <a:pt x="0" y="57"/>
                    <a:pt x="3" y="5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</p:grpSp>
      <p:grpSp>
        <p:nvGrpSpPr>
          <p:cNvPr id="15391" name="Group 31">
            <a:extLst>
              <a:ext uri="{FF2B5EF4-FFF2-40B4-BE49-F238E27FC236}">
                <a16:creationId xmlns:a16="http://schemas.microsoft.com/office/drawing/2014/main" id="{D9C82B35-7A75-44F5-B008-7CFFBD768B06}"/>
              </a:ext>
            </a:extLst>
          </p:cNvPr>
          <p:cNvGrpSpPr>
            <a:grpSpLocks/>
          </p:cNvGrpSpPr>
          <p:nvPr/>
        </p:nvGrpSpPr>
        <p:grpSpPr bwMode="auto">
          <a:xfrm>
            <a:off x="9553575" y="3963988"/>
            <a:ext cx="546100" cy="538162"/>
            <a:chOff x="0" y="0"/>
            <a:chExt cx="727075" cy="715962"/>
          </a:xfrm>
        </p:grpSpPr>
        <p:sp>
          <p:nvSpPr>
            <p:cNvPr id="15392" name="Freeform 715">
              <a:extLst>
                <a:ext uri="{FF2B5EF4-FFF2-40B4-BE49-F238E27FC236}">
                  <a16:creationId xmlns:a16="http://schemas.microsoft.com/office/drawing/2014/main" id="{41418014-EC2D-447A-A365-E85D24A12D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668337"/>
              <a:ext cx="727075" cy="47625"/>
            </a:xfrm>
            <a:custGeom>
              <a:avLst/>
              <a:gdLst>
                <a:gd name="T0" fmla="*/ 187 w 194"/>
                <a:gd name="T1" fmla="*/ 0 h 13"/>
                <a:gd name="T2" fmla="*/ 7 w 194"/>
                <a:gd name="T3" fmla="*/ 0 h 13"/>
                <a:gd name="T4" fmla="*/ 0 w 194"/>
                <a:gd name="T5" fmla="*/ 6 h 13"/>
                <a:gd name="T6" fmla="*/ 7 w 194"/>
                <a:gd name="T7" fmla="*/ 13 h 13"/>
                <a:gd name="T8" fmla="*/ 187 w 194"/>
                <a:gd name="T9" fmla="*/ 13 h 13"/>
                <a:gd name="T10" fmla="*/ 194 w 194"/>
                <a:gd name="T11" fmla="*/ 6 h 13"/>
                <a:gd name="T12" fmla="*/ 187 w 194"/>
                <a:gd name="T13" fmla="*/ 0 h 1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94"/>
                <a:gd name="T22" fmla="*/ 0 h 13"/>
                <a:gd name="T23" fmla="*/ 194 w 194"/>
                <a:gd name="T24" fmla="*/ 13 h 1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94" h="13">
                  <a:moveTo>
                    <a:pt x="187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4" y="0"/>
                    <a:pt x="0" y="3"/>
                    <a:pt x="0" y="6"/>
                  </a:cubicBezTo>
                  <a:cubicBezTo>
                    <a:pt x="0" y="10"/>
                    <a:pt x="4" y="13"/>
                    <a:pt x="7" y="13"/>
                  </a:cubicBezTo>
                  <a:cubicBezTo>
                    <a:pt x="187" y="13"/>
                    <a:pt x="187" y="13"/>
                    <a:pt x="187" y="13"/>
                  </a:cubicBezTo>
                  <a:cubicBezTo>
                    <a:pt x="191" y="13"/>
                    <a:pt x="194" y="10"/>
                    <a:pt x="194" y="6"/>
                  </a:cubicBezTo>
                  <a:cubicBezTo>
                    <a:pt x="194" y="3"/>
                    <a:pt x="191" y="0"/>
                    <a:pt x="187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5393" name="Freeform 716">
              <a:extLst>
                <a:ext uri="{FF2B5EF4-FFF2-40B4-BE49-F238E27FC236}">
                  <a16:creationId xmlns:a16="http://schemas.microsoft.com/office/drawing/2014/main" id="{171E5EFF-B862-4B6D-8B6B-A4B4966499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0538" y="476250"/>
              <a:ext cx="134938" cy="150813"/>
            </a:xfrm>
            <a:custGeom>
              <a:avLst/>
              <a:gdLst>
                <a:gd name="T0" fmla="*/ 4 w 36"/>
                <a:gd name="T1" fmla="*/ 0 h 40"/>
                <a:gd name="T2" fmla="*/ 0 w 36"/>
                <a:gd name="T3" fmla="*/ 4 h 40"/>
                <a:gd name="T4" fmla="*/ 0 w 36"/>
                <a:gd name="T5" fmla="*/ 36 h 40"/>
                <a:gd name="T6" fmla="*/ 4 w 36"/>
                <a:gd name="T7" fmla="*/ 40 h 40"/>
                <a:gd name="T8" fmla="*/ 31 w 36"/>
                <a:gd name="T9" fmla="*/ 40 h 40"/>
                <a:gd name="T10" fmla="*/ 36 w 36"/>
                <a:gd name="T11" fmla="*/ 36 h 40"/>
                <a:gd name="T12" fmla="*/ 36 w 36"/>
                <a:gd name="T13" fmla="*/ 4 h 40"/>
                <a:gd name="T14" fmla="*/ 31 w 36"/>
                <a:gd name="T15" fmla="*/ 0 h 40"/>
                <a:gd name="T16" fmla="*/ 4 w 36"/>
                <a:gd name="T17" fmla="*/ 0 h 4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6"/>
                <a:gd name="T28" fmla="*/ 0 h 40"/>
                <a:gd name="T29" fmla="*/ 36 w 36"/>
                <a:gd name="T30" fmla="*/ 40 h 4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6" h="40">
                  <a:moveTo>
                    <a:pt x="4" y="0"/>
                  </a:moveTo>
                  <a:cubicBezTo>
                    <a:pt x="2" y="0"/>
                    <a:pt x="0" y="2"/>
                    <a:pt x="0" y="4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0" y="38"/>
                    <a:pt x="2" y="40"/>
                    <a:pt x="4" y="40"/>
                  </a:cubicBezTo>
                  <a:cubicBezTo>
                    <a:pt x="31" y="40"/>
                    <a:pt x="31" y="40"/>
                    <a:pt x="31" y="40"/>
                  </a:cubicBezTo>
                  <a:cubicBezTo>
                    <a:pt x="34" y="40"/>
                    <a:pt x="36" y="38"/>
                    <a:pt x="36" y="36"/>
                  </a:cubicBezTo>
                  <a:cubicBezTo>
                    <a:pt x="36" y="4"/>
                    <a:pt x="36" y="4"/>
                    <a:pt x="36" y="4"/>
                  </a:cubicBezTo>
                  <a:cubicBezTo>
                    <a:pt x="36" y="2"/>
                    <a:pt x="34" y="0"/>
                    <a:pt x="31" y="0"/>
                  </a:cubicBezTo>
                  <a:lnTo>
                    <a:pt x="4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5394" name="Freeform 717">
              <a:extLst>
                <a:ext uri="{FF2B5EF4-FFF2-40B4-BE49-F238E27FC236}">
                  <a16:creationId xmlns:a16="http://schemas.microsoft.com/office/drawing/2014/main" id="{AD0C313F-5877-4655-8005-BB9D3CE4FE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275" y="258762"/>
              <a:ext cx="131763" cy="368300"/>
            </a:xfrm>
            <a:custGeom>
              <a:avLst/>
              <a:gdLst>
                <a:gd name="T0" fmla="*/ 4 w 35"/>
                <a:gd name="T1" fmla="*/ 0 h 98"/>
                <a:gd name="T2" fmla="*/ 0 w 35"/>
                <a:gd name="T3" fmla="*/ 4 h 98"/>
                <a:gd name="T4" fmla="*/ 0 w 35"/>
                <a:gd name="T5" fmla="*/ 94 h 98"/>
                <a:gd name="T6" fmla="*/ 4 w 35"/>
                <a:gd name="T7" fmla="*/ 98 h 98"/>
                <a:gd name="T8" fmla="*/ 31 w 35"/>
                <a:gd name="T9" fmla="*/ 98 h 98"/>
                <a:gd name="T10" fmla="*/ 35 w 35"/>
                <a:gd name="T11" fmla="*/ 94 h 98"/>
                <a:gd name="T12" fmla="*/ 35 w 35"/>
                <a:gd name="T13" fmla="*/ 4 h 98"/>
                <a:gd name="T14" fmla="*/ 31 w 35"/>
                <a:gd name="T15" fmla="*/ 0 h 98"/>
                <a:gd name="T16" fmla="*/ 4 w 35"/>
                <a:gd name="T17" fmla="*/ 0 h 9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5"/>
                <a:gd name="T28" fmla="*/ 0 h 98"/>
                <a:gd name="T29" fmla="*/ 35 w 35"/>
                <a:gd name="T30" fmla="*/ 98 h 9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5" h="98">
                  <a:moveTo>
                    <a:pt x="4" y="0"/>
                  </a:moveTo>
                  <a:cubicBezTo>
                    <a:pt x="2" y="0"/>
                    <a:pt x="0" y="2"/>
                    <a:pt x="0" y="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6"/>
                    <a:pt x="2" y="98"/>
                    <a:pt x="4" y="98"/>
                  </a:cubicBezTo>
                  <a:cubicBezTo>
                    <a:pt x="31" y="98"/>
                    <a:pt x="31" y="98"/>
                    <a:pt x="31" y="98"/>
                  </a:cubicBezTo>
                  <a:cubicBezTo>
                    <a:pt x="34" y="98"/>
                    <a:pt x="35" y="96"/>
                    <a:pt x="35" y="94"/>
                  </a:cubicBezTo>
                  <a:cubicBezTo>
                    <a:pt x="35" y="4"/>
                    <a:pt x="35" y="4"/>
                    <a:pt x="35" y="4"/>
                  </a:cubicBezTo>
                  <a:cubicBezTo>
                    <a:pt x="35" y="2"/>
                    <a:pt x="34" y="0"/>
                    <a:pt x="31" y="0"/>
                  </a:cubicBezTo>
                  <a:lnTo>
                    <a:pt x="4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5395" name="Freeform 718">
              <a:extLst>
                <a:ext uri="{FF2B5EF4-FFF2-40B4-BE49-F238E27FC236}">
                  <a16:creationId xmlns:a16="http://schemas.microsoft.com/office/drawing/2014/main" id="{5312B6C2-539D-4492-919B-E4ABB3CE93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013" y="360362"/>
              <a:ext cx="131763" cy="266700"/>
            </a:xfrm>
            <a:custGeom>
              <a:avLst/>
              <a:gdLst>
                <a:gd name="T0" fmla="*/ 4 w 35"/>
                <a:gd name="T1" fmla="*/ 71 h 71"/>
                <a:gd name="T2" fmla="*/ 31 w 35"/>
                <a:gd name="T3" fmla="*/ 71 h 71"/>
                <a:gd name="T4" fmla="*/ 35 w 35"/>
                <a:gd name="T5" fmla="*/ 67 h 71"/>
                <a:gd name="T6" fmla="*/ 35 w 35"/>
                <a:gd name="T7" fmla="*/ 4 h 71"/>
                <a:gd name="T8" fmla="*/ 31 w 35"/>
                <a:gd name="T9" fmla="*/ 0 h 71"/>
                <a:gd name="T10" fmla="*/ 4 w 35"/>
                <a:gd name="T11" fmla="*/ 0 h 71"/>
                <a:gd name="T12" fmla="*/ 0 w 35"/>
                <a:gd name="T13" fmla="*/ 4 h 71"/>
                <a:gd name="T14" fmla="*/ 0 w 35"/>
                <a:gd name="T15" fmla="*/ 67 h 71"/>
                <a:gd name="T16" fmla="*/ 4 w 35"/>
                <a:gd name="T17" fmla="*/ 71 h 7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5"/>
                <a:gd name="T28" fmla="*/ 0 h 71"/>
                <a:gd name="T29" fmla="*/ 35 w 35"/>
                <a:gd name="T30" fmla="*/ 71 h 7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5" h="71">
                  <a:moveTo>
                    <a:pt x="4" y="71"/>
                  </a:moveTo>
                  <a:cubicBezTo>
                    <a:pt x="31" y="71"/>
                    <a:pt x="31" y="71"/>
                    <a:pt x="31" y="71"/>
                  </a:cubicBezTo>
                  <a:cubicBezTo>
                    <a:pt x="33" y="71"/>
                    <a:pt x="35" y="69"/>
                    <a:pt x="35" y="67"/>
                  </a:cubicBezTo>
                  <a:cubicBezTo>
                    <a:pt x="35" y="4"/>
                    <a:pt x="35" y="4"/>
                    <a:pt x="35" y="4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69"/>
                    <a:pt x="2" y="71"/>
                    <a:pt x="4" y="7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5396" name="Freeform 719">
              <a:extLst>
                <a:ext uri="{FF2B5EF4-FFF2-40B4-BE49-F238E27FC236}">
                  <a16:creationId xmlns:a16="http://schemas.microsoft.com/office/drawing/2014/main" id="{9423FF3D-7C23-48E8-9C27-558F9AC629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050" y="0"/>
              <a:ext cx="506413" cy="371475"/>
            </a:xfrm>
            <a:custGeom>
              <a:avLst/>
              <a:gdLst>
                <a:gd name="T0" fmla="*/ 9 w 135"/>
                <a:gd name="T1" fmla="*/ 48 h 99"/>
                <a:gd name="T2" fmla="*/ 52 w 135"/>
                <a:gd name="T3" fmla="*/ 13 h 99"/>
                <a:gd name="T4" fmla="*/ 108 w 135"/>
                <a:gd name="T5" fmla="*/ 78 h 99"/>
                <a:gd name="T6" fmla="*/ 101 w 135"/>
                <a:gd name="T7" fmla="*/ 85 h 99"/>
                <a:gd name="T8" fmla="*/ 99 w 135"/>
                <a:gd name="T9" fmla="*/ 89 h 99"/>
                <a:gd name="T10" fmla="*/ 102 w 135"/>
                <a:gd name="T11" fmla="*/ 92 h 99"/>
                <a:gd name="T12" fmla="*/ 130 w 135"/>
                <a:gd name="T13" fmla="*/ 99 h 99"/>
                <a:gd name="T14" fmla="*/ 131 w 135"/>
                <a:gd name="T15" fmla="*/ 99 h 99"/>
                <a:gd name="T16" fmla="*/ 133 w 135"/>
                <a:gd name="T17" fmla="*/ 98 h 99"/>
                <a:gd name="T18" fmla="*/ 135 w 135"/>
                <a:gd name="T19" fmla="*/ 94 h 99"/>
                <a:gd name="T20" fmla="*/ 133 w 135"/>
                <a:gd name="T21" fmla="*/ 66 h 99"/>
                <a:gd name="T22" fmla="*/ 130 w 135"/>
                <a:gd name="T23" fmla="*/ 63 h 99"/>
                <a:gd name="T24" fmla="*/ 126 w 135"/>
                <a:gd name="T25" fmla="*/ 63 h 99"/>
                <a:gd name="T26" fmla="*/ 117 w 135"/>
                <a:gd name="T27" fmla="*/ 71 h 99"/>
                <a:gd name="T28" fmla="*/ 57 w 135"/>
                <a:gd name="T29" fmla="*/ 2 h 99"/>
                <a:gd name="T30" fmla="*/ 49 w 135"/>
                <a:gd name="T31" fmla="*/ 2 h 99"/>
                <a:gd name="T32" fmla="*/ 2 w 135"/>
                <a:gd name="T33" fmla="*/ 39 h 99"/>
                <a:gd name="T34" fmla="*/ 2 w 135"/>
                <a:gd name="T35" fmla="*/ 47 h 99"/>
                <a:gd name="T36" fmla="*/ 9 w 135"/>
                <a:gd name="T37" fmla="*/ 48 h 9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35"/>
                <a:gd name="T58" fmla="*/ 0 h 99"/>
                <a:gd name="T59" fmla="*/ 135 w 135"/>
                <a:gd name="T60" fmla="*/ 99 h 99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35" h="99">
                  <a:moveTo>
                    <a:pt x="9" y="48"/>
                  </a:moveTo>
                  <a:cubicBezTo>
                    <a:pt x="52" y="13"/>
                    <a:pt x="52" y="13"/>
                    <a:pt x="52" y="13"/>
                  </a:cubicBezTo>
                  <a:cubicBezTo>
                    <a:pt x="108" y="78"/>
                    <a:pt x="108" y="78"/>
                    <a:pt x="108" y="78"/>
                  </a:cubicBezTo>
                  <a:cubicBezTo>
                    <a:pt x="101" y="85"/>
                    <a:pt x="101" y="85"/>
                    <a:pt x="101" y="85"/>
                  </a:cubicBezTo>
                  <a:cubicBezTo>
                    <a:pt x="99" y="86"/>
                    <a:pt x="99" y="87"/>
                    <a:pt x="99" y="89"/>
                  </a:cubicBezTo>
                  <a:cubicBezTo>
                    <a:pt x="100" y="90"/>
                    <a:pt x="101" y="91"/>
                    <a:pt x="102" y="92"/>
                  </a:cubicBezTo>
                  <a:cubicBezTo>
                    <a:pt x="130" y="99"/>
                    <a:pt x="130" y="99"/>
                    <a:pt x="130" y="99"/>
                  </a:cubicBezTo>
                  <a:cubicBezTo>
                    <a:pt x="130" y="99"/>
                    <a:pt x="130" y="99"/>
                    <a:pt x="131" y="99"/>
                  </a:cubicBezTo>
                  <a:cubicBezTo>
                    <a:pt x="132" y="99"/>
                    <a:pt x="133" y="99"/>
                    <a:pt x="133" y="98"/>
                  </a:cubicBezTo>
                  <a:cubicBezTo>
                    <a:pt x="134" y="97"/>
                    <a:pt x="135" y="96"/>
                    <a:pt x="135" y="94"/>
                  </a:cubicBezTo>
                  <a:cubicBezTo>
                    <a:pt x="133" y="66"/>
                    <a:pt x="133" y="66"/>
                    <a:pt x="133" y="66"/>
                  </a:cubicBezTo>
                  <a:cubicBezTo>
                    <a:pt x="133" y="65"/>
                    <a:pt x="132" y="63"/>
                    <a:pt x="130" y="63"/>
                  </a:cubicBezTo>
                  <a:cubicBezTo>
                    <a:pt x="129" y="62"/>
                    <a:pt x="127" y="62"/>
                    <a:pt x="126" y="63"/>
                  </a:cubicBezTo>
                  <a:cubicBezTo>
                    <a:pt x="117" y="71"/>
                    <a:pt x="117" y="71"/>
                    <a:pt x="117" y="71"/>
                  </a:cubicBezTo>
                  <a:cubicBezTo>
                    <a:pt x="57" y="2"/>
                    <a:pt x="57" y="2"/>
                    <a:pt x="57" y="2"/>
                  </a:cubicBezTo>
                  <a:cubicBezTo>
                    <a:pt x="55" y="0"/>
                    <a:pt x="52" y="0"/>
                    <a:pt x="49" y="2"/>
                  </a:cubicBezTo>
                  <a:cubicBezTo>
                    <a:pt x="2" y="39"/>
                    <a:pt x="2" y="39"/>
                    <a:pt x="2" y="39"/>
                  </a:cubicBezTo>
                  <a:cubicBezTo>
                    <a:pt x="0" y="41"/>
                    <a:pt x="0" y="45"/>
                    <a:pt x="2" y="47"/>
                  </a:cubicBezTo>
                  <a:cubicBezTo>
                    <a:pt x="4" y="50"/>
                    <a:pt x="7" y="50"/>
                    <a:pt x="9" y="4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</p:grpSp>
      <p:grpSp>
        <p:nvGrpSpPr>
          <p:cNvPr id="15397" name="Group 37">
            <a:extLst>
              <a:ext uri="{FF2B5EF4-FFF2-40B4-BE49-F238E27FC236}">
                <a16:creationId xmlns:a16="http://schemas.microsoft.com/office/drawing/2014/main" id="{ECCF9C87-923C-4211-B6E4-230CB92BFFA5}"/>
              </a:ext>
            </a:extLst>
          </p:cNvPr>
          <p:cNvGrpSpPr>
            <a:grpSpLocks/>
          </p:cNvGrpSpPr>
          <p:nvPr/>
        </p:nvGrpSpPr>
        <p:grpSpPr bwMode="auto">
          <a:xfrm>
            <a:off x="5816600" y="1725613"/>
            <a:ext cx="531813" cy="550862"/>
            <a:chOff x="0" y="0"/>
            <a:chExt cx="709612" cy="735013"/>
          </a:xfrm>
        </p:grpSpPr>
        <p:sp>
          <p:nvSpPr>
            <p:cNvPr id="15398" name="Freeform 789">
              <a:extLst>
                <a:ext uri="{FF2B5EF4-FFF2-40B4-BE49-F238E27FC236}">
                  <a16:creationId xmlns:a16="http://schemas.microsoft.com/office/drawing/2014/main" id="{7388308F-3FFF-41D2-97EC-A4BBFAD643C2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0" y="77788"/>
              <a:ext cx="682625" cy="657225"/>
            </a:xfrm>
            <a:custGeom>
              <a:avLst/>
              <a:gdLst>
                <a:gd name="T0" fmla="*/ 168 w 182"/>
                <a:gd name="T1" fmla="*/ 51 h 175"/>
                <a:gd name="T2" fmla="*/ 101 w 182"/>
                <a:gd name="T3" fmla="*/ 79 h 175"/>
                <a:gd name="T4" fmla="*/ 110 w 182"/>
                <a:gd name="T5" fmla="*/ 8 h 175"/>
                <a:gd name="T6" fmla="*/ 104 w 182"/>
                <a:gd name="T7" fmla="*/ 1 h 175"/>
                <a:gd name="T8" fmla="*/ 93 w 182"/>
                <a:gd name="T9" fmla="*/ 0 h 175"/>
                <a:gd name="T10" fmla="*/ 6 w 182"/>
                <a:gd name="T11" fmla="*/ 77 h 175"/>
                <a:gd name="T12" fmla="*/ 83 w 182"/>
                <a:gd name="T13" fmla="*/ 175 h 175"/>
                <a:gd name="T14" fmla="*/ 93 w 182"/>
                <a:gd name="T15" fmla="*/ 175 h 175"/>
                <a:gd name="T16" fmla="*/ 93 w 182"/>
                <a:gd name="T17" fmla="*/ 175 h 175"/>
                <a:gd name="T18" fmla="*/ 180 w 182"/>
                <a:gd name="T19" fmla="*/ 98 h 175"/>
                <a:gd name="T20" fmla="*/ 174 w 182"/>
                <a:gd name="T21" fmla="*/ 55 h 175"/>
                <a:gd name="T22" fmla="*/ 168 w 182"/>
                <a:gd name="T23" fmla="*/ 51 h 175"/>
                <a:gd name="T24" fmla="*/ 167 w 182"/>
                <a:gd name="T25" fmla="*/ 97 h 175"/>
                <a:gd name="T26" fmla="*/ 93 w 182"/>
                <a:gd name="T27" fmla="*/ 162 h 175"/>
                <a:gd name="T28" fmla="*/ 84 w 182"/>
                <a:gd name="T29" fmla="*/ 161 h 175"/>
                <a:gd name="T30" fmla="*/ 20 w 182"/>
                <a:gd name="T31" fmla="*/ 79 h 175"/>
                <a:gd name="T32" fmla="*/ 93 w 182"/>
                <a:gd name="T33" fmla="*/ 14 h 175"/>
                <a:gd name="T34" fmla="*/ 95 w 182"/>
                <a:gd name="T35" fmla="*/ 14 h 175"/>
                <a:gd name="T36" fmla="*/ 86 w 182"/>
                <a:gd name="T37" fmla="*/ 90 h 175"/>
                <a:gd name="T38" fmla="*/ 89 w 182"/>
                <a:gd name="T39" fmla="*/ 96 h 175"/>
                <a:gd name="T40" fmla="*/ 96 w 182"/>
                <a:gd name="T41" fmla="*/ 97 h 175"/>
                <a:gd name="T42" fmla="*/ 164 w 182"/>
                <a:gd name="T43" fmla="*/ 67 h 175"/>
                <a:gd name="T44" fmla="*/ 167 w 182"/>
                <a:gd name="T45" fmla="*/ 97 h 175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82"/>
                <a:gd name="T70" fmla="*/ 0 h 175"/>
                <a:gd name="T71" fmla="*/ 182 w 182"/>
                <a:gd name="T72" fmla="*/ 175 h 175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82" h="175">
                  <a:moveTo>
                    <a:pt x="168" y="51"/>
                  </a:moveTo>
                  <a:cubicBezTo>
                    <a:pt x="166" y="51"/>
                    <a:pt x="165" y="51"/>
                    <a:pt x="101" y="79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5"/>
                    <a:pt x="107" y="1"/>
                    <a:pt x="104" y="1"/>
                  </a:cubicBezTo>
                  <a:cubicBezTo>
                    <a:pt x="100" y="1"/>
                    <a:pt x="97" y="0"/>
                    <a:pt x="93" y="0"/>
                  </a:cubicBezTo>
                  <a:cubicBezTo>
                    <a:pt x="49" y="0"/>
                    <a:pt x="12" y="33"/>
                    <a:pt x="6" y="77"/>
                  </a:cubicBezTo>
                  <a:cubicBezTo>
                    <a:pt x="0" y="125"/>
                    <a:pt x="35" y="169"/>
                    <a:pt x="83" y="175"/>
                  </a:cubicBezTo>
                  <a:cubicBezTo>
                    <a:pt x="86" y="175"/>
                    <a:pt x="90" y="175"/>
                    <a:pt x="93" y="175"/>
                  </a:cubicBezTo>
                  <a:cubicBezTo>
                    <a:pt x="93" y="175"/>
                    <a:pt x="93" y="175"/>
                    <a:pt x="93" y="175"/>
                  </a:cubicBezTo>
                  <a:cubicBezTo>
                    <a:pt x="137" y="175"/>
                    <a:pt x="175" y="142"/>
                    <a:pt x="180" y="98"/>
                  </a:cubicBezTo>
                  <a:cubicBezTo>
                    <a:pt x="182" y="84"/>
                    <a:pt x="180" y="69"/>
                    <a:pt x="174" y="55"/>
                  </a:cubicBezTo>
                  <a:cubicBezTo>
                    <a:pt x="173" y="53"/>
                    <a:pt x="171" y="51"/>
                    <a:pt x="168" y="51"/>
                  </a:cubicBezTo>
                  <a:close/>
                  <a:moveTo>
                    <a:pt x="167" y="97"/>
                  </a:moveTo>
                  <a:cubicBezTo>
                    <a:pt x="162" y="134"/>
                    <a:pt x="131" y="162"/>
                    <a:pt x="93" y="162"/>
                  </a:cubicBezTo>
                  <a:cubicBezTo>
                    <a:pt x="90" y="162"/>
                    <a:pt x="87" y="162"/>
                    <a:pt x="84" y="161"/>
                  </a:cubicBezTo>
                  <a:cubicBezTo>
                    <a:pt x="44" y="156"/>
                    <a:pt x="15" y="119"/>
                    <a:pt x="20" y="79"/>
                  </a:cubicBezTo>
                  <a:cubicBezTo>
                    <a:pt x="24" y="42"/>
                    <a:pt x="56" y="14"/>
                    <a:pt x="93" y="14"/>
                  </a:cubicBezTo>
                  <a:cubicBezTo>
                    <a:pt x="94" y="14"/>
                    <a:pt x="95" y="14"/>
                    <a:pt x="95" y="14"/>
                  </a:cubicBezTo>
                  <a:cubicBezTo>
                    <a:pt x="86" y="90"/>
                    <a:pt x="86" y="90"/>
                    <a:pt x="86" y="90"/>
                  </a:cubicBezTo>
                  <a:cubicBezTo>
                    <a:pt x="86" y="92"/>
                    <a:pt x="87" y="94"/>
                    <a:pt x="89" y="96"/>
                  </a:cubicBezTo>
                  <a:cubicBezTo>
                    <a:pt x="91" y="97"/>
                    <a:pt x="93" y="98"/>
                    <a:pt x="96" y="97"/>
                  </a:cubicBezTo>
                  <a:cubicBezTo>
                    <a:pt x="117" y="87"/>
                    <a:pt x="150" y="72"/>
                    <a:pt x="164" y="67"/>
                  </a:cubicBezTo>
                  <a:cubicBezTo>
                    <a:pt x="167" y="76"/>
                    <a:pt x="168" y="87"/>
                    <a:pt x="167" y="9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5399" name="Freeform 790">
              <a:extLst>
                <a:ext uri="{FF2B5EF4-FFF2-40B4-BE49-F238E27FC236}">
                  <a16:creationId xmlns:a16="http://schemas.microsoft.com/office/drawing/2014/main" id="{8ABF1399-3AB9-4A62-8917-A368BAEA3A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737" y="0"/>
              <a:ext cx="269875" cy="288925"/>
            </a:xfrm>
            <a:custGeom>
              <a:avLst/>
              <a:gdLst>
                <a:gd name="T0" fmla="*/ 72 w 72"/>
                <a:gd name="T1" fmla="*/ 44 h 77"/>
                <a:gd name="T2" fmla="*/ 13 w 72"/>
                <a:gd name="T3" fmla="*/ 0 h 77"/>
                <a:gd name="T4" fmla="*/ 9 w 72"/>
                <a:gd name="T5" fmla="*/ 4 h 77"/>
                <a:gd name="T6" fmla="*/ 0 w 72"/>
                <a:gd name="T7" fmla="*/ 72 h 77"/>
                <a:gd name="T8" fmla="*/ 2 w 72"/>
                <a:gd name="T9" fmla="*/ 76 h 77"/>
                <a:gd name="T10" fmla="*/ 4 w 72"/>
                <a:gd name="T11" fmla="*/ 77 h 77"/>
                <a:gd name="T12" fmla="*/ 6 w 72"/>
                <a:gd name="T13" fmla="*/ 76 h 77"/>
                <a:gd name="T14" fmla="*/ 69 w 72"/>
                <a:gd name="T15" fmla="*/ 50 h 77"/>
                <a:gd name="T16" fmla="*/ 72 w 72"/>
                <a:gd name="T17" fmla="*/ 47 h 77"/>
                <a:gd name="T18" fmla="*/ 72 w 72"/>
                <a:gd name="T19" fmla="*/ 44 h 7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72"/>
                <a:gd name="T31" fmla="*/ 0 h 77"/>
                <a:gd name="T32" fmla="*/ 72 w 72"/>
                <a:gd name="T33" fmla="*/ 77 h 7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72" h="77">
                  <a:moveTo>
                    <a:pt x="72" y="44"/>
                  </a:moveTo>
                  <a:cubicBezTo>
                    <a:pt x="61" y="20"/>
                    <a:pt x="39" y="3"/>
                    <a:pt x="13" y="0"/>
                  </a:cubicBezTo>
                  <a:cubicBezTo>
                    <a:pt x="11" y="0"/>
                    <a:pt x="9" y="1"/>
                    <a:pt x="9" y="4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4"/>
                    <a:pt x="1" y="75"/>
                    <a:pt x="2" y="76"/>
                  </a:cubicBezTo>
                  <a:cubicBezTo>
                    <a:pt x="2" y="77"/>
                    <a:pt x="3" y="77"/>
                    <a:pt x="4" y="77"/>
                  </a:cubicBezTo>
                  <a:cubicBezTo>
                    <a:pt x="5" y="77"/>
                    <a:pt x="5" y="77"/>
                    <a:pt x="6" y="76"/>
                  </a:cubicBezTo>
                  <a:cubicBezTo>
                    <a:pt x="69" y="50"/>
                    <a:pt x="69" y="50"/>
                    <a:pt x="69" y="50"/>
                  </a:cubicBezTo>
                  <a:cubicBezTo>
                    <a:pt x="70" y="49"/>
                    <a:pt x="71" y="48"/>
                    <a:pt x="72" y="47"/>
                  </a:cubicBezTo>
                  <a:cubicBezTo>
                    <a:pt x="72" y="46"/>
                    <a:pt x="72" y="45"/>
                    <a:pt x="72" y="4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</p:grpSp>
      <p:grpSp>
        <p:nvGrpSpPr>
          <p:cNvPr id="15400" name="Group 40">
            <a:extLst>
              <a:ext uri="{FF2B5EF4-FFF2-40B4-BE49-F238E27FC236}">
                <a16:creationId xmlns:a16="http://schemas.microsoft.com/office/drawing/2014/main" id="{9A265BDA-611A-4FAD-8488-C69CC915BF89}"/>
              </a:ext>
            </a:extLst>
          </p:cNvPr>
          <p:cNvGrpSpPr>
            <a:grpSpLocks/>
          </p:cNvGrpSpPr>
          <p:nvPr/>
        </p:nvGrpSpPr>
        <p:grpSpPr bwMode="auto">
          <a:xfrm>
            <a:off x="9496425" y="1843088"/>
            <a:ext cx="558800" cy="298450"/>
            <a:chOff x="0" y="0"/>
            <a:chExt cx="742950" cy="396876"/>
          </a:xfrm>
        </p:grpSpPr>
        <p:sp>
          <p:nvSpPr>
            <p:cNvPr id="15401" name="Freeform 791">
              <a:extLst>
                <a:ext uri="{FF2B5EF4-FFF2-40B4-BE49-F238E27FC236}">
                  <a16:creationId xmlns:a16="http://schemas.microsoft.com/office/drawing/2014/main" id="{2BE01969-A1A9-47F5-88E0-9491376951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2125" y="90488"/>
              <a:ext cx="179388" cy="217488"/>
            </a:xfrm>
            <a:custGeom>
              <a:avLst/>
              <a:gdLst>
                <a:gd name="T0" fmla="*/ 39 w 48"/>
                <a:gd name="T1" fmla="*/ 0 h 58"/>
                <a:gd name="T2" fmla="*/ 0 w 48"/>
                <a:gd name="T3" fmla="*/ 52 h 58"/>
                <a:gd name="T4" fmla="*/ 9 w 48"/>
                <a:gd name="T5" fmla="*/ 58 h 58"/>
                <a:gd name="T6" fmla="*/ 48 w 48"/>
                <a:gd name="T7" fmla="*/ 6 h 58"/>
                <a:gd name="T8" fmla="*/ 39 w 48"/>
                <a:gd name="T9" fmla="*/ 0 h 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58"/>
                <a:gd name="T17" fmla="*/ 48 w 48"/>
                <a:gd name="T18" fmla="*/ 58 h 5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58">
                  <a:moveTo>
                    <a:pt x="39" y="0"/>
                  </a:moveTo>
                  <a:cubicBezTo>
                    <a:pt x="0" y="52"/>
                    <a:pt x="0" y="52"/>
                    <a:pt x="0" y="52"/>
                  </a:cubicBezTo>
                  <a:cubicBezTo>
                    <a:pt x="4" y="53"/>
                    <a:pt x="7" y="55"/>
                    <a:pt x="9" y="58"/>
                  </a:cubicBezTo>
                  <a:cubicBezTo>
                    <a:pt x="48" y="6"/>
                    <a:pt x="48" y="6"/>
                    <a:pt x="48" y="6"/>
                  </a:cubicBezTo>
                  <a:cubicBezTo>
                    <a:pt x="44" y="5"/>
                    <a:pt x="42" y="3"/>
                    <a:pt x="3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5402" name="Freeform 792">
              <a:extLst>
                <a:ext uri="{FF2B5EF4-FFF2-40B4-BE49-F238E27FC236}">
                  <a16:creationId xmlns:a16="http://schemas.microsoft.com/office/drawing/2014/main" id="{D2A0F8B4-9EB1-4C41-84D2-43134CDD62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3525" y="90488"/>
              <a:ext cx="184150" cy="220663"/>
            </a:xfrm>
            <a:custGeom>
              <a:avLst/>
              <a:gdLst>
                <a:gd name="T0" fmla="*/ 8 w 49"/>
                <a:gd name="T1" fmla="*/ 0 h 59"/>
                <a:gd name="T2" fmla="*/ 0 w 49"/>
                <a:gd name="T3" fmla="*/ 6 h 59"/>
                <a:gd name="T4" fmla="*/ 40 w 49"/>
                <a:gd name="T5" fmla="*/ 59 h 59"/>
                <a:gd name="T6" fmla="*/ 49 w 49"/>
                <a:gd name="T7" fmla="*/ 52 h 59"/>
                <a:gd name="T8" fmla="*/ 8 w 49"/>
                <a:gd name="T9" fmla="*/ 0 h 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9"/>
                <a:gd name="T16" fmla="*/ 0 h 59"/>
                <a:gd name="T17" fmla="*/ 49 w 49"/>
                <a:gd name="T18" fmla="*/ 59 h 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9" h="59">
                  <a:moveTo>
                    <a:pt x="8" y="0"/>
                  </a:moveTo>
                  <a:cubicBezTo>
                    <a:pt x="6" y="3"/>
                    <a:pt x="3" y="5"/>
                    <a:pt x="0" y="6"/>
                  </a:cubicBezTo>
                  <a:cubicBezTo>
                    <a:pt x="40" y="59"/>
                    <a:pt x="40" y="59"/>
                    <a:pt x="40" y="59"/>
                  </a:cubicBezTo>
                  <a:cubicBezTo>
                    <a:pt x="42" y="56"/>
                    <a:pt x="45" y="53"/>
                    <a:pt x="49" y="52"/>
                  </a:cubicBezTo>
                  <a:lnTo>
                    <a:pt x="8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5403" name="Freeform 793">
              <a:extLst>
                <a:ext uri="{FF2B5EF4-FFF2-40B4-BE49-F238E27FC236}">
                  <a16:creationId xmlns:a16="http://schemas.microsoft.com/office/drawing/2014/main" id="{CFEC8373-FF51-4841-B950-B6482BF92C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312" y="79375"/>
              <a:ext cx="115888" cy="104775"/>
            </a:xfrm>
            <a:custGeom>
              <a:avLst/>
              <a:gdLst>
                <a:gd name="T0" fmla="*/ 24 w 31"/>
                <a:gd name="T1" fmla="*/ 0 h 28"/>
                <a:gd name="T2" fmla="*/ 0 w 31"/>
                <a:gd name="T3" fmla="*/ 20 h 28"/>
                <a:gd name="T4" fmla="*/ 7 w 31"/>
                <a:gd name="T5" fmla="*/ 28 h 28"/>
                <a:gd name="T6" fmla="*/ 31 w 31"/>
                <a:gd name="T7" fmla="*/ 8 h 28"/>
                <a:gd name="T8" fmla="*/ 24 w 31"/>
                <a:gd name="T9" fmla="*/ 0 h 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"/>
                <a:gd name="T16" fmla="*/ 0 h 28"/>
                <a:gd name="T17" fmla="*/ 31 w 31"/>
                <a:gd name="T18" fmla="*/ 28 h 2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" h="28">
                  <a:moveTo>
                    <a:pt x="24" y="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3" y="22"/>
                    <a:pt x="6" y="25"/>
                    <a:pt x="7" y="28"/>
                  </a:cubicBezTo>
                  <a:cubicBezTo>
                    <a:pt x="31" y="8"/>
                    <a:pt x="31" y="8"/>
                    <a:pt x="31" y="8"/>
                  </a:cubicBezTo>
                  <a:cubicBezTo>
                    <a:pt x="28" y="6"/>
                    <a:pt x="25" y="3"/>
                    <a:pt x="2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5404" name="Freeform 794">
              <a:extLst>
                <a:ext uri="{FF2B5EF4-FFF2-40B4-BE49-F238E27FC236}">
                  <a16:creationId xmlns:a16="http://schemas.microsoft.com/office/drawing/2014/main" id="{78719473-0061-4DBF-8760-300BC53895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912" y="0"/>
              <a:ext cx="96838" cy="96838"/>
            </a:xfrm>
            <a:custGeom>
              <a:avLst/>
              <a:gdLst>
                <a:gd name="T0" fmla="*/ 25 w 26"/>
                <a:gd name="T1" fmla="*/ 19 h 26"/>
                <a:gd name="T2" fmla="*/ 26 w 26"/>
                <a:gd name="T3" fmla="*/ 13 h 26"/>
                <a:gd name="T4" fmla="*/ 13 w 26"/>
                <a:gd name="T5" fmla="*/ 0 h 26"/>
                <a:gd name="T6" fmla="*/ 0 w 26"/>
                <a:gd name="T7" fmla="*/ 13 h 26"/>
                <a:gd name="T8" fmla="*/ 1 w 26"/>
                <a:gd name="T9" fmla="*/ 17 h 26"/>
                <a:gd name="T10" fmla="*/ 8 w 26"/>
                <a:gd name="T11" fmla="*/ 25 h 26"/>
                <a:gd name="T12" fmla="*/ 13 w 26"/>
                <a:gd name="T13" fmla="*/ 26 h 26"/>
                <a:gd name="T14" fmla="*/ 16 w 26"/>
                <a:gd name="T15" fmla="*/ 26 h 26"/>
                <a:gd name="T16" fmla="*/ 25 w 26"/>
                <a:gd name="T17" fmla="*/ 19 h 2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6"/>
                <a:gd name="T28" fmla="*/ 0 h 26"/>
                <a:gd name="T29" fmla="*/ 26 w 26"/>
                <a:gd name="T30" fmla="*/ 26 h 2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6" h="26">
                  <a:moveTo>
                    <a:pt x="25" y="19"/>
                  </a:moveTo>
                  <a:cubicBezTo>
                    <a:pt x="26" y="17"/>
                    <a:pt x="26" y="15"/>
                    <a:pt x="26" y="13"/>
                  </a:cubicBezTo>
                  <a:cubicBezTo>
                    <a:pt x="26" y="6"/>
                    <a:pt x="21" y="0"/>
                    <a:pt x="13" y="0"/>
                  </a:cubicBezTo>
                  <a:cubicBezTo>
                    <a:pt x="6" y="0"/>
                    <a:pt x="0" y="6"/>
                    <a:pt x="0" y="13"/>
                  </a:cubicBezTo>
                  <a:cubicBezTo>
                    <a:pt x="0" y="14"/>
                    <a:pt x="1" y="16"/>
                    <a:pt x="1" y="17"/>
                  </a:cubicBezTo>
                  <a:cubicBezTo>
                    <a:pt x="2" y="20"/>
                    <a:pt x="5" y="23"/>
                    <a:pt x="8" y="25"/>
                  </a:cubicBezTo>
                  <a:cubicBezTo>
                    <a:pt x="10" y="26"/>
                    <a:pt x="12" y="26"/>
                    <a:pt x="13" y="26"/>
                  </a:cubicBezTo>
                  <a:cubicBezTo>
                    <a:pt x="14" y="26"/>
                    <a:pt x="15" y="26"/>
                    <a:pt x="16" y="26"/>
                  </a:cubicBezTo>
                  <a:cubicBezTo>
                    <a:pt x="20" y="25"/>
                    <a:pt x="23" y="22"/>
                    <a:pt x="25" y="1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5405" name="Freeform 795">
              <a:extLst>
                <a:ext uri="{FF2B5EF4-FFF2-40B4-BE49-F238E27FC236}">
                  <a16:creationId xmlns:a16="http://schemas.microsoft.com/office/drawing/2014/main" id="{767FF36A-C0E5-4EB9-B8D6-915F05892D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87" y="300038"/>
              <a:ext cx="98425" cy="96838"/>
            </a:xfrm>
            <a:custGeom>
              <a:avLst/>
              <a:gdLst>
                <a:gd name="T0" fmla="*/ 24 w 26"/>
                <a:gd name="T1" fmla="*/ 7 h 26"/>
                <a:gd name="T2" fmla="*/ 23 w 26"/>
                <a:gd name="T3" fmla="*/ 5 h 26"/>
                <a:gd name="T4" fmla="*/ 23 w 26"/>
                <a:gd name="T5" fmla="*/ 5 h 26"/>
                <a:gd name="T6" fmla="*/ 21 w 26"/>
                <a:gd name="T7" fmla="*/ 3 h 26"/>
                <a:gd name="T8" fmla="*/ 21 w 26"/>
                <a:gd name="T9" fmla="*/ 3 h 26"/>
                <a:gd name="T10" fmla="*/ 19 w 26"/>
                <a:gd name="T11" fmla="*/ 2 h 26"/>
                <a:gd name="T12" fmla="*/ 18 w 26"/>
                <a:gd name="T13" fmla="*/ 1 h 26"/>
                <a:gd name="T14" fmla="*/ 16 w 26"/>
                <a:gd name="T15" fmla="*/ 0 h 26"/>
                <a:gd name="T16" fmla="*/ 16 w 26"/>
                <a:gd name="T17" fmla="*/ 0 h 26"/>
                <a:gd name="T18" fmla="*/ 13 w 26"/>
                <a:gd name="T19" fmla="*/ 0 h 26"/>
                <a:gd name="T20" fmla="*/ 7 w 26"/>
                <a:gd name="T21" fmla="*/ 1 h 26"/>
                <a:gd name="T22" fmla="*/ 7 w 26"/>
                <a:gd name="T23" fmla="*/ 2 h 26"/>
                <a:gd name="T24" fmla="*/ 5 w 26"/>
                <a:gd name="T25" fmla="*/ 3 h 26"/>
                <a:gd name="T26" fmla="*/ 5 w 26"/>
                <a:gd name="T27" fmla="*/ 3 h 26"/>
                <a:gd name="T28" fmla="*/ 3 w 26"/>
                <a:gd name="T29" fmla="*/ 5 h 26"/>
                <a:gd name="T30" fmla="*/ 3 w 26"/>
                <a:gd name="T31" fmla="*/ 5 h 26"/>
                <a:gd name="T32" fmla="*/ 2 w 26"/>
                <a:gd name="T33" fmla="*/ 7 h 26"/>
                <a:gd name="T34" fmla="*/ 2 w 26"/>
                <a:gd name="T35" fmla="*/ 7 h 26"/>
                <a:gd name="T36" fmla="*/ 2 w 26"/>
                <a:gd name="T37" fmla="*/ 7 h 26"/>
                <a:gd name="T38" fmla="*/ 0 w 26"/>
                <a:gd name="T39" fmla="*/ 13 h 26"/>
                <a:gd name="T40" fmla="*/ 13 w 26"/>
                <a:gd name="T41" fmla="*/ 26 h 26"/>
                <a:gd name="T42" fmla="*/ 26 w 26"/>
                <a:gd name="T43" fmla="*/ 13 h 26"/>
                <a:gd name="T44" fmla="*/ 24 w 26"/>
                <a:gd name="T45" fmla="*/ 7 h 2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6"/>
                <a:gd name="T70" fmla="*/ 0 h 26"/>
                <a:gd name="T71" fmla="*/ 26 w 26"/>
                <a:gd name="T72" fmla="*/ 26 h 2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6" h="26">
                  <a:moveTo>
                    <a:pt x="24" y="7"/>
                  </a:moveTo>
                  <a:cubicBezTo>
                    <a:pt x="24" y="6"/>
                    <a:pt x="23" y="5"/>
                    <a:pt x="23" y="5"/>
                  </a:cubicBezTo>
                  <a:cubicBezTo>
                    <a:pt x="23" y="5"/>
                    <a:pt x="23" y="5"/>
                    <a:pt x="23" y="5"/>
                  </a:cubicBezTo>
                  <a:cubicBezTo>
                    <a:pt x="22" y="4"/>
                    <a:pt x="22" y="3"/>
                    <a:pt x="21" y="3"/>
                  </a:cubicBezTo>
                  <a:cubicBezTo>
                    <a:pt x="21" y="3"/>
                    <a:pt x="21" y="3"/>
                    <a:pt x="21" y="3"/>
                  </a:cubicBezTo>
                  <a:cubicBezTo>
                    <a:pt x="20" y="2"/>
                    <a:pt x="19" y="2"/>
                    <a:pt x="19" y="2"/>
                  </a:cubicBezTo>
                  <a:cubicBezTo>
                    <a:pt x="18" y="1"/>
                    <a:pt x="18" y="1"/>
                    <a:pt x="18" y="1"/>
                  </a:cubicBezTo>
                  <a:cubicBezTo>
                    <a:pt x="17" y="1"/>
                    <a:pt x="17" y="1"/>
                    <a:pt x="16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5" y="0"/>
                    <a:pt x="14" y="0"/>
                    <a:pt x="13" y="0"/>
                  </a:cubicBezTo>
                  <a:cubicBezTo>
                    <a:pt x="11" y="0"/>
                    <a:pt x="9" y="1"/>
                    <a:pt x="7" y="1"/>
                  </a:cubicBezTo>
                  <a:cubicBezTo>
                    <a:pt x="7" y="1"/>
                    <a:pt x="7" y="2"/>
                    <a:pt x="7" y="2"/>
                  </a:cubicBezTo>
                  <a:cubicBezTo>
                    <a:pt x="6" y="2"/>
                    <a:pt x="6" y="2"/>
                    <a:pt x="5" y="3"/>
                  </a:cubicBezTo>
                  <a:cubicBezTo>
                    <a:pt x="5" y="3"/>
                    <a:pt x="5" y="3"/>
                    <a:pt x="5" y="3"/>
                  </a:cubicBezTo>
                  <a:cubicBezTo>
                    <a:pt x="4" y="4"/>
                    <a:pt x="4" y="4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6"/>
                    <a:pt x="2" y="6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1" y="9"/>
                    <a:pt x="0" y="11"/>
                    <a:pt x="0" y="13"/>
                  </a:cubicBezTo>
                  <a:cubicBezTo>
                    <a:pt x="0" y="20"/>
                    <a:pt x="6" y="26"/>
                    <a:pt x="13" y="26"/>
                  </a:cubicBezTo>
                  <a:cubicBezTo>
                    <a:pt x="20" y="26"/>
                    <a:pt x="26" y="20"/>
                    <a:pt x="26" y="13"/>
                  </a:cubicBezTo>
                  <a:cubicBezTo>
                    <a:pt x="26" y="11"/>
                    <a:pt x="25" y="9"/>
                    <a:pt x="24" y="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5406" name="Freeform 796">
              <a:extLst>
                <a:ext uri="{FF2B5EF4-FFF2-40B4-BE49-F238E27FC236}">
                  <a16:creationId xmlns:a16="http://schemas.microsoft.com/office/drawing/2014/main" id="{3F71D675-4022-4493-B3C4-275004FEA0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9287" y="0"/>
              <a:ext cx="93663" cy="96838"/>
            </a:xfrm>
            <a:custGeom>
              <a:avLst/>
              <a:gdLst>
                <a:gd name="T0" fmla="*/ 12 w 25"/>
                <a:gd name="T1" fmla="*/ 0 h 26"/>
                <a:gd name="T2" fmla="*/ 0 w 25"/>
                <a:gd name="T3" fmla="*/ 13 h 26"/>
                <a:gd name="T4" fmla="*/ 1 w 25"/>
                <a:gd name="T5" fmla="*/ 19 h 26"/>
                <a:gd name="T6" fmla="*/ 9 w 25"/>
                <a:gd name="T7" fmla="*/ 26 h 26"/>
                <a:gd name="T8" fmla="*/ 12 w 25"/>
                <a:gd name="T9" fmla="*/ 26 h 26"/>
                <a:gd name="T10" fmla="*/ 25 w 25"/>
                <a:gd name="T11" fmla="*/ 13 h 26"/>
                <a:gd name="T12" fmla="*/ 12 w 25"/>
                <a:gd name="T13" fmla="*/ 0 h 2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5"/>
                <a:gd name="T22" fmla="*/ 0 h 26"/>
                <a:gd name="T23" fmla="*/ 25 w 25"/>
                <a:gd name="T24" fmla="*/ 26 h 2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5" h="26">
                  <a:moveTo>
                    <a:pt x="12" y="0"/>
                  </a:moveTo>
                  <a:cubicBezTo>
                    <a:pt x="5" y="0"/>
                    <a:pt x="0" y="6"/>
                    <a:pt x="0" y="13"/>
                  </a:cubicBezTo>
                  <a:cubicBezTo>
                    <a:pt x="0" y="15"/>
                    <a:pt x="0" y="17"/>
                    <a:pt x="1" y="19"/>
                  </a:cubicBezTo>
                  <a:cubicBezTo>
                    <a:pt x="3" y="22"/>
                    <a:pt x="6" y="25"/>
                    <a:pt x="9" y="26"/>
                  </a:cubicBezTo>
                  <a:cubicBezTo>
                    <a:pt x="10" y="26"/>
                    <a:pt x="11" y="26"/>
                    <a:pt x="12" y="26"/>
                  </a:cubicBezTo>
                  <a:cubicBezTo>
                    <a:pt x="20" y="26"/>
                    <a:pt x="25" y="20"/>
                    <a:pt x="25" y="13"/>
                  </a:cubicBezTo>
                  <a:cubicBezTo>
                    <a:pt x="25" y="6"/>
                    <a:pt x="20" y="0"/>
                    <a:pt x="1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5407" name="Freeform 797">
              <a:extLst>
                <a:ext uri="{FF2B5EF4-FFF2-40B4-BE49-F238E27FC236}">
                  <a16:creationId xmlns:a16="http://schemas.microsoft.com/office/drawing/2014/main" id="{353B84EA-5250-45D6-8258-088E72B247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61925"/>
              <a:ext cx="98425" cy="96838"/>
            </a:xfrm>
            <a:custGeom>
              <a:avLst/>
              <a:gdLst>
                <a:gd name="T0" fmla="*/ 19 w 26"/>
                <a:gd name="T1" fmla="*/ 2 h 26"/>
                <a:gd name="T2" fmla="*/ 13 w 26"/>
                <a:gd name="T3" fmla="*/ 0 h 26"/>
                <a:gd name="T4" fmla="*/ 0 w 26"/>
                <a:gd name="T5" fmla="*/ 13 h 26"/>
                <a:gd name="T6" fmla="*/ 13 w 26"/>
                <a:gd name="T7" fmla="*/ 26 h 26"/>
                <a:gd name="T8" fmla="*/ 26 w 26"/>
                <a:gd name="T9" fmla="*/ 13 h 26"/>
                <a:gd name="T10" fmla="*/ 26 w 26"/>
                <a:gd name="T11" fmla="*/ 10 h 26"/>
                <a:gd name="T12" fmla="*/ 19 w 26"/>
                <a:gd name="T13" fmla="*/ 2 h 2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6"/>
                <a:gd name="T22" fmla="*/ 0 h 26"/>
                <a:gd name="T23" fmla="*/ 26 w 26"/>
                <a:gd name="T24" fmla="*/ 26 h 2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6" h="26">
                  <a:moveTo>
                    <a:pt x="19" y="2"/>
                  </a:moveTo>
                  <a:cubicBezTo>
                    <a:pt x="17" y="1"/>
                    <a:pt x="15" y="0"/>
                    <a:pt x="13" y="0"/>
                  </a:cubicBezTo>
                  <a:cubicBezTo>
                    <a:pt x="6" y="0"/>
                    <a:pt x="0" y="6"/>
                    <a:pt x="0" y="13"/>
                  </a:cubicBezTo>
                  <a:cubicBezTo>
                    <a:pt x="0" y="20"/>
                    <a:pt x="6" y="26"/>
                    <a:pt x="13" y="26"/>
                  </a:cubicBezTo>
                  <a:cubicBezTo>
                    <a:pt x="20" y="26"/>
                    <a:pt x="26" y="20"/>
                    <a:pt x="26" y="13"/>
                  </a:cubicBezTo>
                  <a:cubicBezTo>
                    <a:pt x="26" y="12"/>
                    <a:pt x="26" y="11"/>
                    <a:pt x="26" y="10"/>
                  </a:cubicBezTo>
                  <a:cubicBezTo>
                    <a:pt x="25" y="6"/>
                    <a:pt x="22" y="3"/>
                    <a:pt x="19" y="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</p:grpSp>
      <p:grpSp>
        <p:nvGrpSpPr>
          <p:cNvPr id="15408" name="Group 48">
            <a:extLst>
              <a:ext uri="{FF2B5EF4-FFF2-40B4-BE49-F238E27FC236}">
                <a16:creationId xmlns:a16="http://schemas.microsoft.com/office/drawing/2014/main" id="{E3FB29EF-54FC-4881-A801-A11774D7C0FD}"/>
              </a:ext>
            </a:extLst>
          </p:cNvPr>
          <p:cNvGrpSpPr>
            <a:grpSpLocks/>
          </p:cNvGrpSpPr>
          <p:nvPr/>
        </p:nvGrpSpPr>
        <p:grpSpPr bwMode="auto">
          <a:xfrm>
            <a:off x="5810250" y="3962400"/>
            <a:ext cx="560388" cy="557213"/>
            <a:chOff x="0" y="0"/>
            <a:chExt cx="746125" cy="742950"/>
          </a:xfrm>
        </p:grpSpPr>
        <p:sp>
          <p:nvSpPr>
            <p:cNvPr id="15409" name="Freeform 865">
              <a:extLst>
                <a:ext uri="{FF2B5EF4-FFF2-40B4-BE49-F238E27FC236}">
                  <a16:creationId xmlns:a16="http://schemas.microsoft.com/office/drawing/2014/main" id="{58DAD2EE-9F4B-4CE8-A92B-E952817A6D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5637" y="390525"/>
              <a:ext cx="34925" cy="33338"/>
            </a:xfrm>
            <a:custGeom>
              <a:avLst/>
              <a:gdLst>
                <a:gd name="T0" fmla="*/ 8 w 9"/>
                <a:gd name="T1" fmla="*/ 8 h 9"/>
                <a:gd name="T2" fmla="*/ 8 w 9"/>
                <a:gd name="T3" fmla="*/ 4 h 9"/>
                <a:gd name="T4" fmla="*/ 4 w 9"/>
                <a:gd name="T5" fmla="*/ 1 h 9"/>
                <a:gd name="T6" fmla="*/ 1 w 9"/>
                <a:gd name="T7" fmla="*/ 1 h 9"/>
                <a:gd name="T8" fmla="*/ 1 w 9"/>
                <a:gd name="T9" fmla="*/ 4 h 9"/>
                <a:gd name="T10" fmla="*/ 4 w 9"/>
                <a:gd name="T11" fmla="*/ 8 h 9"/>
                <a:gd name="T12" fmla="*/ 6 w 9"/>
                <a:gd name="T13" fmla="*/ 9 h 9"/>
                <a:gd name="T14" fmla="*/ 8 w 9"/>
                <a:gd name="T15" fmla="*/ 8 h 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9"/>
                <a:gd name="T25" fmla="*/ 0 h 9"/>
                <a:gd name="T26" fmla="*/ 9 w 9"/>
                <a:gd name="T27" fmla="*/ 9 h 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" h="9">
                  <a:moveTo>
                    <a:pt x="8" y="8"/>
                  </a:moveTo>
                  <a:cubicBezTo>
                    <a:pt x="9" y="7"/>
                    <a:pt x="9" y="5"/>
                    <a:pt x="8" y="4"/>
                  </a:cubicBezTo>
                  <a:cubicBezTo>
                    <a:pt x="4" y="1"/>
                    <a:pt x="4" y="1"/>
                    <a:pt x="4" y="1"/>
                  </a:cubicBezTo>
                  <a:cubicBezTo>
                    <a:pt x="3" y="0"/>
                    <a:pt x="2" y="0"/>
                    <a:pt x="1" y="1"/>
                  </a:cubicBezTo>
                  <a:cubicBezTo>
                    <a:pt x="0" y="2"/>
                    <a:pt x="0" y="3"/>
                    <a:pt x="1" y="4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5" y="9"/>
                    <a:pt x="5" y="9"/>
                    <a:pt x="6" y="9"/>
                  </a:cubicBezTo>
                  <a:cubicBezTo>
                    <a:pt x="7" y="9"/>
                    <a:pt x="7" y="9"/>
                    <a:pt x="8" y="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5410" name="Freeform 866">
              <a:extLst>
                <a:ext uri="{FF2B5EF4-FFF2-40B4-BE49-F238E27FC236}">
                  <a16:creationId xmlns:a16="http://schemas.microsoft.com/office/drawing/2014/main" id="{745F2716-24D2-453C-ABB0-19864E6964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1187" y="349250"/>
              <a:ext cx="38100" cy="33338"/>
            </a:xfrm>
            <a:custGeom>
              <a:avLst/>
              <a:gdLst>
                <a:gd name="T0" fmla="*/ 9 w 10"/>
                <a:gd name="T1" fmla="*/ 8 h 9"/>
                <a:gd name="T2" fmla="*/ 9 w 10"/>
                <a:gd name="T3" fmla="*/ 4 h 9"/>
                <a:gd name="T4" fmla="*/ 5 w 10"/>
                <a:gd name="T5" fmla="*/ 1 h 9"/>
                <a:gd name="T6" fmla="*/ 1 w 10"/>
                <a:gd name="T7" fmla="*/ 1 h 9"/>
                <a:gd name="T8" fmla="*/ 1 w 10"/>
                <a:gd name="T9" fmla="*/ 4 h 9"/>
                <a:gd name="T10" fmla="*/ 5 w 10"/>
                <a:gd name="T11" fmla="*/ 8 h 9"/>
                <a:gd name="T12" fmla="*/ 7 w 10"/>
                <a:gd name="T13" fmla="*/ 9 h 9"/>
                <a:gd name="T14" fmla="*/ 9 w 10"/>
                <a:gd name="T15" fmla="*/ 8 h 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0"/>
                <a:gd name="T25" fmla="*/ 0 h 9"/>
                <a:gd name="T26" fmla="*/ 10 w 10"/>
                <a:gd name="T27" fmla="*/ 9 h 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0" h="9">
                  <a:moveTo>
                    <a:pt x="9" y="8"/>
                  </a:moveTo>
                  <a:cubicBezTo>
                    <a:pt x="10" y="7"/>
                    <a:pt x="10" y="5"/>
                    <a:pt x="9" y="4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4" y="0"/>
                    <a:pt x="2" y="0"/>
                    <a:pt x="1" y="1"/>
                  </a:cubicBezTo>
                  <a:cubicBezTo>
                    <a:pt x="0" y="2"/>
                    <a:pt x="0" y="3"/>
                    <a:pt x="1" y="4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6" y="9"/>
                    <a:pt x="6" y="9"/>
                    <a:pt x="7" y="9"/>
                  </a:cubicBezTo>
                  <a:cubicBezTo>
                    <a:pt x="8" y="9"/>
                    <a:pt x="8" y="9"/>
                    <a:pt x="9" y="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5411" name="Freeform 867">
              <a:extLst>
                <a:ext uri="{FF2B5EF4-FFF2-40B4-BE49-F238E27FC236}">
                  <a16:creationId xmlns:a16="http://schemas.microsoft.com/office/drawing/2014/main" id="{E2E8AB42-1144-44B4-B457-2275F53125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9912" y="307975"/>
              <a:ext cx="38100" cy="33338"/>
            </a:xfrm>
            <a:custGeom>
              <a:avLst/>
              <a:gdLst>
                <a:gd name="T0" fmla="*/ 9 w 10"/>
                <a:gd name="T1" fmla="*/ 4 h 9"/>
                <a:gd name="T2" fmla="*/ 5 w 10"/>
                <a:gd name="T3" fmla="*/ 1 h 9"/>
                <a:gd name="T4" fmla="*/ 1 w 10"/>
                <a:gd name="T5" fmla="*/ 1 h 9"/>
                <a:gd name="T6" fmla="*/ 1 w 10"/>
                <a:gd name="T7" fmla="*/ 4 h 9"/>
                <a:gd name="T8" fmla="*/ 5 w 10"/>
                <a:gd name="T9" fmla="*/ 8 h 9"/>
                <a:gd name="T10" fmla="*/ 7 w 10"/>
                <a:gd name="T11" fmla="*/ 9 h 9"/>
                <a:gd name="T12" fmla="*/ 9 w 10"/>
                <a:gd name="T13" fmla="*/ 8 h 9"/>
                <a:gd name="T14" fmla="*/ 9 w 10"/>
                <a:gd name="T15" fmla="*/ 4 h 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0"/>
                <a:gd name="T25" fmla="*/ 0 h 9"/>
                <a:gd name="T26" fmla="*/ 10 w 10"/>
                <a:gd name="T27" fmla="*/ 9 h 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0" h="9">
                  <a:moveTo>
                    <a:pt x="9" y="4"/>
                  </a:moveTo>
                  <a:cubicBezTo>
                    <a:pt x="5" y="1"/>
                    <a:pt x="5" y="1"/>
                    <a:pt x="5" y="1"/>
                  </a:cubicBezTo>
                  <a:cubicBezTo>
                    <a:pt x="4" y="0"/>
                    <a:pt x="2" y="0"/>
                    <a:pt x="1" y="1"/>
                  </a:cubicBezTo>
                  <a:cubicBezTo>
                    <a:pt x="0" y="2"/>
                    <a:pt x="0" y="3"/>
                    <a:pt x="1" y="4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6" y="8"/>
                    <a:pt x="6" y="9"/>
                    <a:pt x="7" y="9"/>
                  </a:cubicBezTo>
                  <a:cubicBezTo>
                    <a:pt x="8" y="9"/>
                    <a:pt x="8" y="8"/>
                    <a:pt x="9" y="8"/>
                  </a:cubicBezTo>
                  <a:cubicBezTo>
                    <a:pt x="10" y="7"/>
                    <a:pt x="10" y="5"/>
                    <a:pt x="9" y="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5412" name="Freeform 868">
              <a:extLst>
                <a:ext uri="{FF2B5EF4-FFF2-40B4-BE49-F238E27FC236}">
                  <a16:creationId xmlns:a16="http://schemas.microsoft.com/office/drawing/2014/main" id="{57B62F9D-ADF8-4561-A06E-95376CED5F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537" y="98425"/>
              <a:ext cx="33338" cy="33338"/>
            </a:xfrm>
            <a:custGeom>
              <a:avLst/>
              <a:gdLst>
                <a:gd name="T0" fmla="*/ 1 w 9"/>
                <a:gd name="T1" fmla="*/ 5 h 9"/>
                <a:gd name="T2" fmla="*/ 5 w 9"/>
                <a:gd name="T3" fmla="*/ 9 h 9"/>
                <a:gd name="T4" fmla="*/ 7 w 9"/>
                <a:gd name="T5" fmla="*/ 9 h 9"/>
                <a:gd name="T6" fmla="*/ 8 w 9"/>
                <a:gd name="T7" fmla="*/ 9 h 9"/>
                <a:gd name="T8" fmla="*/ 8 w 9"/>
                <a:gd name="T9" fmla="*/ 5 h 9"/>
                <a:gd name="T10" fmla="*/ 5 w 9"/>
                <a:gd name="T11" fmla="*/ 1 h 9"/>
                <a:gd name="T12" fmla="*/ 1 w 9"/>
                <a:gd name="T13" fmla="*/ 1 h 9"/>
                <a:gd name="T14" fmla="*/ 1 w 9"/>
                <a:gd name="T15" fmla="*/ 5 h 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9"/>
                <a:gd name="T25" fmla="*/ 0 h 9"/>
                <a:gd name="T26" fmla="*/ 9 w 9"/>
                <a:gd name="T27" fmla="*/ 9 h 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" h="9">
                  <a:moveTo>
                    <a:pt x="1" y="5"/>
                  </a:moveTo>
                  <a:cubicBezTo>
                    <a:pt x="5" y="9"/>
                    <a:pt x="5" y="9"/>
                    <a:pt x="5" y="9"/>
                  </a:cubicBezTo>
                  <a:cubicBezTo>
                    <a:pt x="5" y="9"/>
                    <a:pt x="6" y="9"/>
                    <a:pt x="7" y="9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8"/>
                    <a:pt x="9" y="6"/>
                    <a:pt x="8" y="5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4" y="0"/>
                    <a:pt x="2" y="0"/>
                    <a:pt x="1" y="1"/>
                  </a:cubicBezTo>
                  <a:cubicBezTo>
                    <a:pt x="0" y="2"/>
                    <a:pt x="0" y="4"/>
                    <a:pt x="1" y="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5413" name="Freeform 869">
              <a:extLst>
                <a:ext uri="{FF2B5EF4-FFF2-40B4-BE49-F238E27FC236}">
                  <a16:creationId xmlns:a16="http://schemas.microsoft.com/office/drawing/2014/main" id="{73AF55A5-6DEA-4BF8-9564-511E51934A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2262" y="57150"/>
              <a:ext cx="33338" cy="33338"/>
            </a:xfrm>
            <a:custGeom>
              <a:avLst/>
              <a:gdLst>
                <a:gd name="T0" fmla="*/ 1 w 9"/>
                <a:gd name="T1" fmla="*/ 5 h 9"/>
                <a:gd name="T2" fmla="*/ 5 w 9"/>
                <a:gd name="T3" fmla="*/ 9 h 9"/>
                <a:gd name="T4" fmla="*/ 7 w 9"/>
                <a:gd name="T5" fmla="*/ 9 h 9"/>
                <a:gd name="T6" fmla="*/ 8 w 9"/>
                <a:gd name="T7" fmla="*/ 9 h 9"/>
                <a:gd name="T8" fmla="*/ 8 w 9"/>
                <a:gd name="T9" fmla="*/ 5 h 9"/>
                <a:gd name="T10" fmla="*/ 5 w 9"/>
                <a:gd name="T11" fmla="*/ 1 h 9"/>
                <a:gd name="T12" fmla="*/ 1 w 9"/>
                <a:gd name="T13" fmla="*/ 1 h 9"/>
                <a:gd name="T14" fmla="*/ 1 w 9"/>
                <a:gd name="T15" fmla="*/ 5 h 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9"/>
                <a:gd name="T25" fmla="*/ 0 h 9"/>
                <a:gd name="T26" fmla="*/ 9 w 9"/>
                <a:gd name="T27" fmla="*/ 9 h 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" h="9">
                  <a:moveTo>
                    <a:pt x="1" y="5"/>
                  </a:moveTo>
                  <a:cubicBezTo>
                    <a:pt x="5" y="9"/>
                    <a:pt x="5" y="9"/>
                    <a:pt x="5" y="9"/>
                  </a:cubicBezTo>
                  <a:cubicBezTo>
                    <a:pt x="5" y="9"/>
                    <a:pt x="6" y="9"/>
                    <a:pt x="7" y="9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8"/>
                    <a:pt x="9" y="6"/>
                    <a:pt x="8" y="5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4" y="0"/>
                    <a:pt x="2" y="0"/>
                    <a:pt x="1" y="1"/>
                  </a:cubicBezTo>
                  <a:cubicBezTo>
                    <a:pt x="0" y="2"/>
                    <a:pt x="0" y="4"/>
                    <a:pt x="1" y="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5414" name="Freeform 870">
              <a:extLst>
                <a:ext uri="{FF2B5EF4-FFF2-40B4-BE49-F238E27FC236}">
                  <a16:creationId xmlns:a16="http://schemas.microsoft.com/office/drawing/2014/main" id="{860A327B-FBE3-42BD-AD64-62FFF7F44FDB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0" y="139700"/>
              <a:ext cx="600075" cy="603250"/>
            </a:xfrm>
            <a:custGeom>
              <a:avLst/>
              <a:gdLst>
                <a:gd name="T0" fmla="*/ 150 w 160"/>
                <a:gd name="T1" fmla="*/ 42 h 161"/>
                <a:gd name="T2" fmla="*/ 148 w 160"/>
                <a:gd name="T3" fmla="*/ 36 h 161"/>
                <a:gd name="T4" fmla="*/ 154 w 160"/>
                <a:gd name="T5" fmla="*/ 25 h 161"/>
                <a:gd name="T6" fmla="*/ 131 w 160"/>
                <a:gd name="T7" fmla="*/ 7 h 161"/>
                <a:gd name="T8" fmla="*/ 124 w 160"/>
                <a:gd name="T9" fmla="*/ 12 h 161"/>
                <a:gd name="T10" fmla="*/ 115 w 160"/>
                <a:gd name="T11" fmla="*/ 9 h 161"/>
                <a:gd name="T12" fmla="*/ 117 w 160"/>
                <a:gd name="T13" fmla="*/ 5 h 161"/>
                <a:gd name="T14" fmla="*/ 109 w 160"/>
                <a:gd name="T15" fmla="*/ 1 h 161"/>
                <a:gd name="T16" fmla="*/ 112 w 160"/>
                <a:gd name="T17" fmla="*/ 8 h 161"/>
                <a:gd name="T18" fmla="*/ 29 w 160"/>
                <a:gd name="T19" fmla="*/ 17 h 161"/>
                <a:gd name="T20" fmla="*/ 19 w 160"/>
                <a:gd name="T21" fmla="*/ 12 h 161"/>
                <a:gd name="T22" fmla="*/ 2 w 160"/>
                <a:gd name="T23" fmla="*/ 35 h 161"/>
                <a:gd name="T24" fmla="*/ 22 w 160"/>
                <a:gd name="T25" fmla="*/ 54 h 161"/>
                <a:gd name="T26" fmla="*/ 43 w 160"/>
                <a:gd name="T27" fmla="*/ 35 h 161"/>
                <a:gd name="T28" fmla="*/ 43 w 160"/>
                <a:gd name="T29" fmla="*/ 30 h 161"/>
                <a:gd name="T30" fmla="*/ 78 w 160"/>
                <a:gd name="T31" fmla="*/ 14 h 161"/>
                <a:gd name="T32" fmla="*/ 113 w 160"/>
                <a:gd name="T33" fmla="*/ 25 h 161"/>
                <a:gd name="T34" fmla="*/ 131 w 160"/>
                <a:gd name="T35" fmla="*/ 48 h 161"/>
                <a:gd name="T36" fmla="*/ 136 w 160"/>
                <a:gd name="T37" fmla="*/ 48 h 161"/>
                <a:gd name="T38" fmla="*/ 147 w 160"/>
                <a:gd name="T39" fmla="*/ 83 h 161"/>
                <a:gd name="T40" fmla="*/ 131 w 160"/>
                <a:gd name="T41" fmla="*/ 119 h 161"/>
                <a:gd name="T42" fmla="*/ 126 w 160"/>
                <a:gd name="T43" fmla="*/ 119 h 161"/>
                <a:gd name="T44" fmla="*/ 107 w 160"/>
                <a:gd name="T45" fmla="*/ 139 h 161"/>
                <a:gd name="T46" fmla="*/ 126 w 160"/>
                <a:gd name="T47" fmla="*/ 160 h 161"/>
                <a:gd name="T48" fmla="*/ 131 w 160"/>
                <a:gd name="T49" fmla="*/ 160 h 161"/>
                <a:gd name="T50" fmla="*/ 149 w 160"/>
                <a:gd name="T51" fmla="*/ 136 h 161"/>
                <a:gd name="T52" fmla="*/ 160 w 160"/>
                <a:gd name="T53" fmla="*/ 83 h 161"/>
                <a:gd name="T54" fmla="*/ 22 w 160"/>
                <a:gd name="T55" fmla="*/ 45 h 161"/>
                <a:gd name="T56" fmla="*/ 22 w 160"/>
                <a:gd name="T57" fmla="*/ 21 h 161"/>
                <a:gd name="T58" fmla="*/ 22 w 160"/>
                <a:gd name="T59" fmla="*/ 45 h 161"/>
                <a:gd name="T60" fmla="*/ 117 w 160"/>
                <a:gd name="T61" fmla="*/ 139 h 161"/>
                <a:gd name="T62" fmla="*/ 141 w 160"/>
                <a:gd name="T63" fmla="*/ 139 h 161"/>
                <a:gd name="T64" fmla="*/ 122 w 160"/>
                <a:gd name="T65" fmla="*/ 28 h 161"/>
                <a:gd name="T66" fmla="*/ 146 w 160"/>
                <a:gd name="T67" fmla="*/ 28 h 161"/>
                <a:gd name="T68" fmla="*/ 122 w 160"/>
                <a:gd name="T69" fmla="*/ 28 h 161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60"/>
                <a:gd name="T106" fmla="*/ 0 h 161"/>
                <a:gd name="T107" fmla="*/ 160 w 160"/>
                <a:gd name="T108" fmla="*/ 161 h 161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60" h="161">
                  <a:moveTo>
                    <a:pt x="150" y="42"/>
                  </a:moveTo>
                  <a:cubicBezTo>
                    <a:pt x="150" y="42"/>
                    <a:pt x="150" y="42"/>
                    <a:pt x="150" y="42"/>
                  </a:cubicBezTo>
                  <a:cubicBezTo>
                    <a:pt x="151" y="41"/>
                    <a:pt x="151" y="39"/>
                    <a:pt x="150" y="38"/>
                  </a:cubicBezTo>
                  <a:cubicBezTo>
                    <a:pt x="148" y="36"/>
                    <a:pt x="148" y="36"/>
                    <a:pt x="148" y="36"/>
                  </a:cubicBezTo>
                  <a:cubicBezTo>
                    <a:pt x="154" y="30"/>
                    <a:pt x="154" y="30"/>
                    <a:pt x="154" y="30"/>
                  </a:cubicBezTo>
                  <a:cubicBezTo>
                    <a:pt x="155" y="29"/>
                    <a:pt x="155" y="26"/>
                    <a:pt x="154" y="25"/>
                  </a:cubicBezTo>
                  <a:cubicBezTo>
                    <a:pt x="136" y="7"/>
                    <a:pt x="136" y="7"/>
                    <a:pt x="136" y="7"/>
                  </a:cubicBezTo>
                  <a:cubicBezTo>
                    <a:pt x="135" y="6"/>
                    <a:pt x="132" y="6"/>
                    <a:pt x="131" y="7"/>
                  </a:cubicBezTo>
                  <a:cubicBezTo>
                    <a:pt x="125" y="13"/>
                    <a:pt x="125" y="13"/>
                    <a:pt x="125" y="13"/>
                  </a:cubicBezTo>
                  <a:cubicBezTo>
                    <a:pt x="124" y="12"/>
                    <a:pt x="124" y="12"/>
                    <a:pt x="124" y="12"/>
                  </a:cubicBezTo>
                  <a:cubicBezTo>
                    <a:pt x="123" y="11"/>
                    <a:pt x="121" y="11"/>
                    <a:pt x="120" y="12"/>
                  </a:cubicBezTo>
                  <a:cubicBezTo>
                    <a:pt x="119" y="11"/>
                    <a:pt x="117" y="10"/>
                    <a:pt x="115" y="9"/>
                  </a:cubicBezTo>
                  <a:cubicBezTo>
                    <a:pt x="116" y="9"/>
                    <a:pt x="116" y="9"/>
                    <a:pt x="117" y="9"/>
                  </a:cubicBezTo>
                  <a:cubicBezTo>
                    <a:pt x="118" y="8"/>
                    <a:pt x="118" y="6"/>
                    <a:pt x="117" y="5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0"/>
                    <a:pt x="110" y="0"/>
                    <a:pt x="109" y="1"/>
                  </a:cubicBezTo>
                  <a:cubicBezTo>
                    <a:pt x="108" y="2"/>
                    <a:pt x="108" y="4"/>
                    <a:pt x="109" y="5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02" y="3"/>
                    <a:pt x="90" y="1"/>
                    <a:pt x="78" y="1"/>
                  </a:cubicBezTo>
                  <a:cubicBezTo>
                    <a:pt x="61" y="1"/>
                    <a:pt x="44" y="6"/>
                    <a:pt x="29" y="17"/>
                  </a:cubicBezTo>
                  <a:cubicBezTo>
                    <a:pt x="25" y="12"/>
                    <a:pt x="25" y="12"/>
                    <a:pt x="25" y="12"/>
                  </a:cubicBezTo>
                  <a:cubicBezTo>
                    <a:pt x="23" y="11"/>
                    <a:pt x="21" y="11"/>
                    <a:pt x="19" y="12"/>
                  </a:cubicBezTo>
                  <a:cubicBezTo>
                    <a:pt x="2" y="30"/>
                    <a:pt x="2" y="30"/>
                    <a:pt x="2" y="30"/>
                  </a:cubicBezTo>
                  <a:cubicBezTo>
                    <a:pt x="0" y="31"/>
                    <a:pt x="0" y="34"/>
                    <a:pt x="2" y="35"/>
                  </a:cubicBezTo>
                  <a:cubicBezTo>
                    <a:pt x="19" y="53"/>
                    <a:pt x="19" y="53"/>
                    <a:pt x="19" y="53"/>
                  </a:cubicBezTo>
                  <a:cubicBezTo>
                    <a:pt x="20" y="54"/>
                    <a:pt x="21" y="54"/>
                    <a:pt x="22" y="54"/>
                  </a:cubicBezTo>
                  <a:cubicBezTo>
                    <a:pt x="23" y="54"/>
                    <a:pt x="24" y="54"/>
                    <a:pt x="25" y="53"/>
                  </a:cubicBezTo>
                  <a:cubicBezTo>
                    <a:pt x="43" y="35"/>
                    <a:pt x="43" y="35"/>
                    <a:pt x="43" y="35"/>
                  </a:cubicBezTo>
                  <a:cubicBezTo>
                    <a:pt x="43" y="35"/>
                    <a:pt x="44" y="34"/>
                    <a:pt x="44" y="33"/>
                  </a:cubicBezTo>
                  <a:cubicBezTo>
                    <a:pt x="44" y="32"/>
                    <a:pt x="43" y="31"/>
                    <a:pt x="43" y="30"/>
                  </a:cubicBezTo>
                  <a:cubicBezTo>
                    <a:pt x="39" y="26"/>
                    <a:pt x="39" y="26"/>
                    <a:pt x="39" y="26"/>
                  </a:cubicBezTo>
                  <a:cubicBezTo>
                    <a:pt x="50" y="18"/>
                    <a:pt x="64" y="14"/>
                    <a:pt x="78" y="14"/>
                  </a:cubicBezTo>
                  <a:cubicBezTo>
                    <a:pt x="91" y="14"/>
                    <a:pt x="104" y="17"/>
                    <a:pt x="114" y="24"/>
                  </a:cubicBezTo>
                  <a:cubicBezTo>
                    <a:pt x="113" y="25"/>
                    <a:pt x="113" y="25"/>
                    <a:pt x="113" y="25"/>
                  </a:cubicBezTo>
                  <a:cubicBezTo>
                    <a:pt x="112" y="26"/>
                    <a:pt x="112" y="29"/>
                    <a:pt x="113" y="30"/>
                  </a:cubicBezTo>
                  <a:cubicBezTo>
                    <a:pt x="131" y="48"/>
                    <a:pt x="131" y="48"/>
                    <a:pt x="131" y="48"/>
                  </a:cubicBezTo>
                  <a:cubicBezTo>
                    <a:pt x="132" y="49"/>
                    <a:pt x="133" y="49"/>
                    <a:pt x="134" y="49"/>
                  </a:cubicBezTo>
                  <a:cubicBezTo>
                    <a:pt x="135" y="49"/>
                    <a:pt x="136" y="49"/>
                    <a:pt x="136" y="48"/>
                  </a:cubicBezTo>
                  <a:cubicBezTo>
                    <a:pt x="137" y="47"/>
                    <a:pt x="137" y="47"/>
                    <a:pt x="137" y="47"/>
                  </a:cubicBezTo>
                  <a:cubicBezTo>
                    <a:pt x="144" y="58"/>
                    <a:pt x="147" y="70"/>
                    <a:pt x="147" y="83"/>
                  </a:cubicBezTo>
                  <a:cubicBezTo>
                    <a:pt x="147" y="97"/>
                    <a:pt x="143" y="111"/>
                    <a:pt x="135" y="122"/>
                  </a:cubicBezTo>
                  <a:cubicBezTo>
                    <a:pt x="131" y="119"/>
                    <a:pt x="131" y="119"/>
                    <a:pt x="131" y="119"/>
                  </a:cubicBezTo>
                  <a:cubicBezTo>
                    <a:pt x="131" y="118"/>
                    <a:pt x="130" y="118"/>
                    <a:pt x="129" y="118"/>
                  </a:cubicBezTo>
                  <a:cubicBezTo>
                    <a:pt x="128" y="118"/>
                    <a:pt x="127" y="118"/>
                    <a:pt x="126" y="119"/>
                  </a:cubicBezTo>
                  <a:cubicBezTo>
                    <a:pt x="108" y="136"/>
                    <a:pt x="108" y="136"/>
                    <a:pt x="108" y="136"/>
                  </a:cubicBezTo>
                  <a:cubicBezTo>
                    <a:pt x="108" y="137"/>
                    <a:pt x="107" y="138"/>
                    <a:pt x="107" y="139"/>
                  </a:cubicBezTo>
                  <a:cubicBezTo>
                    <a:pt x="107" y="140"/>
                    <a:pt x="108" y="141"/>
                    <a:pt x="108" y="142"/>
                  </a:cubicBezTo>
                  <a:cubicBezTo>
                    <a:pt x="126" y="160"/>
                    <a:pt x="126" y="160"/>
                    <a:pt x="126" y="160"/>
                  </a:cubicBezTo>
                  <a:cubicBezTo>
                    <a:pt x="127" y="160"/>
                    <a:pt x="128" y="161"/>
                    <a:pt x="129" y="161"/>
                  </a:cubicBezTo>
                  <a:cubicBezTo>
                    <a:pt x="130" y="161"/>
                    <a:pt x="131" y="160"/>
                    <a:pt x="131" y="160"/>
                  </a:cubicBezTo>
                  <a:cubicBezTo>
                    <a:pt x="149" y="142"/>
                    <a:pt x="149" y="142"/>
                    <a:pt x="149" y="142"/>
                  </a:cubicBezTo>
                  <a:cubicBezTo>
                    <a:pt x="151" y="140"/>
                    <a:pt x="151" y="138"/>
                    <a:pt x="149" y="136"/>
                  </a:cubicBezTo>
                  <a:cubicBezTo>
                    <a:pt x="144" y="132"/>
                    <a:pt x="144" y="132"/>
                    <a:pt x="144" y="132"/>
                  </a:cubicBezTo>
                  <a:cubicBezTo>
                    <a:pt x="155" y="118"/>
                    <a:pt x="160" y="101"/>
                    <a:pt x="160" y="83"/>
                  </a:cubicBezTo>
                  <a:cubicBezTo>
                    <a:pt x="160" y="68"/>
                    <a:pt x="157" y="54"/>
                    <a:pt x="150" y="42"/>
                  </a:cubicBezTo>
                  <a:close/>
                  <a:moveTo>
                    <a:pt x="22" y="45"/>
                  </a:moveTo>
                  <a:cubicBezTo>
                    <a:pt x="10" y="33"/>
                    <a:pt x="10" y="33"/>
                    <a:pt x="10" y="33"/>
                  </a:cubicBezTo>
                  <a:cubicBezTo>
                    <a:pt x="22" y="21"/>
                    <a:pt x="22" y="21"/>
                    <a:pt x="22" y="21"/>
                  </a:cubicBezTo>
                  <a:cubicBezTo>
                    <a:pt x="34" y="33"/>
                    <a:pt x="34" y="33"/>
                    <a:pt x="34" y="33"/>
                  </a:cubicBezTo>
                  <a:lnTo>
                    <a:pt x="22" y="45"/>
                  </a:lnTo>
                  <a:close/>
                  <a:moveTo>
                    <a:pt x="129" y="151"/>
                  </a:moveTo>
                  <a:cubicBezTo>
                    <a:pt x="117" y="139"/>
                    <a:pt x="117" y="139"/>
                    <a:pt x="117" y="139"/>
                  </a:cubicBezTo>
                  <a:cubicBezTo>
                    <a:pt x="129" y="127"/>
                    <a:pt x="129" y="127"/>
                    <a:pt x="129" y="127"/>
                  </a:cubicBezTo>
                  <a:cubicBezTo>
                    <a:pt x="141" y="139"/>
                    <a:pt x="141" y="139"/>
                    <a:pt x="141" y="139"/>
                  </a:cubicBezTo>
                  <a:lnTo>
                    <a:pt x="129" y="151"/>
                  </a:lnTo>
                  <a:close/>
                  <a:moveTo>
                    <a:pt x="122" y="28"/>
                  </a:moveTo>
                  <a:cubicBezTo>
                    <a:pt x="134" y="15"/>
                    <a:pt x="134" y="15"/>
                    <a:pt x="134" y="15"/>
                  </a:cubicBezTo>
                  <a:cubicBezTo>
                    <a:pt x="146" y="28"/>
                    <a:pt x="146" y="28"/>
                    <a:pt x="146" y="28"/>
                  </a:cubicBezTo>
                  <a:cubicBezTo>
                    <a:pt x="134" y="40"/>
                    <a:pt x="134" y="40"/>
                    <a:pt x="134" y="40"/>
                  </a:cubicBezTo>
                  <a:lnTo>
                    <a:pt x="122" y="2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5415" name="Freeform 871">
              <a:extLst>
                <a:ext uri="{FF2B5EF4-FFF2-40B4-BE49-F238E27FC236}">
                  <a16:creationId xmlns:a16="http://schemas.microsoft.com/office/drawing/2014/main" id="{F9FC06F0-4E5E-44B1-B941-A41865983E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9875" y="0"/>
              <a:ext cx="60325" cy="63500"/>
            </a:xfrm>
            <a:custGeom>
              <a:avLst/>
              <a:gdLst>
                <a:gd name="T0" fmla="*/ 6 w 16"/>
                <a:gd name="T1" fmla="*/ 16 h 17"/>
                <a:gd name="T2" fmla="*/ 8 w 16"/>
                <a:gd name="T3" fmla="*/ 17 h 17"/>
                <a:gd name="T4" fmla="*/ 10 w 16"/>
                <a:gd name="T5" fmla="*/ 16 h 17"/>
                <a:gd name="T6" fmla="*/ 15 w 16"/>
                <a:gd name="T7" fmla="*/ 11 h 17"/>
                <a:gd name="T8" fmla="*/ 16 w 16"/>
                <a:gd name="T9" fmla="*/ 9 h 17"/>
                <a:gd name="T10" fmla="*/ 15 w 16"/>
                <a:gd name="T11" fmla="*/ 7 h 17"/>
                <a:gd name="T12" fmla="*/ 10 w 16"/>
                <a:gd name="T13" fmla="*/ 2 h 17"/>
                <a:gd name="T14" fmla="*/ 6 w 16"/>
                <a:gd name="T15" fmla="*/ 2 h 17"/>
                <a:gd name="T16" fmla="*/ 0 w 16"/>
                <a:gd name="T17" fmla="*/ 7 h 17"/>
                <a:gd name="T18" fmla="*/ 0 w 16"/>
                <a:gd name="T19" fmla="*/ 9 h 17"/>
                <a:gd name="T20" fmla="*/ 0 w 16"/>
                <a:gd name="T21" fmla="*/ 11 h 17"/>
                <a:gd name="T22" fmla="*/ 6 w 16"/>
                <a:gd name="T23" fmla="*/ 16 h 1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6"/>
                <a:gd name="T37" fmla="*/ 0 h 17"/>
                <a:gd name="T38" fmla="*/ 16 w 16"/>
                <a:gd name="T39" fmla="*/ 17 h 17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6" h="17">
                  <a:moveTo>
                    <a:pt x="6" y="16"/>
                  </a:moveTo>
                  <a:cubicBezTo>
                    <a:pt x="6" y="17"/>
                    <a:pt x="7" y="17"/>
                    <a:pt x="8" y="17"/>
                  </a:cubicBezTo>
                  <a:cubicBezTo>
                    <a:pt x="8" y="17"/>
                    <a:pt x="9" y="17"/>
                    <a:pt x="10" y="16"/>
                  </a:cubicBezTo>
                  <a:cubicBezTo>
                    <a:pt x="15" y="11"/>
                    <a:pt x="15" y="11"/>
                    <a:pt x="15" y="11"/>
                  </a:cubicBezTo>
                  <a:cubicBezTo>
                    <a:pt x="16" y="10"/>
                    <a:pt x="16" y="10"/>
                    <a:pt x="16" y="9"/>
                  </a:cubicBezTo>
                  <a:cubicBezTo>
                    <a:pt x="16" y="8"/>
                    <a:pt x="16" y="8"/>
                    <a:pt x="15" y="7"/>
                  </a:cubicBezTo>
                  <a:cubicBezTo>
                    <a:pt x="10" y="2"/>
                    <a:pt x="10" y="2"/>
                    <a:pt x="10" y="2"/>
                  </a:cubicBezTo>
                  <a:cubicBezTo>
                    <a:pt x="8" y="0"/>
                    <a:pt x="7" y="0"/>
                    <a:pt x="6" y="2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8"/>
                    <a:pt x="0" y="8"/>
                    <a:pt x="0" y="9"/>
                  </a:cubicBezTo>
                  <a:cubicBezTo>
                    <a:pt x="0" y="10"/>
                    <a:pt x="0" y="10"/>
                    <a:pt x="0" y="11"/>
                  </a:cubicBezTo>
                  <a:lnTo>
                    <a:pt x="6" y="1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5416" name="Freeform 872">
              <a:extLst>
                <a:ext uri="{FF2B5EF4-FFF2-40B4-BE49-F238E27FC236}">
                  <a16:creationId xmlns:a16="http://schemas.microsoft.com/office/drawing/2014/main" id="{7D45F726-9E6D-480F-9F13-AD70279EFA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2625" y="415925"/>
              <a:ext cx="63500" cy="65088"/>
            </a:xfrm>
            <a:custGeom>
              <a:avLst/>
              <a:gdLst>
                <a:gd name="T0" fmla="*/ 16 w 17"/>
                <a:gd name="T1" fmla="*/ 7 h 17"/>
                <a:gd name="T2" fmla="*/ 10 w 17"/>
                <a:gd name="T3" fmla="*/ 1 h 17"/>
                <a:gd name="T4" fmla="*/ 6 w 17"/>
                <a:gd name="T5" fmla="*/ 1 h 17"/>
                <a:gd name="T6" fmla="*/ 1 w 17"/>
                <a:gd name="T7" fmla="*/ 7 h 17"/>
                <a:gd name="T8" fmla="*/ 0 w 17"/>
                <a:gd name="T9" fmla="*/ 8 h 17"/>
                <a:gd name="T10" fmla="*/ 1 w 17"/>
                <a:gd name="T11" fmla="*/ 10 h 17"/>
                <a:gd name="T12" fmla="*/ 6 w 17"/>
                <a:gd name="T13" fmla="*/ 16 h 17"/>
                <a:gd name="T14" fmla="*/ 8 w 17"/>
                <a:gd name="T15" fmla="*/ 17 h 17"/>
                <a:gd name="T16" fmla="*/ 10 w 17"/>
                <a:gd name="T17" fmla="*/ 16 h 17"/>
                <a:gd name="T18" fmla="*/ 16 w 17"/>
                <a:gd name="T19" fmla="*/ 10 h 17"/>
                <a:gd name="T20" fmla="*/ 16 w 17"/>
                <a:gd name="T21" fmla="*/ 7 h 1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7"/>
                <a:gd name="T34" fmla="*/ 0 h 17"/>
                <a:gd name="T35" fmla="*/ 17 w 17"/>
                <a:gd name="T36" fmla="*/ 17 h 17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7" h="17">
                  <a:moveTo>
                    <a:pt x="16" y="7"/>
                  </a:moveTo>
                  <a:cubicBezTo>
                    <a:pt x="10" y="1"/>
                    <a:pt x="10" y="1"/>
                    <a:pt x="10" y="1"/>
                  </a:cubicBezTo>
                  <a:cubicBezTo>
                    <a:pt x="9" y="0"/>
                    <a:pt x="7" y="0"/>
                    <a:pt x="6" y="1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0" y="7"/>
                    <a:pt x="0" y="8"/>
                    <a:pt x="0" y="8"/>
                  </a:cubicBezTo>
                  <a:cubicBezTo>
                    <a:pt x="0" y="9"/>
                    <a:pt x="0" y="10"/>
                    <a:pt x="1" y="10"/>
                  </a:cubicBezTo>
                  <a:cubicBezTo>
                    <a:pt x="6" y="16"/>
                    <a:pt x="6" y="16"/>
                    <a:pt x="6" y="16"/>
                  </a:cubicBezTo>
                  <a:cubicBezTo>
                    <a:pt x="7" y="16"/>
                    <a:pt x="8" y="17"/>
                    <a:pt x="8" y="17"/>
                  </a:cubicBezTo>
                  <a:cubicBezTo>
                    <a:pt x="9" y="17"/>
                    <a:pt x="10" y="16"/>
                    <a:pt x="10" y="16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17" y="9"/>
                    <a:pt x="17" y="8"/>
                    <a:pt x="16" y="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</p:grpSp>
      <p:grpSp>
        <p:nvGrpSpPr>
          <p:cNvPr id="15417" name="Group 57">
            <a:extLst>
              <a:ext uri="{FF2B5EF4-FFF2-40B4-BE49-F238E27FC236}">
                <a16:creationId xmlns:a16="http://schemas.microsoft.com/office/drawing/2014/main" id="{66B4048F-DA1D-45BE-83ED-2F3E51C38034}"/>
              </a:ext>
            </a:extLst>
          </p:cNvPr>
          <p:cNvGrpSpPr>
            <a:grpSpLocks/>
          </p:cNvGrpSpPr>
          <p:nvPr/>
        </p:nvGrpSpPr>
        <p:grpSpPr bwMode="auto">
          <a:xfrm>
            <a:off x="2152650" y="4003675"/>
            <a:ext cx="476250" cy="557213"/>
            <a:chOff x="0" y="0"/>
            <a:chExt cx="635000" cy="742950"/>
          </a:xfrm>
        </p:grpSpPr>
        <p:sp>
          <p:nvSpPr>
            <p:cNvPr id="15418" name="Freeform 916">
              <a:extLst>
                <a:ext uri="{FF2B5EF4-FFF2-40B4-BE49-F238E27FC236}">
                  <a16:creationId xmlns:a16="http://schemas.microsoft.com/office/drawing/2014/main" id="{8DA5FF6F-CD1B-4474-81D5-D2759434B9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637" y="565150"/>
              <a:ext cx="104775" cy="173038"/>
            </a:xfrm>
            <a:custGeom>
              <a:avLst/>
              <a:gdLst>
                <a:gd name="T0" fmla="*/ 1 w 28"/>
                <a:gd name="T1" fmla="*/ 38 h 46"/>
                <a:gd name="T2" fmla="*/ 6 w 28"/>
                <a:gd name="T3" fmla="*/ 46 h 46"/>
                <a:gd name="T4" fmla="*/ 8 w 28"/>
                <a:gd name="T5" fmla="*/ 46 h 46"/>
                <a:gd name="T6" fmla="*/ 14 w 28"/>
                <a:gd name="T7" fmla="*/ 41 h 46"/>
                <a:gd name="T8" fmla="*/ 28 w 28"/>
                <a:gd name="T9" fmla="*/ 0 h 46"/>
                <a:gd name="T10" fmla="*/ 8 w 28"/>
                <a:gd name="T11" fmla="*/ 0 h 46"/>
                <a:gd name="T12" fmla="*/ 1 w 28"/>
                <a:gd name="T13" fmla="*/ 38 h 4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8"/>
                <a:gd name="T22" fmla="*/ 0 h 46"/>
                <a:gd name="T23" fmla="*/ 28 w 28"/>
                <a:gd name="T24" fmla="*/ 46 h 4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8" h="46">
                  <a:moveTo>
                    <a:pt x="1" y="38"/>
                  </a:moveTo>
                  <a:cubicBezTo>
                    <a:pt x="0" y="42"/>
                    <a:pt x="3" y="45"/>
                    <a:pt x="6" y="46"/>
                  </a:cubicBezTo>
                  <a:cubicBezTo>
                    <a:pt x="7" y="46"/>
                    <a:pt x="7" y="46"/>
                    <a:pt x="8" y="46"/>
                  </a:cubicBezTo>
                  <a:cubicBezTo>
                    <a:pt x="10" y="46"/>
                    <a:pt x="13" y="44"/>
                    <a:pt x="14" y="41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8" y="0"/>
                    <a:pt x="8" y="0"/>
                    <a:pt x="8" y="0"/>
                  </a:cubicBezTo>
                  <a:lnTo>
                    <a:pt x="1" y="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5419" name="Freeform 917">
              <a:extLst>
                <a:ext uri="{FF2B5EF4-FFF2-40B4-BE49-F238E27FC236}">
                  <a16:creationId xmlns:a16="http://schemas.microsoft.com/office/drawing/2014/main" id="{F17DE123-5221-4B30-9F59-514D1D93EC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175" y="565150"/>
              <a:ext cx="100013" cy="177800"/>
            </a:xfrm>
            <a:custGeom>
              <a:avLst/>
              <a:gdLst>
                <a:gd name="T0" fmla="*/ 20 w 27"/>
                <a:gd name="T1" fmla="*/ 0 h 47"/>
                <a:gd name="T2" fmla="*/ 0 w 27"/>
                <a:gd name="T3" fmla="*/ 0 h 47"/>
                <a:gd name="T4" fmla="*/ 13 w 27"/>
                <a:gd name="T5" fmla="*/ 41 h 47"/>
                <a:gd name="T6" fmla="*/ 21 w 27"/>
                <a:gd name="T7" fmla="*/ 46 h 47"/>
                <a:gd name="T8" fmla="*/ 26 w 27"/>
                <a:gd name="T9" fmla="*/ 38 h 47"/>
                <a:gd name="T10" fmla="*/ 20 w 27"/>
                <a:gd name="T11" fmla="*/ 0 h 4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7"/>
                <a:gd name="T19" fmla="*/ 0 h 47"/>
                <a:gd name="T20" fmla="*/ 27 w 27"/>
                <a:gd name="T21" fmla="*/ 47 h 4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7" h="47">
                  <a:moveTo>
                    <a:pt x="2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3" y="41"/>
                    <a:pt x="13" y="41"/>
                    <a:pt x="13" y="41"/>
                  </a:cubicBezTo>
                  <a:cubicBezTo>
                    <a:pt x="14" y="45"/>
                    <a:pt x="18" y="47"/>
                    <a:pt x="21" y="46"/>
                  </a:cubicBezTo>
                  <a:cubicBezTo>
                    <a:pt x="25" y="45"/>
                    <a:pt x="27" y="42"/>
                    <a:pt x="26" y="38"/>
                  </a:cubicBezTo>
                  <a:lnTo>
                    <a:pt x="2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5420" name="Freeform 918">
              <a:extLst>
                <a:ext uri="{FF2B5EF4-FFF2-40B4-BE49-F238E27FC236}">
                  <a16:creationId xmlns:a16="http://schemas.microsoft.com/office/drawing/2014/main" id="{2D862370-66E2-46D7-BF56-EFBADC9A5E2D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0" y="0"/>
              <a:ext cx="635000" cy="528638"/>
            </a:xfrm>
            <a:custGeom>
              <a:avLst/>
              <a:gdLst>
                <a:gd name="T0" fmla="*/ 162 w 169"/>
                <a:gd name="T1" fmla="*/ 9 h 141"/>
                <a:gd name="T2" fmla="*/ 114 w 169"/>
                <a:gd name="T3" fmla="*/ 9 h 141"/>
                <a:gd name="T4" fmla="*/ 114 w 169"/>
                <a:gd name="T5" fmla="*/ 7 h 141"/>
                <a:gd name="T6" fmla="*/ 107 w 169"/>
                <a:gd name="T7" fmla="*/ 0 h 141"/>
                <a:gd name="T8" fmla="*/ 101 w 169"/>
                <a:gd name="T9" fmla="*/ 7 h 141"/>
                <a:gd name="T10" fmla="*/ 101 w 169"/>
                <a:gd name="T11" fmla="*/ 9 h 141"/>
                <a:gd name="T12" fmla="*/ 67 w 169"/>
                <a:gd name="T13" fmla="*/ 9 h 141"/>
                <a:gd name="T14" fmla="*/ 67 w 169"/>
                <a:gd name="T15" fmla="*/ 7 h 141"/>
                <a:gd name="T16" fmla="*/ 60 w 169"/>
                <a:gd name="T17" fmla="*/ 0 h 141"/>
                <a:gd name="T18" fmla="*/ 53 w 169"/>
                <a:gd name="T19" fmla="*/ 7 h 141"/>
                <a:gd name="T20" fmla="*/ 53 w 169"/>
                <a:gd name="T21" fmla="*/ 9 h 141"/>
                <a:gd name="T22" fmla="*/ 7 w 169"/>
                <a:gd name="T23" fmla="*/ 9 h 141"/>
                <a:gd name="T24" fmla="*/ 0 w 169"/>
                <a:gd name="T25" fmla="*/ 16 h 141"/>
                <a:gd name="T26" fmla="*/ 0 w 169"/>
                <a:gd name="T27" fmla="*/ 135 h 141"/>
                <a:gd name="T28" fmla="*/ 7 w 169"/>
                <a:gd name="T29" fmla="*/ 141 h 141"/>
                <a:gd name="T30" fmla="*/ 162 w 169"/>
                <a:gd name="T31" fmla="*/ 141 h 141"/>
                <a:gd name="T32" fmla="*/ 169 w 169"/>
                <a:gd name="T33" fmla="*/ 135 h 141"/>
                <a:gd name="T34" fmla="*/ 169 w 169"/>
                <a:gd name="T35" fmla="*/ 16 h 141"/>
                <a:gd name="T36" fmla="*/ 162 w 169"/>
                <a:gd name="T37" fmla="*/ 9 h 141"/>
                <a:gd name="T38" fmla="*/ 155 w 169"/>
                <a:gd name="T39" fmla="*/ 128 h 141"/>
                <a:gd name="T40" fmla="*/ 14 w 169"/>
                <a:gd name="T41" fmla="*/ 128 h 141"/>
                <a:gd name="T42" fmla="*/ 14 w 169"/>
                <a:gd name="T43" fmla="*/ 23 h 141"/>
                <a:gd name="T44" fmla="*/ 155 w 169"/>
                <a:gd name="T45" fmla="*/ 23 h 141"/>
                <a:gd name="T46" fmla="*/ 155 w 169"/>
                <a:gd name="T47" fmla="*/ 128 h 14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169"/>
                <a:gd name="T73" fmla="*/ 0 h 141"/>
                <a:gd name="T74" fmla="*/ 169 w 169"/>
                <a:gd name="T75" fmla="*/ 141 h 141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169" h="141">
                  <a:moveTo>
                    <a:pt x="162" y="9"/>
                  </a:moveTo>
                  <a:cubicBezTo>
                    <a:pt x="114" y="9"/>
                    <a:pt x="114" y="9"/>
                    <a:pt x="114" y="9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3"/>
                    <a:pt x="111" y="0"/>
                    <a:pt x="107" y="0"/>
                  </a:cubicBezTo>
                  <a:cubicBezTo>
                    <a:pt x="104" y="0"/>
                    <a:pt x="101" y="3"/>
                    <a:pt x="101" y="7"/>
                  </a:cubicBezTo>
                  <a:cubicBezTo>
                    <a:pt x="101" y="9"/>
                    <a:pt x="101" y="9"/>
                    <a:pt x="101" y="9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67" y="7"/>
                    <a:pt x="67" y="7"/>
                    <a:pt x="67" y="7"/>
                  </a:cubicBezTo>
                  <a:cubicBezTo>
                    <a:pt x="67" y="3"/>
                    <a:pt x="64" y="0"/>
                    <a:pt x="60" y="0"/>
                  </a:cubicBezTo>
                  <a:cubicBezTo>
                    <a:pt x="56" y="0"/>
                    <a:pt x="53" y="3"/>
                    <a:pt x="53" y="7"/>
                  </a:cubicBezTo>
                  <a:cubicBezTo>
                    <a:pt x="53" y="9"/>
                    <a:pt x="53" y="9"/>
                    <a:pt x="53" y="9"/>
                  </a:cubicBezTo>
                  <a:cubicBezTo>
                    <a:pt x="7" y="9"/>
                    <a:pt x="7" y="9"/>
                    <a:pt x="7" y="9"/>
                  </a:cubicBezTo>
                  <a:cubicBezTo>
                    <a:pt x="3" y="9"/>
                    <a:pt x="0" y="12"/>
                    <a:pt x="0" y="16"/>
                  </a:cubicBezTo>
                  <a:cubicBezTo>
                    <a:pt x="0" y="135"/>
                    <a:pt x="0" y="135"/>
                    <a:pt x="0" y="135"/>
                  </a:cubicBezTo>
                  <a:cubicBezTo>
                    <a:pt x="0" y="138"/>
                    <a:pt x="3" y="141"/>
                    <a:pt x="7" y="141"/>
                  </a:cubicBezTo>
                  <a:cubicBezTo>
                    <a:pt x="162" y="141"/>
                    <a:pt x="162" y="141"/>
                    <a:pt x="162" y="141"/>
                  </a:cubicBezTo>
                  <a:cubicBezTo>
                    <a:pt x="166" y="141"/>
                    <a:pt x="169" y="138"/>
                    <a:pt x="169" y="135"/>
                  </a:cubicBezTo>
                  <a:cubicBezTo>
                    <a:pt x="169" y="16"/>
                    <a:pt x="169" y="16"/>
                    <a:pt x="169" y="16"/>
                  </a:cubicBezTo>
                  <a:cubicBezTo>
                    <a:pt x="169" y="12"/>
                    <a:pt x="166" y="9"/>
                    <a:pt x="162" y="9"/>
                  </a:cubicBezTo>
                  <a:close/>
                  <a:moveTo>
                    <a:pt x="155" y="128"/>
                  </a:moveTo>
                  <a:cubicBezTo>
                    <a:pt x="14" y="128"/>
                    <a:pt x="14" y="128"/>
                    <a:pt x="14" y="128"/>
                  </a:cubicBezTo>
                  <a:cubicBezTo>
                    <a:pt x="14" y="23"/>
                    <a:pt x="14" y="23"/>
                    <a:pt x="14" y="23"/>
                  </a:cubicBezTo>
                  <a:cubicBezTo>
                    <a:pt x="155" y="23"/>
                    <a:pt x="155" y="23"/>
                    <a:pt x="155" y="23"/>
                  </a:cubicBezTo>
                  <a:lnTo>
                    <a:pt x="155" y="12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5421" name="Freeform 919">
              <a:extLst>
                <a:ext uri="{FF2B5EF4-FFF2-40B4-BE49-F238E27FC236}">
                  <a16:creationId xmlns:a16="http://schemas.microsoft.com/office/drawing/2014/main" id="{C1F90BAD-4970-4846-AECB-41162A2599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175" y="236538"/>
              <a:ext cx="104775" cy="127000"/>
            </a:xfrm>
            <a:custGeom>
              <a:avLst/>
              <a:gdLst>
                <a:gd name="T0" fmla="*/ 5 w 28"/>
                <a:gd name="T1" fmla="*/ 34 h 34"/>
                <a:gd name="T2" fmla="*/ 28 w 28"/>
                <a:gd name="T3" fmla="*/ 4 h 34"/>
                <a:gd name="T4" fmla="*/ 23 w 28"/>
                <a:gd name="T5" fmla="*/ 0 h 34"/>
                <a:gd name="T6" fmla="*/ 0 w 28"/>
                <a:gd name="T7" fmla="*/ 30 h 34"/>
                <a:gd name="T8" fmla="*/ 5 w 28"/>
                <a:gd name="T9" fmla="*/ 34 h 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"/>
                <a:gd name="T16" fmla="*/ 0 h 34"/>
                <a:gd name="T17" fmla="*/ 28 w 28"/>
                <a:gd name="T18" fmla="*/ 34 h 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" h="34">
                  <a:moveTo>
                    <a:pt x="5" y="34"/>
                  </a:moveTo>
                  <a:cubicBezTo>
                    <a:pt x="28" y="4"/>
                    <a:pt x="28" y="4"/>
                    <a:pt x="28" y="4"/>
                  </a:cubicBezTo>
                  <a:cubicBezTo>
                    <a:pt x="26" y="3"/>
                    <a:pt x="24" y="2"/>
                    <a:pt x="23" y="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2" y="31"/>
                    <a:pt x="4" y="32"/>
                    <a:pt x="5" y="3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5422" name="Freeform 920">
              <a:extLst>
                <a:ext uri="{FF2B5EF4-FFF2-40B4-BE49-F238E27FC236}">
                  <a16:creationId xmlns:a16="http://schemas.microsoft.com/office/drawing/2014/main" id="{BAAB4F85-4CDB-4D00-9576-EEAF6B411E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2412" y="236538"/>
              <a:ext cx="104775" cy="127000"/>
            </a:xfrm>
            <a:custGeom>
              <a:avLst/>
              <a:gdLst>
                <a:gd name="T0" fmla="*/ 23 w 28"/>
                <a:gd name="T1" fmla="*/ 34 h 34"/>
                <a:gd name="T2" fmla="*/ 28 w 28"/>
                <a:gd name="T3" fmla="*/ 30 h 34"/>
                <a:gd name="T4" fmla="*/ 5 w 28"/>
                <a:gd name="T5" fmla="*/ 0 h 34"/>
                <a:gd name="T6" fmla="*/ 0 w 28"/>
                <a:gd name="T7" fmla="*/ 4 h 34"/>
                <a:gd name="T8" fmla="*/ 23 w 28"/>
                <a:gd name="T9" fmla="*/ 34 h 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"/>
                <a:gd name="T16" fmla="*/ 0 h 34"/>
                <a:gd name="T17" fmla="*/ 28 w 28"/>
                <a:gd name="T18" fmla="*/ 34 h 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" h="34">
                  <a:moveTo>
                    <a:pt x="23" y="34"/>
                  </a:moveTo>
                  <a:cubicBezTo>
                    <a:pt x="25" y="32"/>
                    <a:pt x="26" y="31"/>
                    <a:pt x="28" y="3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4" y="2"/>
                    <a:pt x="2" y="3"/>
                    <a:pt x="0" y="4"/>
                  </a:cubicBezTo>
                  <a:lnTo>
                    <a:pt x="23" y="3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5423" name="Freeform 921">
              <a:extLst>
                <a:ext uri="{FF2B5EF4-FFF2-40B4-BE49-F238E27FC236}">
                  <a16:creationId xmlns:a16="http://schemas.microsoft.com/office/drawing/2014/main" id="{488FDF2C-D37C-480B-82FD-7084B7C744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987" y="228600"/>
              <a:ext cx="65088" cy="63500"/>
            </a:xfrm>
            <a:custGeom>
              <a:avLst/>
              <a:gdLst>
                <a:gd name="T0" fmla="*/ 4 w 17"/>
                <a:gd name="T1" fmla="*/ 17 h 17"/>
                <a:gd name="T2" fmla="*/ 17 w 17"/>
                <a:gd name="T3" fmla="*/ 5 h 17"/>
                <a:gd name="T4" fmla="*/ 13 w 17"/>
                <a:gd name="T5" fmla="*/ 0 h 17"/>
                <a:gd name="T6" fmla="*/ 0 w 17"/>
                <a:gd name="T7" fmla="*/ 12 h 17"/>
                <a:gd name="T8" fmla="*/ 4 w 17"/>
                <a:gd name="T9" fmla="*/ 17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4" y="17"/>
                  </a:moveTo>
                  <a:cubicBezTo>
                    <a:pt x="17" y="5"/>
                    <a:pt x="17" y="5"/>
                    <a:pt x="17" y="5"/>
                  </a:cubicBezTo>
                  <a:cubicBezTo>
                    <a:pt x="16" y="4"/>
                    <a:pt x="14" y="2"/>
                    <a:pt x="13" y="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2" y="13"/>
                    <a:pt x="3" y="15"/>
                    <a:pt x="4" y="1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5424" name="Freeform 922">
              <a:extLst>
                <a:ext uri="{FF2B5EF4-FFF2-40B4-BE49-F238E27FC236}">
                  <a16:creationId xmlns:a16="http://schemas.microsoft.com/office/drawing/2014/main" id="{3F8D28AD-123C-4687-8BA5-BAAB59BF65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137" y="187325"/>
              <a:ext cx="55563" cy="55563"/>
            </a:xfrm>
            <a:custGeom>
              <a:avLst/>
              <a:gdLst>
                <a:gd name="T0" fmla="*/ 5 w 15"/>
                <a:gd name="T1" fmla="*/ 14 h 15"/>
                <a:gd name="T2" fmla="*/ 8 w 15"/>
                <a:gd name="T3" fmla="*/ 15 h 15"/>
                <a:gd name="T4" fmla="*/ 9 w 15"/>
                <a:gd name="T5" fmla="*/ 14 h 15"/>
                <a:gd name="T6" fmla="*/ 14 w 15"/>
                <a:gd name="T7" fmla="*/ 11 h 15"/>
                <a:gd name="T8" fmla="*/ 15 w 15"/>
                <a:gd name="T9" fmla="*/ 7 h 15"/>
                <a:gd name="T10" fmla="*/ 8 w 15"/>
                <a:gd name="T11" fmla="*/ 0 h 15"/>
                <a:gd name="T12" fmla="*/ 0 w 15"/>
                <a:gd name="T13" fmla="*/ 7 h 15"/>
                <a:gd name="T14" fmla="*/ 1 w 15"/>
                <a:gd name="T15" fmla="*/ 9 h 15"/>
                <a:gd name="T16" fmla="*/ 5 w 15"/>
                <a:gd name="T17" fmla="*/ 14 h 1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5"/>
                <a:gd name="T28" fmla="*/ 0 h 15"/>
                <a:gd name="T29" fmla="*/ 15 w 15"/>
                <a:gd name="T30" fmla="*/ 15 h 1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5" h="15">
                  <a:moveTo>
                    <a:pt x="5" y="14"/>
                  </a:moveTo>
                  <a:cubicBezTo>
                    <a:pt x="6" y="14"/>
                    <a:pt x="7" y="15"/>
                    <a:pt x="8" y="15"/>
                  </a:cubicBezTo>
                  <a:cubicBezTo>
                    <a:pt x="8" y="15"/>
                    <a:pt x="9" y="14"/>
                    <a:pt x="9" y="14"/>
                  </a:cubicBezTo>
                  <a:cubicBezTo>
                    <a:pt x="12" y="14"/>
                    <a:pt x="13" y="12"/>
                    <a:pt x="14" y="11"/>
                  </a:cubicBezTo>
                  <a:cubicBezTo>
                    <a:pt x="15" y="10"/>
                    <a:pt x="15" y="8"/>
                    <a:pt x="15" y="7"/>
                  </a:cubicBezTo>
                  <a:cubicBezTo>
                    <a:pt x="15" y="3"/>
                    <a:pt x="12" y="0"/>
                    <a:pt x="8" y="0"/>
                  </a:cubicBezTo>
                  <a:cubicBezTo>
                    <a:pt x="4" y="0"/>
                    <a:pt x="0" y="3"/>
                    <a:pt x="0" y="7"/>
                  </a:cubicBezTo>
                  <a:cubicBezTo>
                    <a:pt x="0" y="8"/>
                    <a:pt x="1" y="9"/>
                    <a:pt x="1" y="9"/>
                  </a:cubicBezTo>
                  <a:cubicBezTo>
                    <a:pt x="1" y="11"/>
                    <a:pt x="3" y="13"/>
                    <a:pt x="5" y="1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5425" name="Freeform 923">
              <a:extLst>
                <a:ext uri="{FF2B5EF4-FFF2-40B4-BE49-F238E27FC236}">
                  <a16:creationId xmlns:a16="http://schemas.microsoft.com/office/drawing/2014/main" id="{8F8AD6AA-A14B-4DD9-A9DE-A94A17136C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2900" y="355600"/>
              <a:ext cx="55563" cy="57150"/>
            </a:xfrm>
            <a:custGeom>
              <a:avLst/>
              <a:gdLst>
                <a:gd name="T0" fmla="*/ 3 w 15"/>
                <a:gd name="T1" fmla="*/ 2 h 15"/>
                <a:gd name="T2" fmla="*/ 2 w 15"/>
                <a:gd name="T3" fmla="*/ 3 h 15"/>
                <a:gd name="T4" fmla="*/ 2 w 15"/>
                <a:gd name="T5" fmla="*/ 3 h 15"/>
                <a:gd name="T6" fmla="*/ 1 w 15"/>
                <a:gd name="T7" fmla="*/ 4 h 15"/>
                <a:gd name="T8" fmla="*/ 1 w 15"/>
                <a:gd name="T9" fmla="*/ 4 h 15"/>
                <a:gd name="T10" fmla="*/ 1 w 15"/>
                <a:gd name="T11" fmla="*/ 4 h 15"/>
                <a:gd name="T12" fmla="*/ 0 w 15"/>
                <a:gd name="T13" fmla="*/ 8 h 15"/>
                <a:gd name="T14" fmla="*/ 8 w 15"/>
                <a:gd name="T15" fmla="*/ 15 h 15"/>
                <a:gd name="T16" fmla="*/ 15 w 15"/>
                <a:gd name="T17" fmla="*/ 8 h 15"/>
                <a:gd name="T18" fmla="*/ 14 w 15"/>
                <a:gd name="T19" fmla="*/ 4 h 15"/>
                <a:gd name="T20" fmla="*/ 14 w 15"/>
                <a:gd name="T21" fmla="*/ 4 h 15"/>
                <a:gd name="T22" fmla="*/ 13 w 15"/>
                <a:gd name="T23" fmla="*/ 3 h 15"/>
                <a:gd name="T24" fmla="*/ 13 w 15"/>
                <a:gd name="T25" fmla="*/ 3 h 15"/>
                <a:gd name="T26" fmla="*/ 12 w 15"/>
                <a:gd name="T27" fmla="*/ 2 h 15"/>
                <a:gd name="T28" fmla="*/ 12 w 15"/>
                <a:gd name="T29" fmla="*/ 2 h 15"/>
                <a:gd name="T30" fmla="*/ 11 w 15"/>
                <a:gd name="T31" fmla="*/ 1 h 15"/>
                <a:gd name="T32" fmla="*/ 11 w 15"/>
                <a:gd name="T33" fmla="*/ 1 h 15"/>
                <a:gd name="T34" fmla="*/ 9 w 15"/>
                <a:gd name="T35" fmla="*/ 0 h 15"/>
                <a:gd name="T36" fmla="*/ 8 w 15"/>
                <a:gd name="T37" fmla="*/ 0 h 15"/>
                <a:gd name="T38" fmla="*/ 5 w 15"/>
                <a:gd name="T39" fmla="*/ 1 h 15"/>
                <a:gd name="T40" fmla="*/ 5 w 15"/>
                <a:gd name="T41" fmla="*/ 1 h 15"/>
                <a:gd name="T42" fmla="*/ 3 w 15"/>
                <a:gd name="T43" fmla="*/ 2 h 15"/>
                <a:gd name="T44" fmla="*/ 3 w 15"/>
                <a:gd name="T45" fmla="*/ 2 h 15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5"/>
                <a:gd name="T70" fmla="*/ 0 h 15"/>
                <a:gd name="T71" fmla="*/ 15 w 15"/>
                <a:gd name="T72" fmla="*/ 15 h 15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5" h="15">
                  <a:moveTo>
                    <a:pt x="3" y="2"/>
                  </a:moveTo>
                  <a:cubicBezTo>
                    <a:pt x="3" y="2"/>
                    <a:pt x="3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1" y="5"/>
                    <a:pt x="0" y="6"/>
                    <a:pt x="0" y="8"/>
                  </a:cubicBezTo>
                  <a:cubicBezTo>
                    <a:pt x="0" y="12"/>
                    <a:pt x="4" y="15"/>
                    <a:pt x="8" y="15"/>
                  </a:cubicBezTo>
                  <a:cubicBezTo>
                    <a:pt x="12" y="15"/>
                    <a:pt x="15" y="12"/>
                    <a:pt x="15" y="8"/>
                  </a:cubicBezTo>
                  <a:cubicBezTo>
                    <a:pt x="15" y="6"/>
                    <a:pt x="15" y="5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3"/>
                    <a:pt x="13" y="3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3" y="2"/>
                    <a:pt x="13" y="2"/>
                    <a:pt x="12" y="2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2" y="1"/>
                    <a:pt x="11" y="1"/>
                    <a:pt x="11" y="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0" y="1"/>
                    <a:pt x="10" y="1"/>
                    <a:pt x="9" y="0"/>
                  </a:cubicBezTo>
                  <a:cubicBezTo>
                    <a:pt x="9" y="0"/>
                    <a:pt x="8" y="0"/>
                    <a:pt x="8" y="0"/>
                  </a:cubicBezTo>
                  <a:cubicBezTo>
                    <a:pt x="7" y="0"/>
                    <a:pt x="6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4" y="1"/>
                    <a:pt x="4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5426" name="Freeform 924">
              <a:extLst>
                <a:ext uri="{FF2B5EF4-FFF2-40B4-BE49-F238E27FC236}">
                  <a16:creationId xmlns:a16="http://schemas.microsoft.com/office/drawing/2014/main" id="{FF287894-D586-479F-9BF2-B8E6108117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3075" y="187325"/>
              <a:ext cx="57150" cy="55563"/>
            </a:xfrm>
            <a:custGeom>
              <a:avLst/>
              <a:gdLst>
                <a:gd name="T0" fmla="*/ 6 w 15"/>
                <a:gd name="T1" fmla="*/ 14 h 15"/>
                <a:gd name="T2" fmla="*/ 7 w 15"/>
                <a:gd name="T3" fmla="*/ 15 h 15"/>
                <a:gd name="T4" fmla="*/ 15 w 15"/>
                <a:gd name="T5" fmla="*/ 7 h 15"/>
                <a:gd name="T6" fmla="*/ 7 w 15"/>
                <a:gd name="T7" fmla="*/ 0 h 15"/>
                <a:gd name="T8" fmla="*/ 0 w 15"/>
                <a:gd name="T9" fmla="*/ 7 h 15"/>
                <a:gd name="T10" fmla="*/ 1 w 15"/>
                <a:gd name="T11" fmla="*/ 10 h 15"/>
                <a:gd name="T12" fmla="*/ 6 w 15"/>
                <a:gd name="T13" fmla="*/ 14 h 1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5"/>
                <a:gd name="T22" fmla="*/ 0 h 15"/>
                <a:gd name="T23" fmla="*/ 15 w 15"/>
                <a:gd name="T24" fmla="*/ 15 h 1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5" h="15">
                  <a:moveTo>
                    <a:pt x="6" y="14"/>
                  </a:moveTo>
                  <a:cubicBezTo>
                    <a:pt x="6" y="14"/>
                    <a:pt x="7" y="15"/>
                    <a:pt x="7" y="15"/>
                  </a:cubicBezTo>
                  <a:cubicBezTo>
                    <a:pt x="11" y="15"/>
                    <a:pt x="15" y="11"/>
                    <a:pt x="15" y="7"/>
                  </a:cubicBezTo>
                  <a:cubicBezTo>
                    <a:pt x="15" y="3"/>
                    <a:pt x="11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8"/>
                    <a:pt x="0" y="9"/>
                    <a:pt x="1" y="10"/>
                  </a:cubicBezTo>
                  <a:cubicBezTo>
                    <a:pt x="2" y="12"/>
                    <a:pt x="3" y="14"/>
                    <a:pt x="6" y="1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5427" name="Freeform 925">
              <a:extLst>
                <a:ext uri="{FF2B5EF4-FFF2-40B4-BE49-F238E27FC236}">
                  <a16:creationId xmlns:a16="http://schemas.microsoft.com/office/drawing/2014/main" id="{3DC50482-D5A6-4C28-8394-3C3EE08ED1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362" y="277813"/>
              <a:ext cx="55563" cy="55563"/>
            </a:xfrm>
            <a:custGeom>
              <a:avLst/>
              <a:gdLst>
                <a:gd name="T0" fmla="*/ 7 w 15"/>
                <a:gd name="T1" fmla="*/ 15 h 15"/>
                <a:gd name="T2" fmla="*/ 15 w 15"/>
                <a:gd name="T3" fmla="*/ 8 h 15"/>
                <a:gd name="T4" fmla="*/ 14 w 15"/>
                <a:gd name="T5" fmla="*/ 6 h 15"/>
                <a:gd name="T6" fmla="*/ 11 w 15"/>
                <a:gd name="T7" fmla="*/ 1 h 15"/>
                <a:gd name="T8" fmla="*/ 7 w 15"/>
                <a:gd name="T9" fmla="*/ 0 h 15"/>
                <a:gd name="T10" fmla="*/ 0 w 15"/>
                <a:gd name="T11" fmla="*/ 8 h 15"/>
                <a:gd name="T12" fmla="*/ 7 w 15"/>
                <a:gd name="T13" fmla="*/ 15 h 1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5"/>
                <a:gd name="T22" fmla="*/ 0 h 15"/>
                <a:gd name="T23" fmla="*/ 15 w 15"/>
                <a:gd name="T24" fmla="*/ 15 h 1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5" h="15">
                  <a:moveTo>
                    <a:pt x="7" y="15"/>
                  </a:moveTo>
                  <a:cubicBezTo>
                    <a:pt x="11" y="15"/>
                    <a:pt x="15" y="12"/>
                    <a:pt x="15" y="8"/>
                  </a:cubicBezTo>
                  <a:cubicBezTo>
                    <a:pt x="15" y="7"/>
                    <a:pt x="15" y="6"/>
                    <a:pt x="14" y="6"/>
                  </a:cubicBezTo>
                  <a:cubicBezTo>
                    <a:pt x="14" y="4"/>
                    <a:pt x="13" y="2"/>
                    <a:pt x="11" y="1"/>
                  </a:cubicBezTo>
                  <a:cubicBezTo>
                    <a:pt x="10" y="1"/>
                    <a:pt x="9" y="0"/>
                    <a:pt x="7" y="0"/>
                  </a:cubicBezTo>
                  <a:cubicBezTo>
                    <a:pt x="3" y="0"/>
                    <a:pt x="0" y="4"/>
                    <a:pt x="0" y="8"/>
                  </a:cubicBezTo>
                  <a:cubicBezTo>
                    <a:pt x="0" y="12"/>
                    <a:pt x="3" y="15"/>
                    <a:pt x="7" y="1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</p:grpSp>
      <p:sp>
        <p:nvSpPr>
          <p:cNvPr id="15428" name="矩形 64">
            <a:extLst>
              <a:ext uri="{FF2B5EF4-FFF2-40B4-BE49-F238E27FC236}">
                <a16:creationId xmlns:a16="http://schemas.microsoft.com/office/drawing/2014/main" id="{D51BDB2F-FF6C-4BCB-B551-82C5BDFA5B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9475" y="2617788"/>
            <a:ext cx="3025775" cy="969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600" b="1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LOREM IPSUM</a:t>
            </a:r>
            <a:r>
              <a:rPr lang="zh-CN" altLang="en-US" sz="1600" b="1">
                <a:solidFill>
                  <a:srgbClr val="3BA2CD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  </a:t>
            </a:r>
            <a:endParaRPr lang="en-US" altLang="zh-CN" sz="1600" b="1">
              <a:solidFill>
                <a:srgbClr val="3BA2CD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altLang="zh-CN" sz="11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consectetuer adipiscing elit, sed diam nonummy nibh euismod tincidunt</a:t>
            </a:r>
            <a:endParaRPr lang="zh-CN" altLang="en-US" sz="1100">
              <a:solidFill>
                <a:srgbClr val="00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5429" name="矩形 65">
            <a:extLst>
              <a:ext uri="{FF2B5EF4-FFF2-40B4-BE49-F238E27FC236}">
                <a16:creationId xmlns:a16="http://schemas.microsoft.com/office/drawing/2014/main" id="{13403274-5194-420D-9457-5058E2749E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3763" y="4849813"/>
            <a:ext cx="3027362" cy="969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600" b="1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LOREM IPSUM</a:t>
            </a:r>
            <a:r>
              <a:rPr lang="zh-CN" altLang="en-US" sz="1600" b="1">
                <a:solidFill>
                  <a:srgbClr val="3BA2CD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  </a:t>
            </a:r>
            <a:endParaRPr lang="en-US" altLang="zh-CN" sz="1600" b="1">
              <a:solidFill>
                <a:srgbClr val="3BA2CD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altLang="zh-CN" sz="11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consectetuer adipiscing elit, sed diam nonummy nibh euismod tincidunt</a:t>
            </a:r>
            <a:endParaRPr lang="zh-CN" altLang="en-US" sz="1100">
              <a:solidFill>
                <a:srgbClr val="00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5430" name="矩形 66">
            <a:extLst>
              <a:ext uri="{FF2B5EF4-FFF2-40B4-BE49-F238E27FC236}">
                <a16:creationId xmlns:a16="http://schemas.microsoft.com/office/drawing/2014/main" id="{1752048E-F05E-4D1D-890A-3EAD154D97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94225" y="2617788"/>
            <a:ext cx="3025775" cy="969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600" b="1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LOREM IPSUM</a:t>
            </a:r>
            <a:r>
              <a:rPr lang="zh-CN" altLang="en-US" sz="1600" b="1">
                <a:solidFill>
                  <a:srgbClr val="3BA2CD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  </a:t>
            </a:r>
            <a:endParaRPr lang="en-US" altLang="zh-CN" sz="1600" b="1">
              <a:solidFill>
                <a:srgbClr val="3BA2CD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altLang="zh-CN" sz="11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consectetuer adipiscing elit, sed diam nonummy nibh euismod tincidunt</a:t>
            </a:r>
            <a:endParaRPr lang="zh-CN" altLang="en-US" sz="1100">
              <a:solidFill>
                <a:srgbClr val="00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5431" name="矩形 67">
            <a:extLst>
              <a:ext uri="{FF2B5EF4-FFF2-40B4-BE49-F238E27FC236}">
                <a16:creationId xmlns:a16="http://schemas.microsoft.com/office/drawing/2014/main" id="{9B98EE68-BC3A-4CCB-9ABC-2CA5F3E272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10100" y="4849813"/>
            <a:ext cx="3025775" cy="969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600" b="1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LOREM IPSUM</a:t>
            </a:r>
            <a:r>
              <a:rPr lang="zh-CN" altLang="en-US" sz="1600" b="1">
                <a:solidFill>
                  <a:srgbClr val="3BA2CD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  </a:t>
            </a:r>
            <a:endParaRPr lang="en-US" altLang="zh-CN" sz="1600" b="1">
              <a:solidFill>
                <a:srgbClr val="3BA2CD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altLang="zh-CN" sz="11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consectetuer adipiscing elit, sed diam nonummy nibh euismod tincidunt</a:t>
            </a:r>
            <a:endParaRPr lang="zh-CN" altLang="en-US" sz="1100">
              <a:solidFill>
                <a:srgbClr val="00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5432" name="矩形 68">
            <a:extLst>
              <a:ext uri="{FF2B5EF4-FFF2-40B4-BE49-F238E27FC236}">
                <a16:creationId xmlns:a16="http://schemas.microsoft.com/office/drawing/2014/main" id="{5DA1CE4F-3FCD-4C8E-B44C-4FA46E8313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0400" y="2617788"/>
            <a:ext cx="3027363" cy="969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600" b="1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LOREM IPSUM</a:t>
            </a:r>
            <a:r>
              <a:rPr lang="zh-CN" altLang="en-US" sz="1600" b="1">
                <a:solidFill>
                  <a:srgbClr val="3BA2CD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  </a:t>
            </a:r>
            <a:endParaRPr lang="en-US" altLang="zh-CN" sz="1600" b="1">
              <a:solidFill>
                <a:srgbClr val="3BA2CD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altLang="zh-CN" sz="11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consectetuer adipiscing elit, sed diam nonummy nibh euismod tincidunt</a:t>
            </a:r>
            <a:endParaRPr lang="zh-CN" altLang="en-US" sz="1100">
              <a:solidFill>
                <a:srgbClr val="00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5433" name="矩形 69">
            <a:extLst>
              <a:ext uri="{FF2B5EF4-FFF2-40B4-BE49-F238E27FC236}">
                <a16:creationId xmlns:a16="http://schemas.microsoft.com/office/drawing/2014/main" id="{85D9561A-C9A3-460D-9EAF-26D85D3B52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96275" y="4849813"/>
            <a:ext cx="3027363" cy="969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600" b="1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LOREM IPSUM</a:t>
            </a:r>
            <a:r>
              <a:rPr lang="zh-CN" altLang="en-US" sz="1600" b="1">
                <a:solidFill>
                  <a:srgbClr val="3BA2CD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  </a:t>
            </a:r>
            <a:endParaRPr lang="en-US" altLang="zh-CN" sz="1600" b="1">
              <a:solidFill>
                <a:srgbClr val="3BA2CD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altLang="zh-CN" sz="11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consectetuer adipiscing elit, sed diam nonummy nibh euismod tincidunt</a:t>
            </a:r>
            <a:endParaRPr lang="zh-CN" altLang="en-US" sz="1100">
              <a:solidFill>
                <a:srgbClr val="00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74" name="矩形 5">
            <a:extLst>
              <a:ext uri="{FF2B5EF4-FFF2-40B4-BE49-F238E27FC236}">
                <a16:creationId xmlns:a16="http://schemas.microsoft.com/office/drawing/2014/main" id="{6B708C8D-403E-4560-A15A-39EFAEC3BC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0500" y="6521450"/>
            <a:ext cx="18717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https://www.freeppt7.com</a:t>
            </a:r>
            <a:endParaRPr lang="zh-CN" altLang="zh-CN" sz="12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矩形 4">
            <a:extLst>
              <a:ext uri="{FF2B5EF4-FFF2-40B4-BE49-F238E27FC236}">
                <a16:creationId xmlns:a16="http://schemas.microsoft.com/office/drawing/2014/main" id="{EC84F015-8980-4BEB-89CC-653828806D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51600"/>
            <a:ext cx="12192000" cy="406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zh-CN" altLang="zh-CN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6388" name="矩形 6">
            <a:extLst>
              <a:ext uri="{FF2B5EF4-FFF2-40B4-BE49-F238E27FC236}">
                <a16:creationId xmlns:a16="http://schemas.microsoft.com/office/drawing/2014/main" id="{FE9638DF-F554-448D-91F4-02AB8A1BE4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" y="6516688"/>
            <a:ext cx="19018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zh-CN" sz="1200">
                <a:solidFill>
                  <a:srgbClr val="424242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your </a:t>
            </a:r>
            <a:r>
              <a:rPr lang="zh-CN" altLang="zh-CN" sz="1200" b="1">
                <a:solidFill>
                  <a:srgbClr val="424242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company</a:t>
            </a:r>
            <a:r>
              <a:rPr lang="zh-CN" altLang="zh-CN" sz="1200">
                <a:solidFill>
                  <a:srgbClr val="424242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zh-CN" altLang="zh-CN" sz="12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/ </a:t>
            </a:r>
            <a:r>
              <a:rPr lang="zh-CN" altLang="zh-CN" sz="1200" b="1">
                <a:solidFill>
                  <a:srgbClr val="AEDC46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logo</a:t>
            </a:r>
            <a:r>
              <a:rPr lang="zh-CN" altLang="zh-CN" sz="1200" b="1">
                <a:solidFill>
                  <a:srgbClr val="21AFE6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zh-CN" altLang="zh-CN" sz="12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/ </a:t>
            </a:r>
            <a:r>
              <a:rPr lang="zh-CN" altLang="zh-CN" sz="1200" b="1">
                <a:solidFill>
                  <a:srgbClr val="21AFE6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date</a:t>
            </a:r>
            <a:endParaRPr lang="zh-CN" altLang="zh-CN" sz="1200" b="1">
              <a:solidFill>
                <a:srgbClr val="21AFE6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6389" name="灯片编号占位符 1">
            <a:extLst>
              <a:ext uri="{FF2B5EF4-FFF2-40B4-BE49-F238E27FC236}">
                <a16:creationId xmlns:a16="http://schemas.microsoft.com/office/drawing/2014/main" id="{1CBAF95C-D722-4D40-A3F3-27D3A7D6C414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9134475" y="6461125"/>
            <a:ext cx="2743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18588167-7E15-4214-83A8-654D8740D13F}" type="slidenum">
              <a:rPr lang="zh-CN" altLang="en-US" b="1" i="1">
                <a:solidFill>
                  <a:srgbClr val="424242"/>
                </a:solidFill>
              </a:rPr>
              <a:pPr/>
              <a:t>12</a:t>
            </a:fld>
            <a:endParaRPr lang="zh-CN" altLang="en-US" b="1" i="1">
              <a:solidFill>
                <a:srgbClr val="424242"/>
              </a:solidFill>
            </a:endParaRPr>
          </a:p>
        </p:txBody>
      </p:sp>
      <p:sp>
        <p:nvSpPr>
          <p:cNvPr id="16390" name="矩形 2">
            <a:extLst>
              <a:ext uri="{FF2B5EF4-FFF2-40B4-BE49-F238E27FC236}">
                <a16:creationId xmlns:a16="http://schemas.microsoft.com/office/drawing/2014/main" id="{1C20BFB1-27B1-40C0-B125-16FF3996A9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8550" y="247650"/>
            <a:ext cx="489585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zh-CN" altLang="en-US" sz="2800" b="1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Lorem ipsum dolor sit amet</a:t>
            </a:r>
            <a:endParaRPr lang="en-US" altLang="zh-CN" sz="2800" b="1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algn="ctr"/>
            <a:r>
              <a:rPr lang="zh-CN" altLang="en-US" sz="1400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consectetuer adipiscing elit sed diam nonummy nibh euismod</a:t>
            </a:r>
            <a:endParaRPr lang="zh-CN" altLang="en-US"/>
          </a:p>
        </p:txBody>
      </p:sp>
      <p:pic>
        <p:nvPicPr>
          <p:cNvPr id="16391" name="图表 7">
            <a:extLst>
              <a:ext uri="{FF2B5EF4-FFF2-40B4-BE49-F238E27FC236}">
                <a16:creationId xmlns:a16="http://schemas.microsoft.com/office/drawing/2014/main" id="{11720819-0025-405F-8B78-0E9C4FD21CEB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8025" y="1549400"/>
            <a:ext cx="5695950" cy="379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6392" name="Group 8">
            <a:extLst>
              <a:ext uri="{FF2B5EF4-FFF2-40B4-BE49-F238E27FC236}">
                <a16:creationId xmlns:a16="http://schemas.microsoft.com/office/drawing/2014/main" id="{3E1294F2-96F3-4900-A3C6-D04049706EBB}"/>
              </a:ext>
            </a:extLst>
          </p:cNvPr>
          <p:cNvGrpSpPr>
            <a:grpSpLocks/>
          </p:cNvGrpSpPr>
          <p:nvPr/>
        </p:nvGrpSpPr>
        <p:grpSpPr bwMode="auto">
          <a:xfrm>
            <a:off x="8534400" y="1450975"/>
            <a:ext cx="1082675" cy="1082675"/>
            <a:chOff x="0" y="0"/>
            <a:chExt cx="2132807" cy="2132807"/>
          </a:xfrm>
        </p:grpSpPr>
        <p:sp useBgFill="1">
          <p:nvSpPr>
            <p:cNvPr id="16393" name="椭圆 9">
              <a:extLst>
                <a:ext uri="{FF2B5EF4-FFF2-40B4-BE49-F238E27FC236}">
                  <a16:creationId xmlns:a16="http://schemas.microsoft.com/office/drawing/2014/main" id="{F913AE1F-F863-48A8-989E-FA29F4B67D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2132807" cy="2132807"/>
            </a:xfrm>
            <a:prstGeom prst="ellipse">
              <a:avLst/>
            </a:prstGeom>
            <a:ln w="25400" cap="flat" cmpd="sng">
              <a:solidFill>
                <a:srgbClr val="21AFE6"/>
              </a:solidFill>
              <a:bevel/>
              <a:headEnd/>
              <a:tailEnd/>
            </a:ln>
          </p:spPr>
          <p:txBody>
            <a:bodyPr anchor="ctr"/>
            <a:lstStyle/>
            <a:p>
              <a:pPr algn="ctr"/>
              <a:endParaRPr lang="zh-CN" altLang="zh-CN" sz="1400" b="1">
                <a:solidFill>
                  <a:srgbClr val="181818"/>
                </a:solidFill>
                <a:ea typeface="方正兰亭特黑简体" pitchFamily="2" charset="-122"/>
              </a:endParaRPr>
            </a:p>
          </p:txBody>
        </p:sp>
        <p:sp>
          <p:nvSpPr>
            <p:cNvPr id="16394" name="椭圆 10">
              <a:extLst>
                <a:ext uri="{FF2B5EF4-FFF2-40B4-BE49-F238E27FC236}">
                  <a16:creationId xmlns:a16="http://schemas.microsoft.com/office/drawing/2014/main" id="{34D6D0CF-7539-4E21-A3BE-C95BC6137D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316" y="112316"/>
              <a:ext cx="1908175" cy="1908175"/>
            </a:xfrm>
            <a:prstGeom prst="ellipse">
              <a:avLst/>
            </a:prstGeom>
            <a:solidFill>
              <a:srgbClr val="21AF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 cap="flat" cmpd="sng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 sz="1400" b="1">
                <a:solidFill>
                  <a:srgbClr val="181818"/>
                </a:solidFill>
                <a:ea typeface="方正兰亭特黑简体" pitchFamily="2" charset="-122"/>
              </a:endParaRPr>
            </a:p>
          </p:txBody>
        </p:sp>
      </p:grpSp>
      <p:grpSp>
        <p:nvGrpSpPr>
          <p:cNvPr id="16395" name="Group 11">
            <a:extLst>
              <a:ext uri="{FF2B5EF4-FFF2-40B4-BE49-F238E27FC236}">
                <a16:creationId xmlns:a16="http://schemas.microsoft.com/office/drawing/2014/main" id="{AF964D6D-5766-4BE9-AFA8-305527590C57}"/>
              </a:ext>
            </a:extLst>
          </p:cNvPr>
          <p:cNvGrpSpPr>
            <a:grpSpLocks/>
          </p:cNvGrpSpPr>
          <p:nvPr/>
        </p:nvGrpSpPr>
        <p:grpSpPr bwMode="auto">
          <a:xfrm>
            <a:off x="2674938" y="1450975"/>
            <a:ext cx="1084262" cy="1082675"/>
            <a:chOff x="0" y="0"/>
            <a:chExt cx="2132807" cy="2132807"/>
          </a:xfrm>
        </p:grpSpPr>
        <p:sp useBgFill="1">
          <p:nvSpPr>
            <p:cNvPr id="16396" name="椭圆 12">
              <a:extLst>
                <a:ext uri="{FF2B5EF4-FFF2-40B4-BE49-F238E27FC236}">
                  <a16:creationId xmlns:a16="http://schemas.microsoft.com/office/drawing/2014/main" id="{535DE670-A02C-434E-8FE5-04AE88FA8C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2132807" cy="2132807"/>
            </a:xfrm>
            <a:prstGeom prst="ellipse">
              <a:avLst/>
            </a:prstGeom>
            <a:ln w="25400" cap="flat" cmpd="sng">
              <a:solidFill>
                <a:srgbClr val="AEDC46"/>
              </a:solidFill>
              <a:bevel/>
              <a:headEnd/>
              <a:tailEnd/>
            </a:ln>
          </p:spPr>
          <p:txBody>
            <a:bodyPr anchor="ctr"/>
            <a:lstStyle/>
            <a:p>
              <a:pPr algn="ctr"/>
              <a:endParaRPr lang="zh-CN" altLang="zh-CN" sz="1400" b="1">
                <a:solidFill>
                  <a:srgbClr val="181818"/>
                </a:solidFill>
                <a:ea typeface="方正兰亭特黑简体" pitchFamily="2" charset="-122"/>
              </a:endParaRPr>
            </a:p>
          </p:txBody>
        </p:sp>
        <p:sp>
          <p:nvSpPr>
            <p:cNvPr id="16397" name="椭圆 13">
              <a:extLst>
                <a:ext uri="{FF2B5EF4-FFF2-40B4-BE49-F238E27FC236}">
                  <a16:creationId xmlns:a16="http://schemas.microsoft.com/office/drawing/2014/main" id="{007C268A-360C-41A7-AE70-7D91CD69AB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317" y="112317"/>
              <a:ext cx="1908175" cy="1908175"/>
            </a:xfrm>
            <a:prstGeom prst="ellipse">
              <a:avLst/>
            </a:prstGeom>
            <a:solidFill>
              <a:srgbClr val="AEDC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 cap="flat" cmpd="sng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 sz="1400" b="1">
                <a:solidFill>
                  <a:srgbClr val="181818"/>
                </a:solidFill>
                <a:ea typeface="方正兰亭特黑简体" pitchFamily="2" charset="-122"/>
              </a:endParaRPr>
            </a:p>
          </p:txBody>
        </p:sp>
      </p:grpSp>
      <p:grpSp>
        <p:nvGrpSpPr>
          <p:cNvPr id="16398" name="Group 14">
            <a:extLst>
              <a:ext uri="{FF2B5EF4-FFF2-40B4-BE49-F238E27FC236}">
                <a16:creationId xmlns:a16="http://schemas.microsoft.com/office/drawing/2014/main" id="{229FA2D2-BFF1-455E-8E8D-7E5CA1DA5491}"/>
              </a:ext>
            </a:extLst>
          </p:cNvPr>
          <p:cNvGrpSpPr>
            <a:grpSpLocks/>
          </p:cNvGrpSpPr>
          <p:nvPr/>
        </p:nvGrpSpPr>
        <p:grpSpPr bwMode="auto">
          <a:xfrm>
            <a:off x="2674938" y="3960813"/>
            <a:ext cx="1084262" cy="1082675"/>
            <a:chOff x="0" y="0"/>
            <a:chExt cx="2132807" cy="2132807"/>
          </a:xfrm>
        </p:grpSpPr>
        <p:sp useBgFill="1">
          <p:nvSpPr>
            <p:cNvPr id="16399" name="椭圆 15">
              <a:extLst>
                <a:ext uri="{FF2B5EF4-FFF2-40B4-BE49-F238E27FC236}">
                  <a16:creationId xmlns:a16="http://schemas.microsoft.com/office/drawing/2014/main" id="{972BE3B4-9DEC-4358-9D9B-5F05403F20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2132807" cy="2132807"/>
            </a:xfrm>
            <a:prstGeom prst="ellipse">
              <a:avLst/>
            </a:prstGeom>
            <a:ln w="25400" cap="flat" cmpd="sng">
              <a:solidFill>
                <a:srgbClr val="424242"/>
              </a:solidFill>
              <a:bevel/>
              <a:headEnd/>
              <a:tailEnd/>
            </a:ln>
          </p:spPr>
          <p:txBody>
            <a:bodyPr anchor="ctr"/>
            <a:lstStyle/>
            <a:p>
              <a:pPr algn="ctr"/>
              <a:endParaRPr lang="zh-CN" altLang="zh-CN" sz="1400" b="1">
                <a:solidFill>
                  <a:srgbClr val="181818"/>
                </a:solidFill>
                <a:ea typeface="方正兰亭特黑简体" pitchFamily="2" charset="-122"/>
              </a:endParaRPr>
            </a:p>
          </p:txBody>
        </p:sp>
        <p:sp>
          <p:nvSpPr>
            <p:cNvPr id="16400" name="椭圆 16">
              <a:extLst>
                <a:ext uri="{FF2B5EF4-FFF2-40B4-BE49-F238E27FC236}">
                  <a16:creationId xmlns:a16="http://schemas.microsoft.com/office/drawing/2014/main" id="{3049E5E3-6CAC-44DA-953B-0A19492CF9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317" y="112317"/>
              <a:ext cx="1908175" cy="1908175"/>
            </a:xfrm>
            <a:prstGeom prst="ellipse">
              <a:avLst/>
            </a:pr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 cap="flat" cmpd="sng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 sz="1400" b="1">
                <a:solidFill>
                  <a:srgbClr val="181818"/>
                </a:solidFill>
                <a:ea typeface="方正兰亭特黑简体" pitchFamily="2" charset="-122"/>
              </a:endParaRPr>
            </a:p>
          </p:txBody>
        </p:sp>
      </p:grpSp>
      <p:grpSp>
        <p:nvGrpSpPr>
          <p:cNvPr id="16401" name="Group 17">
            <a:extLst>
              <a:ext uri="{FF2B5EF4-FFF2-40B4-BE49-F238E27FC236}">
                <a16:creationId xmlns:a16="http://schemas.microsoft.com/office/drawing/2014/main" id="{538AC7EC-DFCE-40B3-9470-F48B64B7215E}"/>
              </a:ext>
            </a:extLst>
          </p:cNvPr>
          <p:cNvGrpSpPr>
            <a:grpSpLocks/>
          </p:cNvGrpSpPr>
          <p:nvPr/>
        </p:nvGrpSpPr>
        <p:grpSpPr bwMode="auto">
          <a:xfrm>
            <a:off x="8534400" y="3960813"/>
            <a:ext cx="1082675" cy="1082675"/>
            <a:chOff x="0" y="0"/>
            <a:chExt cx="1957893" cy="1957893"/>
          </a:xfrm>
        </p:grpSpPr>
        <p:sp useBgFill="1">
          <p:nvSpPr>
            <p:cNvPr id="16402" name="椭圆 17">
              <a:extLst>
                <a:ext uri="{FF2B5EF4-FFF2-40B4-BE49-F238E27FC236}">
                  <a16:creationId xmlns:a16="http://schemas.microsoft.com/office/drawing/2014/main" id="{43206368-1263-4FD8-88B7-2B0FCB3EA2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957893" cy="1957893"/>
            </a:xfrm>
            <a:prstGeom prst="ellipse">
              <a:avLst/>
            </a:prstGeom>
            <a:ln w="25400" cap="flat" cmpd="sng">
              <a:solidFill>
                <a:schemeClr val="bg1"/>
              </a:solidFill>
              <a:bevel/>
              <a:headEnd/>
              <a:tailEnd/>
            </a:ln>
          </p:spPr>
          <p:txBody>
            <a:bodyPr anchor="ctr"/>
            <a:lstStyle/>
            <a:p>
              <a:pPr algn="ctr"/>
              <a:endParaRPr lang="zh-CN" altLang="zh-CN" sz="1400" b="1">
                <a:solidFill>
                  <a:srgbClr val="181818"/>
                </a:solidFill>
                <a:ea typeface="方正兰亭特黑简体" pitchFamily="2" charset="-122"/>
              </a:endParaRPr>
            </a:p>
          </p:txBody>
        </p:sp>
        <p:sp>
          <p:nvSpPr>
            <p:cNvPr id="16403" name="椭圆 18">
              <a:extLst>
                <a:ext uri="{FF2B5EF4-FFF2-40B4-BE49-F238E27FC236}">
                  <a16:creationId xmlns:a16="http://schemas.microsoft.com/office/drawing/2014/main" id="{88C9131B-F8C1-45FA-AE3C-7FB6E26E8C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106" y="103107"/>
              <a:ext cx="1751683" cy="1751683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C8C8C8"/>
                </a:gs>
              </a:gsLst>
              <a:lin ang="19800000" scaled="1"/>
            </a:gradFill>
            <a:ln w="25400" cap="flat" cmpd="sng">
              <a:solidFill>
                <a:srgbClr val="42719B"/>
              </a:solidFill>
              <a:bevel/>
              <a:headEnd/>
              <a:tailEnd/>
            </a:ln>
          </p:spPr>
          <p:txBody>
            <a:bodyPr anchor="ctr"/>
            <a:lstStyle/>
            <a:p>
              <a:pPr algn="ctr"/>
              <a:endParaRPr lang="zh-CN" altLang="zh-CN" sz="1400" b="1">
                <a:solidFill>
                  <a:srgbClr val="181818"/>
                </a:solidFill>
                <a:ea typeface="方正兰亭特黑简体" pitchFamily="2" charset="-122"/>
              </a:endParaRPr>
            </a:p>
          </p:txBody>
        </p:sp>
      </p:grpSp>
      <p:sp>
        <p:nvSpPr>
          <p:cNvPr id="16404" name="Freeform 676">
            <a:extLst>
              <a:ext uri="{FF2B5EF4-FFF2-40B4-BE49-F238E27FC236}">
                <a16:creationId xmlns:a16="http://schemas.microsoft.com/office/drawing/2014/main" id="{D87AA546-D5DC-4697-B4CF-6EC7569CCF86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5599113" y="3084513"/>
            <a:ext cx="1022350" cy="682625"/>
          </a:xfrm>
          <a:custGeom>
            <a:avLst/>
            <a:gdLst>
              <a:gd name="T0" fmla="*/ 198 w 199"/>
              <a:gd name="T1" fmla="*/ 95 h 133"/>
              <a:gd name="T2" fmla="*/ 198 w 199"/>
              <a:gd name="T3" fmla="*/ 93 h 133"/>
              <a:gd name="T4" fmla="*/ 198 w 199"/>
              <a:gd name="T5" fmla="*/ 93 h 133"/>
              <a:gd name="T6" fmla="*/ 161 w 199"/>
              <a:gd name="T7" fmla="*/ 17 h 133"/>
              <a:gd name="T8" fmla="*/ 160 w 199"/>
              <a:gd name="T9" fmla="*/ 16 h 133"/>
              <a:gd name="T10" fmla="*/ 158 w 199"/>
              <a:gd name="T11" fmla="*/ 15 h 133"/>
              <a:gd name="T12" fmla="*/ 157 w 199"/>
              <a:gd name="T13" fmla="*/ 14 h 133"/>
              <a:gd name="T14" fmla="*/ 155 w 199"/>
              <a:gd name="T15" fmla="*/ 14 h 133"/>
              <a:gd name="T16" fmla="*/ 106 w 199"/>
              <a:gd name="T17" fmla="*/ 14 h 133"/>
              <a:gd name="T18" fmla="*/ 99 w 199"/>
              <a:gd name="T19" fmla="*/ 0 h 133"/>
              <a:gd name="T20" fmla="*/ 93 w 199"/>
              <a:gd name="T21" fmla="*/ 14 h 133"/>
              <a:gd name="T22" fmla="*/ 44 w 199"/>
              <a:gd name="T23" fmla="*/ 14 h 133"/>
              <a:gd name="T24" fmla="*/ 42 w 199"/>
              <a:gd name="T25" fmla="*/ 14 h 133"/>
              <a:gd name="T26" fmla="*/ 40 w 199"/>
              <a:gd name="T27" fmla="*/ 15 h 133"/>
              <a:gd name="T28" fmla="*/ 39 w 199"/>
              <a:gd name="T29" fmla="*/ 16 h 133"/>
              <a:gd name="T30" fmla="*/ 38 w 199"/>
              <a:gd name="T31" fmla="*/ 18 h 133"/>
              <a:gd name="T32" fmla="*/ 1 w 199"/>
              <a:gd name="T33" fmla="*/ 93 h 133"/>
              <a:gd name="T34" fmla="*/ 0 w 199"/>
              <a:gd name="T35" fmla="*/ 94 h 133"/>
              <a:gd name="T36" fmla="*/ 0 w 199"/>
              <a:gd name="T37" fmla="*/ 95 h 133"/>
              <a:gd name="T38" fmla="*/ 44 w 199"/>
              <a:gd name="T39" fmla="*/ 133 h 133"/>
              <a:gd name="T40" fmla="*/ 88 w 199"/>
              <a:gd name="T41" fmla="*/ 95 h 133"/>
              <a:gd name="T42" fmla="*/ 87 w 199"/>
              <a:gd name="T43" fmla="*/ 94 h 133"/>
              <a:gd name="T44" fmla="*/ 87 w 199"/>
              <a:gd name="T45" fmla="*/ 93 h 133"/>
              <a:gd name="T46" fmla="*/ 55 w 199"/>
              <a:gd name="T47" fmla="*/ 27 h 133"/>
              <a:gd name="T48" fmla="*/ 93 w 199"/>
              <a:gd name="T49" fmla="*/ 44 h 133"/>
              <a:gd name="T50" fmla="*/ 106 w 199"/>
              <a:gd name="T51" fmla="*/ 44 h 133"/>
              <a:gd name="T52" fmla="*/ 144 w 199"/>
              <a:gd name="T53" fmla="*/ 27 h 133"/>
              <a:gd name="T54" fmla="*/ 112 w 199"/>
              <a:gd name="T55" fmla="*/ 93 h 133"/>
              <a:gd name="T56" fmla="*/ 111 w 199"/>
              <a:gd name="T57" fmla="*/ 94 h 133"/>
              <a:gd name="T58" fmla="*/ 111 w 199"/>
              <a:gd name="T59" fmla="*/ 95 h 133"/>
              <a:gd name="T60" fmla="*/ 155 w 199"/>
              <a:gd name="T61" fmla="*/ 133 h 133"/>
              <a:gd name="T62" fmla="*/ 199 w 199"/>
              <a:gd name="T63" fmla="*/ 95 h 133"/>
              <a:gd name="T64" fmla="*/ 70 w 199"/>
              <a:gd name="T65" fmla="*/ 89 h 133"/>
              <a:gd name="T66" fmla="*/ 44 w 199"/>
              <a:gd name="T67" fmla="*/ 36 h 133"/>
              <a:gd name="T68" fmla="*/ 15 w 199"/>
              <a:gd name="T69" fmla="*/ 102 h 133"/>
              <a:gd name="T70" fmla="*/ 44 w 199"/>
              <a:gd name="T71" fmla="*/ 119 h 133"/>
              <a:gd name="T72" fmla="*/ 128 w 199"/>
              <a:gd name="T73" fmla="*/ 89 h 133"/>
              <a:gd name="T74" fmla="*/ 181 w 199"/>
              <a:gd name="T75" fmla="*/ 89 h 133"/>
              <a:gd name="T76" fmla="*/ 125 w 199"/>
              <a:gd name="T77" fmla="*/ 102 h 133"/>
              <a:gd name="T78" fmla="*/ 155 w 199"/>
              <a:gd name="T79" fmla="*/ 119 h 133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w 199"/>
              <a:gd name="T121" fmla="*/ 0 h 133"/>
              <a:gd name="T122" fmla="*/ 199 w 199"/>
              <a:gd name="T123" fmla="*/ 133 h 133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T120" t="T121" r="T122" b="T123"/>
            <a:pathLst>
              <a:path w="199" h="133">
                <a:moveTo>
                  <a:pt x="199" y="95"/>
                </a:moveTo>
                <a:cubicBezTo>
                  <a:pt x="199" y="95"/>
                  <a:pt x="198" y="95"/>
                  <a:pt x="198" y="95"/>
                </a:cubicBezTo>
                <a:cubicBezTo>
                  <a:pt x="198" y="94"/>
                  <a:pt x="198" y="94"/>
                  <a:pt x="198" y="94"/>
                </a:cubicBezTo>
                <a:cubicBezTo>
                  <a:pt x="198" y="94"/>
                  <a:pt x="198" y="94"/>
                  <a:pt x="198" y="93"/>
                </a:cubicBezTo>
                <a:cubicBezTo>
                  <a:pt x="198" y="93"/>
                  <a:pt x="198" y="93"/>
                  <a:pt x="198" y="93"/>
                </a:cubicBezTo>
                <a:cubicBezTo>
                  <a:pt x="198" y="93"/>
                  <a:pt x="198" y="93"/>
                  <a:pt x="198" y="93"/>
                </a:cubicBezTo>
                <a:cubicBezTo>
                  <a:pt x="161" y="18"/>
                  <a:pt x="161" y="18"/>
                  <a:pt x="161" y="18"/>
                </a:cubicBezTo>
                <a:cubicBezTo>
                  <a:pt x="161" y="17"/>
                  <a:pt x="161" y="17"/>
                  <a:pt x="161" y="17"/>
                </a:cubicBezTo>
                <a:cubicBezTo>
                  <a:pt x="160" y="17"/>
                  <a:pt x="160" y="17"/>
                  <a:pt x="160" y="16"/>
                </a:cubicBezTo>
                <a:cubicBezTo>
                  <a:pt x="160" y="16"/>
                  <a:pt x="160" y="16"/>
                  <a:pt x="160" y="16"/>
                </a:cubicBezTo>
                <a:cubicBezTo>
                  <a:pt x="159" y="16"/>
                  <a:pt x="159" y="15"/>
                  <a:pt x="158" y="15"/>
                </a:cubicBezTo>
                <a:cubicBezTo>
                  <a:pt x="158" y="15"/>
                  <a:pt x="158" y="15"/>
                  <a:pt x="158" y="15"/>
                </a:cubicBezTo>
                <a:cubicBezTo>
                  <a:pt x="158" y="15"/>
                  <a:pt x="157" y="14"/>
                  <a:pt x="157" y="14"/>
                </a:cubicBezTo>
                <a:cubicBezTo>
                  <a:pt x="157" y="14"/>
                  <a:pt x="157" y="14"/>
                  <a:pt x="157" y="14"/>
                </a:cubicBezTo>
                <a:cubicBezTo>
                  <a:pt x="156" y="14"/>
                  <a:pt x="155" y="14"/>
                  <a:pt x="155" y="14"/>
                </a:cubicBezTo>
                <a:cubicBezTo>
                  <a:pt x="155" y="14"/>
                  <a:pt x="155" y="14"/>
                  <a:pt x="155" y="14"/>
                </a:cubicBezTo>
                <a:cubicBezTo>
                  <a:pt x="155" y="14"/>
                  <a:pt x="155" y="14"/>
                  <a:pt x="155" y="14"/>
                </a:cubicBezTo>
                <a:cubicBezTo>
                  <a:pt x="106" y="14"/>
                  <a:pt x="106" y="14"/>
                  <a:pt x="106" y="14"/>
                </a:cubicBezTo>
                <a:cubicBezTo>
                  <a:pt x="106" y="6"/>
                  <a:pt x="106" y="6"/>
                  <a:pt x="106" y="6"/>
                </a:cubicBezTo>
                <a:cubicBezTo>
                  <a:pt x="106" y="3"/>
                  <a:pt x="103" y="0"/>
                  <a:pt x="99" y="0"/>
                </a:cubicBezTo>
                <a:cubicBezTo>
                  <a:pt x="96" y="0"/>
                  <a:pt x="93" y="3"/>
                  <a:pt x="93" y="6"/>
                </a:cubicBezTo>
                <a:cubicBezTo>
                  <a:pt x="93" y="14"/>
                  <a:pt x="93" y="14"/>
                  <a:pt x="93" y="14"/>
                </a:cubicBezTo>
                <a:cubicBezTo>
                  <a:pt x="44" y="14"/>
                  <a:pt x="44" y="14"/>
                  <a:pt x="44" y="14"/>
                </a:cubicBezTo>
                <a:cubicBezTo>
                  <a:pt x="44" y="14"/>
                  <a:pt x="44" y="14"/>
                  <a:pt x="44" y="14"/>
                </a:cubicBezTo>
                <a:cubicBezTo>
                  <a:pt x="43" y="14"/>
                  <a:pt x="43" y="14"/>
                  <a:pt x="42" y="14"/>
                </a:cubicBezTo>
                <a:cubicBezTo>
                  <a:pt x="42" y="14"/>
                  <a:pt x="42" y="14"/>
                  <a:pt x="42" y="14"/>
                </a:cubicBezTo>
                <a:cubicBezTo>
                  <a:pt x="41" y="14"/>
                  <a:pt x="41" y="15"/>
                  <a:pt x="41" y="15"/>
                </a:cubicBezTo>
                <a:cubicBezTo>
                  <a:pt x="41" y="15"/>
                  <a:pt x="40" y="15"/>
                  <a:pt x="40" y="15"/>
                </a:cubicBezTo>
                <a:cubicBezTo>
                  <a:pt x="40" y="15"/>
                  <a:pt x="40" y="16"/>
                  <a:pt x="39" y="16"/>
                </a:cubicBezTo>
                <a:cubicBezTo>
                  <a:pt x="39" y="16"/>
                  <a:pt x="39" y="16"/>
                  <a:pt x="39" y="16"/>
                </a:cubicBezTo>
                <a:cubicBezTo>
                  <a:pt x="39" y="17"/>
                  <a:pt x="38" y="17"/>
                  <a:pt x="38" y="17"/>
                </a:cubicBezTo>
                <a:cubicBezTo>
                  <a:pt x="38" y="17"/>
                  <a:pt x="38" y="17"/>
                  <a:pt x="38" y="18"/>
                </a:cubicBezTo>
                <a:cubicBezTo>
                  <a:pt x="1" y="93"/>
                  <a:pt x="1" y="93"/>
                  <a:pt x="1" y="93"/>
                </a:cubicBezTo>
                <a:cubicBezTo>
                  <a:pt x="1" y="93"/>
                  <a:pt x="1" y="93"/>
                  <a:pt x="1" y="93"/>
                </a:cubicBezTo>
                <a:cubicBezTo>
                  <a:pt x="1" y="93"/>
                  <a:pt x="1" y="93"/>
                  <a:pt x="0" y="93"/>
                </a:cubicBezTo>
                <a:cubicBezTo>
                  <a:pt x="0" y="94"/>
                  <a:pt x="0" y="94"/>
                  <a:pt x="0" y="94"/>
                </a:cubicBezTo>
                <a:cubicBezTo>
                  <a:pt x="0" y="94"/>
                  <a:pt x="0" y="94"/>
                  <a:pt x="0" y="95"/>
                </a:cubicBezTo>
                <a:cubicBezTo>
                  <a:pt x="0" y="95"/>
                  <a:pt x="0" y="95"/>
                  <a:pt x="0" y="95"/>
                </a:cubicBezTo>
                <a:cubicBezTo>
                  <a:pt x="0" y="95"/>
                  <a:pt x="0" y="95"/>
                  <a:pt x="0" y="95"/>
                </a:cubicBezTo>
                <a:cubicBezTo>
                  <a:pt x="0" y="116"/>
                  <a:pt x="20" y="133"/>
                  <a:pt x="44" y="133"/>
                </a:cubicBezTo>
                <a:cubicBezTo>
                  <a:pt x="68" y="133"/>
                  <a:pt x="88" y="116"/>
                  <a:pt x="88" y="95"/>
                </a:cubicBezTo>
                <a:cubicBezTo>
                  <a:pt x="88" y="95"/>
                  <a:pt x="88" y="95"/>
                  <a:pt x="88" y="95"/>
                </a:cubicBezTo>
                <a:cubicBezTo>
                  <a:pt x="88" y="95"/>
                  <a:pt x="88" y="95"/>
                  <a:pt x="88" y="95"/>
                </a:cubicBezTo>
                <a:cubicBezTo>
                  <a:pt x="88" y="94"/>
                  <a:pt x="88" y="94"/>
                  <a:pt x="87" y="94"/>
                </a:cubicBezTo>
                <a:cubicBezTo>
                  <a:pt x="87" y="94"/>
                  <a:pt x="87" y="94"/>
                  <a:pt x="87" y="93"/>
                </a:cubicBezTo>
                <a:cubicBezTo>
                  <a:pt x="87" y="93"/>
                  <a:pt x="87" y="93"/>
                  <a:pt x="87" y="93"/>
                </a:cubicBezTo>
                <a:cubicBezTo>
                  <a:pt x="87" y="93"/>
                  <a:pt x="87" y="93"/>
                  <a:pt x="87" y="93"/>
                </a:cubicBezTo>
                <a:cubicBezTo>
                  <a:pt x="55" y="27"/>
                  <a:pt x="55" y="27"/>
                  <a:pt x="55" y="27"/>
                </a:cubicBezTo>
                <a:cubicBezTo>
                  <a:pt x="93" y="27"/>
                  <a:pt x="93" y="27"/>
                  <a:pt x="93" y="27"/>
                </a:cubicBezTo>
                <a:cubicBezTo>
                  <a:pt x="93" y="44"/>
                  <a:pt x="93" y="44"/>
                  <a:pt x="93" y="44"/>
                </a:cubicBezTo>
                <a:cubicBezTo>
                  <a:pt x="93" y="47"/>
                  <a:pt x="96" y="50"/>
                  <a:pt x="99" y="50"/>
                </a:cubicBezTo>
                <a:cubicBezTo>
                  <a:pt x="103" y="50"/>
                  <a:pt x="106" y="47"/>
                  <a:pt x="106" y="44"/>
                </a:cubicBezTo>
                <a:cubicBezTo>
                  <a:pt x="106" y="27"/>
                  <a:pt x="106" y="27"/>
                  <a:pt x="106" y="27"/>
                </a:cubicBezTo>
                <a:cubicBezTo>
                  <a:pt x="144" y="27"/>
                  <a:pt x="144" y="27"/>
                  <a:pt x="144" y="27"/>
                </a:cubicBezTo>
                <a:cubicBezTo>
                  <a:pt x="112" y="93"/>
                  <a:pt x="112" y="93"/>
                  <a:pt x="112" y="93"/>
                </a:cubicBezTo>
                <a:cubicBezTo>
                  <a:pt x="112" y="93"/>
                  <a:pt x="112" y="93"/>
                  <a:pt x="112" y="93"/>
                </a:cubicBezTo>
                <a:cubicBezTo>
                  <a:pt x="111" y="93"/>
                  <a:pt x="111" y="93"/>
                  <a:pt x="111" y="93"/>
                </a:cubicBezTo>
                <a:cubicBezTo>
                  <a:pt x="111" y="94"/>
                  <a:pt x="111" y="94"/>
                  <a:pt x="111" y="94"/>
                </a:cubicBezTo>
                <a:cubicBezTo>
                  <a:pt x="111" y="94"/>
                  <a:pt x="111" y="94"/>
                  <a:pt x="111" y="95"/>
                </a:cubicBezTo>
                <a:cubicBezTo>
                  <a:pt x="111" y="95"/>
                  <a:pt x="111" y="95"/>
                  <a:pt x="111" y="95"/>
                </a:cubicBezTo>
                <a:cubicBezTo>
                  <a:pt x="111" y="95"/>
                  <a:pt x="111" y="95"/>
                  <a:pt x="111" y="95"/>
                </a:cubicBezTo>
                <a:cubicBezTo>
                  <a:pt x="111" y="116"/>
                  <a:pt x="131" y="133"/>
                  <a:pt x="155" y="133"/>
                </a:cubicBezTo>
                <a:cubicBezTo>
                  <a:pt x="179" y="133"/>
                  <a:pt x="199" y="116"/>
                  <a:pt x="199" y="95"/>
                </a:cubicBezTo>
                <a:cubicBezTo>
                  <a:pt x="199" y="95"/>
                  <a:pt x="199" y="95"/>
                  <a:pt x="199" y="95"/>
                </a:cubicBezTo>
                <a:close/>
                <a:moveTo>
                  <a:pt x="44" y="36"/>
                </a:moveTo>
                <a:cubicBezTo>
                  <a:pt x="70" y="89"/>
                  <a:pt x="70" y="89"/>
                  <a:pt x="70" y="89"/>
                </a:cubicBezTo>
                <a:cubicBezTo>
                  <a:pt x="17" y="89"/>
                  <a:pt x="17" y="89"/>
                  <a:pt x="17" y="89"/>
                </a:cubicBezTo>
                <a:lnTo>
                  <a:pt x="44" y="36"/>
                </a:lnTo>
                <a:close/>
                <a:moveTo>
                  <a:pt x="44" y="119"/>
                </a:moveTo>
                <a:cubicBezTo>
                  <a:pt x="30" y="119"/>
                  <a:pt x="18" y="112"/>
                  <a:pt x="15" y="102"/>
                </a:cubicBezTo>
                <a:cubicBezTo>
                  <a:pt x="73" y="102"/>
                  <a:pt x="73" y="102"/>
                  <a:pt x="73" y="102"/>
                </a:cubicBezTo>
                <a:cubicBezTo>
                  <a:pt x="69" y="112"/>
                  <a:pt x="58" y="119"/>
                  <a:pt x="44" y="119"/>
                </a:cubicBezTo>
                <a:close/>
                <a:moveTo>
                  <a:pt x="181" y="89"/>
                </a:moveTo>
                <a:cubicBezTo>
                  <a:pt x="128" y="89"/>
                  <a:pt x="128" y="89"/>
                  <a:pt x="128" y="89"/>
                </a:cubicBezTo>
                <a:cubicBezTo>
                  <a:pt x="155" y="36"/>
                  <a:pt x="155" y="36"/>
                  <a:pt x="155" y="36"/>
                </a:cubicBezTo>
                <a:lnTo>
                  <a:pt x="181" y="89"/>
                </a:lnTo>
                <a:close/>
                <a:moveTo>
                  <a:pt x="155" y="119"/>
                </a:moveTo>
                <a:cubicBezTo>
                  <a:pt x="141" y="119"/>
                  <a:pt x="129" y="112"/>
                  <a:pt x="125" y="102"/>
                </a:cubicBezTo>
                <a:cubicBezTo>
                  <a:pt x="184" y="102"/>
                  <a:pt x="184" y="102"/>
                  <a:pt x="184" y="102"/>
                </a:cubicBezTo>
                <a:cubicBezTo>
                  <a:pt x="180" y="112"/>
                  <a:pt x="169" y="119"/>
                  <a:pt x="155" y="119"/>
                </a:cubicBezTo>
                <a:close/>
              </a:path>
            </a:pathLst>
          </a:custGeom>
          <a:solidFill>
            <a:srgbClr val="424242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zh-CN">
              <a:solidFill>
                <a:srgbClr val="00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6405" name="矩形 21">
            <a:extLst>
              <a:ext uri="{FF2B5EF4-FFF2-40B4-BE49-F238E27FC236}">
                <a16:creationId xmlns:a16="http://schemas.microsoft.com/office/drawing/2014/main" id="{E92CE4D8-7E96-464F-A9D6-3A1CCC565D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0450" y="1676400"/>
            <a:ext cx="877888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36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27</a:t>
            </a:r>
            <a:r>
              <a:rPr lang="en-US" altLang="zh-CN" sz="3600" b="1" baseline="300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%</a:t>
            </a:r>
            <a:endParaRPr lang="zh-CN" altLang="en-US" sz="3600" baseline="30000">
              <a:solidFill>
                <a:schemeClr val="bg1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6406" name="矩形 22">
            <a:extLst>
              <a:ext uri="{FF2B5EF4-FFF2-40B4-BE49-F238E27FC236}">
                <a16:creationId xmlns:a16="http://schemas.microsoft.com/office/drawing/2014/main" id="{0E098CE3-2540-491F-BE56-D709AB483A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66163" y="4206875"/>
            <a:ext cx="87788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3600" b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25</a:t>
            </a:r>
            <a:r>
              <a:rPr lang="en-US" altLang="zh-CN" sz="3600" b="1" baseline="30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%</a:t>
            </a:r>
            <a:endParaRPr lang="zh-CN" altLang="en-US" sz="3600" baseline="30000">
              <a:solidFill>
                <a:srgbClr val="00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6407" name="矩形 23">
            <a:extLst>
              <a:ext uri="{FF2B5EF4-FFF2-40B4-BE49-F238E27FC236}">
                <a16:creationId xmlns:a16="http://schemas.microsoft.com/office/drawing/2014/main" id="{651B1262-FEB7-4EC7-A39E-A34C28067C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2413" y="4206875"/>
            <a:ext cx="87788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36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26</a:t>
            </a:r>
            <a:r>
              <a:rPr lang="en-US" altLang="zh-CN" sz="3600" b="1" baseline="300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%</a:t>
            </a:r>
            <a:endParaRPr lang="zh-CN" altLang="en-US" sz="3600" baseline="30000">
              <a:solidFill>
                <a:schemeClr val="bg1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6408" name="矩形 24">
            <a:extLst>
              <a:ext uri="{FF2B5EF4-FFF2-40B4-BE49-F238E27FC236}">
                <a16:creationId xmlns:a16="http://schemas.microsoft.com/office/drawing/2014/main" id="{C5022E80-022F-49F3-ADD5-F747695F42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0825" y="1682750"/>
            <a:ext cx="8763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36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22</a:t>
            </a:r>
            <a:r>
              <a:rPr lang="en-US" altLang="zh-CN" sz="3600" b="1" baseline="300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%</a:t>
            </a:r>
            <a:endParaRPr lang="zh-CN" altLang="en-US" sz="3600" baseline="30000">
              <a:solidFill>
                <a:schemeClr val="bg1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6409" name="矩形 25">
            <a:extLst>
              <a:ext uri="{FF2B5EF4-FFF2-40B4-BE49-F238E27FC236}">
                <a16:creationId xmlns:a16="http://schemas.microsoft.com/office/drawing/2014/main" id="{00C51EBC-3266-4DB8-AEC1-7BC44E97F0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0075" y="2974975"/>
            <a:ext cx="170973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zh-CN" altLang="en-US" sz="1400" b="1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LOREM IPSUM DOLOR SIT AMET</a:t>
            </a:r>
            <a:endParaRPr lang="en-US" altLang="zh-CN" sz="1400" b="1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algn="ctr"/>
            <a:r>
              <a:rPr lang="zh-CN" altLang="en-US" sz="1200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consectetuer adipiscing</a:t>
            </a:r>
          </a:p>
        </p:txBody>
      </p:sp>
      <p:sp>
        <p:nvSpPr>
          <p:cNvPr id="16410" name="圆角矩形 26">
            <a:extLst>
              <a:ext uri="{FF2B5EF4-FFF2-40B4-BE49-F238E27FC236}">
                <a16:creationId xmlns:a16="http://schemas.microsoft.com/office/drawing/2014/main" id="{D067AEF9-A7CF-4FBC-B3F9-05BBAA9F07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10575" y="2724150"/>
            <a:ext cx="1390650" cy="100013"/>
          </a:xfrm>
          <a:prstGeom prst="roundRect">
            <a:avLst>
              <a:gd name="adj" fmla="val 50000"/>
            </a:avLst>
          </a:prstGeom>
          <a:solidFill>
            <a:srgbClr val="21AFE6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6411" name="矩形 27">
            <a:extLst>
              <a:ext uri="{FF2B5EF4-FFF2-40B4-BE49-F238E27FC236}">
                <a16:creationId xmlns:a16="http://schemas.microsoft.com/office/drawing/2014/main" id="{3553511B-1400-4CE8-A3E0-CAD9C9CE1C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0075" y="5456238"/>
            <a:ext cx="170973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zh-CN" altLang="en-US" sz="1400" b="1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LOREM IPSUM DOLOR SIT AMET</a:t>
            </a:r>
            <a:endParaRPr lang="en-US" altLang="zh-CN" sz="1400" b="1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algn="ctr"/>
            <a:r>
              <a:rPr lang="zh-CN" altLang="en-US" sz="1200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consectetuer adipiscing</a:t>
            </a:r>
          </a:p>
        </p:txBody>
      </p:sp>
      <p:sp>
        <p:nvSpPr>
          <p:cNvPr id="16412" name="圆角矩形 28">
            <a:extLst>
              <a:ext uri="{FF2B5EF4-FFF2-40B4-BE49-F238E27FC236}">
                <a16:creationId xmlns:a16="http://schemas.microsoft.com/office/drawing/2014/main" id="{96A32D10-D601-40D8-A39C-FFA4046241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10575" y="5205413"/>
            <a:ext cx="1390650" cy="100012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6413" name="矩形 29">
            <a:extLst>
              <a:ext uri="{FF2B5EF4-FFF2-40B4-BE49-F238E27FC236}">
                <a16:creationId xmlns:a16="http://schemas.microsoft.com/office/drawing/2014/main" id="{418738AC-07EA-4DBA-8E84-5542EA8327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1400" y="5456238"/>
            <a:ext cx="17113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zh-CN" altLang="en-US" sz="1400" b="1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LOREM IPSUM DOLOR SIT AMET</a:t>
            </a:r>
            <a:endParaRPr lang="en-US" altLang="zh-CN" sz="1400" b="1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algn="ctr"/>
            <a:r>
              <a:rPr lang="zh-CN" altLang="en-US" sz="1200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consectetuer adipiscing</a:t>
            </a:r>
          </a:p>
        </p:txBody>
      </p:sp>
      <p:sp>
        <p:nvSpPr>
          <p:cNvPr id="16414" name="圆角矩形 30">
            <a:extLst>
              <a:ext uri="{FF2B5EF4-FFF2-40B4-BE49-F238E27FC236}">
                <a16:creationId xmlns:a16="http://schemas.microsoft.com/office/drawing/2014/main" id="{F5FD0ACD-C910-45F2-92FF-C781FB8D07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3488" y="5205413"/>
            <a:ext cx="1389062" cy="100012"/>
          </a:xfrm>
          <a:prstGeom prst="roundRect">
            <a:avLst>
              <a:gd name="adj" fmla="val 50000"/>
            </a:avLst>
          </a:prstGeom>
          <a:solidFill>
            <a:srgbClr val="42424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6415" name="矩形 31">
            <a:extLst>
              <a:ext uri="{FF2B5EF4-FFF2-40B4-BE49-F238E27FC236}">
                <a16:creationId xmlns:a16="http://schemas.microsoft.com/office/drawing/2014/main" id="{40C7E34C-6BD2-4ECD-80B4-EAEB0A0AF9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08225" y="2974975"/>
            <a:ext cx="170973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zh-CN" altLang="en-US" sz="1400" b="1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LOREM IPSUM DOLOR SIT AMET</a:t>
            </a:r>
            <a:endParaRPr lang="en-US" altLang="zh-CN" sz="1400" b="1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algn="ctr"/>
            <a:r>
              <a:rPr lang="zh-CN" altLang="en-US" sz="1200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consectetuer adipiscing</a:t>
            </a:r>
          </a:p>
        </p:txBody>
      </p:sp>
      <p:sp>
        <p:nvSpPr>
          <p:cNvPr id="16416" name="圆角矩形 32">
            <a:extLst>
              <a:ext uri="{FF2B5EF4-FFF2-40B4-BE49-F238E27FC236}">
                <a16:creationId xmlns:a16="http://schemas.microsoft.com/office/drawing/2014/main" id="{200644B4-2FF3-4142-8041-940B964446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8725" y="2724150"/>
            <a:ext cx="1390650" cy="100013"/>
          </a:xfrm>
          <a:prstGeom prst="roundRect">
            <a:avLst>
              <a:gd name="adj" fmla="val 50000"/>
            </a:avLst>
          </a:prstGeom>
          <a:solidFill>
            <a:srgbClr val="AEDC46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33" name="矩形 5">
            <a:extLst>
              <a:ext uri="{FF2B5EF4-FFF2-40B4-BE49-F238E27FC236}">
                <a16:creationId xmlns:a16="http://schemas.microsoft.com/office/drawing/2014/main" id="{6BBC24DD-12DA-421F-A31D-6B8B7C0384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0500" y="6521450"/>
            <a:ext cx="18717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https://www.freeppt7.com</a:t>
            </a:r>
            <a:endParaRPr lang="zh-CN" altLang="zh-CN" sz="12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矩形 4">
            <a:extLst>
              <a:ext uri="{FF2B5EF4-FFF2-40B4-BE49-F238E27FC236}">
                <a16:creationId xmlns:a16="http://schemas.microsoft.com/office/drawing/2014/main" id="{C7F589EF-4B4E-411E-8D96-9D9BDFFD29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51600"/>
            <a:ext cx="12192000" cy="406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zh-CN" altLang="zh-CN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7412" name="矩形 6">
            <a:extLst>
              <a:ext uri="{FF2B5EF4-FFF2-40B4-BE49-F238E27FC236}">
                <a16:creationId xmlns:a16="http://schemas.microsoft.com/office/drawing/2014/main" id="{CEE8B05B-07D2-4A69-ABC3-863FC6D7BF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" y="6516688"/>
            <a:ext cx="19018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zh-CN" sz="1200">
                <a:solidFill>
                  <a:srgbClr val="424242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your </a:t>
            </a:r>
            <a:r>
              <a:rPr lang="zh-CN" altLang="zh-CN" sz="1200" b="1">
                <a:solidFill>
                  <a:srgbClr val="424242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company</a:t>
            </a:r>
            <a:r>
              <a:rPr lang="zh-CN" altLang="zh-CN" sz="1200">
                <a:solidFill>
                  <a:srgbClr val="424242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zh-CN" altLang="zh-CN" sz="12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/ </a:t>
            </a:r>
            <a:r>
              <a:rPr lang="zh-CN" altLang="zh-CN" sz="1200" b="1">
                <a:solidFill>
                  <a:srgbClr val="AEDC46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logo</a:t>
            </a:r>
            <a:r>
              <a:rPr lang="zh-CN" altLang="zh-CN" sz="1200" b="1">
                <a:solidFill>
                  <a:srgbClr val="21AFE6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zh-CN" altLang="zh-CN" sz="12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/ </a:t>
            </a:r>
            <a:r>
              <a:rPr lang="zh-CN" altLang="zh-CN" sz="1200" b="1">
                <a:solidFill>
                  <a:srgbClr val="21AFE6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date</a:t>
            </a:r>
            <a:endParaRPr lang="zh-CN" altLang="zh-CN" sz="1200" b="1">
              <a:solidFill>
                <a:srgbClr val="21AFE6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7413" name="直接连接符 50">
            <a:extLst>
              <a:ext uri="{FF2B5EF4-FFF2-40B4-BE49-F238E27FC236}">
                <a16:creationId xmlns:a16="http://schemas.microsoft.com/office/drawing/2014/main" id="{700FF643-6A48-4453-AA7D-F9E901E55E5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28900" y="1971675"/>
            <a:ext cx="1600200" cy="1085850"/>
          </a:xfrm>
          <a:prstGeom prst="line">
            <a:avLst/>
          </a:prstGeom>
          <a:noFill/>
          <a:ln w="12700" cap="flat" cmpd="sng">
            <a:solidFill>
              <a:srgbClr val="424242"/>
            </a:solidFill>
            <a:bevel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7414" name="直接连接符 51">
            <a:extLst>
              <a:ext uri="{FF2B5EF4-FFF2-40B4-BE49-F238E27FC236}">
                <a16:creationId xmlns:a16="http://schemas.microsoft.com/office/drawing/2014/main" id="{DB6B27BC-1A98-4372-AFE0-46824EEE361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28900" y="2909888"/>
            <a:ext cx="2606675" cy="617537"/>
          </a:xfrm>
          <a:prstGeom prst="line">
            <a:avLst/>
          </a:prstGeom>
          <a:noFill/>
          <a:ln w="12700" cap="flat" cmpd="sng">
            <a:solidFill>
              <a:srgbClr val="424242"/>
            </a:solidFill>
            <a:bevel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7415" name="直接连接符 54">
            <a:extLst>
              <a:ext uri="{FF2B5EF4-FFF2-40B4-BE49-F238E27FC236}">
                <a16:creationId xmlns:a16="http://schemas.microsoft.com/office/drawing/2014/main" id="{B9FC1D03-B79B-42DD-8B6A-262EC4D7A37A}"/>
              </a:ext>
            </a:extLst>
          </p:cNvPr>
          <p:cNvSpPr>
            <a:spLocks noChangeShapeType="1"/>
          </p:cNvSpPr>
          <p:nvPr/>
        </p:nvSpPr>
        <p:spPr bwMode="auto">
          <a:xfrm>
            <a:off x="2628900" y="3906838"/>
            <a:ext cx="2663825" cy="428625"/>
          </a:xfrm>
          <a:prstGeom prst="line">
            <a:avLst/>
          </a:prstGeom>
          <a:noFill/>
          <a:ln w="12700" cap="flat" cmpd="sng">
            <a:solidFill>
              <a:srgbClr val="424242"/>
            </a:solidFill>
            <a:bevel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7416" name="直接连接符 59">
            <a:extLst>
              <a:ext uri="{FF2B5EF4-FFF2-40B4-BE49-F238E27FC236}">
                <a16:creationId xmlns:a16="http://schemas.microsoft.com/office/drawing/2014/main" id="{ADD03FB3-9A3A-454C-9382-5936E0589300}"/>
              </a:ext>
            </a:extLst>
          </p:cNvPr>
          <p:cNvSpPr>
            <a:spLocks noChangeShapeType="1"/>
          </p:cNvSpPr>
          <p:nvPr/>
        </p:nvSpPr>
        <p:spPr bwMode="auto">
          <a:xfrm>
            <a:off x="2460625" y="4214813"/>
            <a:ext cx="2006600" cy="1268412"/>
          </a:xfrm>
          <a:prstGeom prst="line">
            <a:avLst/>
          </a:prstGeom>
          <a:noFill/>
          <a:ln w="12700" cap="flat" cmpd="sng">
            <a:solidFill>
              <a:srgbClr val="424242"/>
            </a:solidFill>
            <a:bevel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7417" name="灯片编号占位符 1">
            <a:extLst>
              <a:ext uri="{FF2B5EF4-FFF2-40B4-BE49-F238E27FC236}">
                <a16:creationId xmlns:a16="http://schemas.microsoft.com/office/drawing/2014/main" id="{C3FF5723-AE3A-4E23-9EC3-44C9364E2594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9134475" y="6461125"/>
            <a:ext cx="2743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3F249995-3CC4-491D-B2F6-8394F226A038}" type="slidenum">
              <a:rPr lang="zh-CN" altLang="en-US" b="1" i="1">
                <a:solidFill>
                  <a:srgbClr val="424242"/>
                </a:solidFill>
              </a:rPr>
              <a:pPr/>
              <a:t>13</a:t>
            </a:fld>
            <a:endParaRPr lang="zh-CN" altLang="en-US" b="1" i="1">
              <a:solidFill>
                <a:srgbClr val="424242"/>
              </a:solidFill>
            </a:endParaRPr>
          </a:p>
        </p:txBody>
      </p:sp>
      <p:sp>
        <p:nvSpPr>
          <p:cNvPr id="17418" name="矩形 2">
            <a:extLst>
              <a:ext uri="{FF2B5EF4-FFF2-40B4-BE49-F238E27FC236}">
                <a16:creationId xmlns:a16="http://schemas.microsoft.com/office/drawing/2014/main" id="{00F83FA2-8DBA-415E-B64E-E010F7ACEA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8550" y="247650"/>
            <a:ext cx="489585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zh-CN" altLang="en-US" sz="2800" b="1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Lorem ipsum dolor sit amet</a:t>
            </a:r>
            <a:endParaRPr lang="en-US" altLang="zh-CN" sz="2800" b="1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algn="ctr"/>
            <a:r>
              <a:rPr lang="zh-CN" altLang="en-US" sz="1400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consectetuer adipiscing elit sed diam nonummy nibh euismod</a:t>
            </a:r>
            <a:endParaRPr lang="zh-CN" altLang="en-US"/>
          </a:p>
        </p:txBody>
      </p:sp>
      <p:sp>
        <p:nvSpPr>
          <p:cNvPr id="17419" name="矩形 12">
            <a:extLst>
              <a:ext uri="{FF2B5EF4-FFF2-40B4-BE49-F238E27FC236}">
                <a16:creationId xmlns:a16="http://schemas.microsoft.com/office/drawing/2014/main" id="{625BA7D0-FFD9-44BF-A744-75FF8B50B8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1975" y="1562100"/>
            <a:ext cx="4394200" cy="96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b="1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LOREM IPSUM</a:t>
            </a:r>
            <a:r>
              <a:rPr lang="zh-CN" altLang="en-US" sz="1600" b="1">
                <a:solidFill>
                  <a:srgbClr val="3BA2CD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  </a:t>
            </a:r>
            <a:endParaRPr lang="en-US" altLang="zh-CN" sz="1600" b="1">
              <a:solidFill>
                <a:srgbClr val="3BA2CD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11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consectetuer adipiscing elit, sed diam nonummy nibh euismod tincidunt ut laoreet dolore magna aliquam erat volutpat. </a:t>
            </a:r>
            <a:endParaRPr lang="zh-CN" altLang="en-US" sz="1100">
              <a:solidFill>
                <a:srgbClr val="00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7420" name="矩形 13">
            <a:extLst>
              <a:ext uri="{FF2B5EF4-FFF2-40B4-BE49-F238E27FC236}">
                <a16:creationId xmlns:a16="http://schemas.microsoft.com/office/drawing/2014/main" id="{8A385426-D74A-46F3-8110-9D1BADCC79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1975" y="2640013"/>
            <a:ext cx="4394200" cy="969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b="1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LOREM IPSUM</a:t>
            </a:r>
            <a:r>
              <a:rPr lang="zh-CN" altLang="en-US" sz="1600" b="1">
                <a:solidFill>
                  <a:srgbClr val="3BA2CD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  </a:t>
            </a:r>
            <a:endParaRPr lang="en-US" altLang="zh-CN" sz="1600" b="1">
              <a:solidFill>
                <a:srgbClr val="3BA2CD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11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consectetuer adipiscing elit, sed diam nonummy nibh euismod tincidunt ut laoreet dolore magna aliquam erat volutpat. </a:t>
            </a:r>
            <a:endParaRPr lang="zh-CN" altLang="en-US" sz="1100">
              <a:solidFill>
                <a:srgbClr val="00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7421" name="矩形 14">
            <a:extLst>
              <a:ext uri="{FF2B5EF4-FFF2-40B4-BE49-F238E27FC236}">
                <a16:creationId xmlns:a16="http://schemas.microsoft.com/office/drawing/2014/main" id="{A2E91F9B-9C82-49E0-919C-7C8BE3BF88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8800" y="3717925"/>
            <a:ext cx="4394200" cy="969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b="1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LOREM IPSUM</a:t>
            </a:r>
            <a:r>
              <a:rPr lang="zh-CN" altLang="en-US" sz="1600" b="1">
                <a:solidFill>
                  <a:srgbClr val="3BA2CD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  </a:t>
            </a:r>
            <a:endParaRPr lang="en-US" altLang="zh-CN" sz="1600" b="1">
              <a:solidFill>
                <a:srgbClr val="3BA2CD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11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consectetuer adipiscing elit, sed diam nonummy nibh euismod tincidunt ut laoreet dolore magna aliquam erat volutpat. </a:t>
            </a:r>
            <a:endParaRPr lang="zh-CN" altLang="en-US" sz="1100">
              <a:solidFill>
                <a:srgbClr val="00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7422" name="矩形 15">
            <a:extLst>
              <a:ext uri="{FF2B5EF4-FFF2-40B4-BE49-F238E27FC236}">
                <a16:creationId xmlns:a16="http://schemas.microsoft.com/office/drawing/2014/main" id="{07F2DD8A-9F4B-4BA0-865E-C328E8097A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8800" y="4797425"/>
            <a:ext cx="4394200" cy="969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b="1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LOREM IPSUM</a:t>
            </a:r>
            <a:r>
              <a:rPr lang="zh-CN" altLang="en-US" sz="1600" b="1">
                <a:solidFill>
                  <a:srgbClr val="3BA2CD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  </a:t>
            </a:r>
            <a:endParaRPr lang="en-US" altLang="zh-CN" sz="1600" b="1">
              <a:solidFill>
                <a:srgbClr val="3BA2CD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11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consectetuer adipiscing elit, sed diam nonummy nibh euismod tincidunt ut laoreet dolore magna aliquam erat volutpat. </a:t>
            </a:r>
            <a:endParaRPr lang="zh-CN" altLang="en-US" sz="1100">
              <a:solidFill>
                <a:srgbClr val="00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grpSp>
        <p:nvGrpSpPr>
          <p:cNvPr id="17423" name="Group 15">
            <a:extLst>
              <a:ext uri="{FF2B5EF4-FFF2-40B4-BE49-F238E27FC236}">
                <a16:creationId xmlns:a16="http://schemas.microsoft.com/office/drawing/2014/main" id="{7A825670-06F8-4EFC-AB18-C079B57D44BD}"/>
              </a:ext>
            </a:extLst>
          </p:cNvPr>
          <p:cNvGrpSpPr>
            <a:grpSpLocks/>
          </p:cNvGrpSpPr>
          <p:nvPr/>
        </p:nvGrpSpPr>
        <p:grpSpPr bwMode="auto">
          <a:xfrm>
            <a:off x="1073150" y="2705100"/>
            <a:ext cx="1906588" cy="1919288"/>
            <a:chOff x="0" y="0"/>
            <a:chExt cx="2132807" cy="2132807"/>
          </a:xfrm>
        </p:grpSpPr>
        <p:sp useBgFill="1">
          <p:nvSpPr>
            <p:cNvPr id="17424" name="椭圆 35">
              <a:extLst>
                <a:ext uri="{FF2B5EF4-FFF2-40B4-BE49-F238E27FC236}">
                  <a16:creationId xmlns:a16="http://schemas.microsoft.com/office/drawing/2014/main" id="{04A3F976-B4D1-4C7C-8084-1A9F5486FF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2132807" cy="2132807"/>
            </a:xfrm>
            <a:prstGeom prst="ellipse">
              <a:avLst/>
            </a:prstGeom>
            <a:ln w="25400" cap="flat" cmpd="sng">
              <a:solidFill>
                <a:srgbClr val="424242"/>
              </a:solidFill>
              <a:bevel/>
              <a:headEnd/>
              <a:tailEnd/>
            </a:ln>
          </p:spPr>
          <p:txBody>
            <a:bodyPr anchor="ctr"/>
            <a:lstStyle/>
            <a:p>
              <a:pPr algn="ctr"/>
              <a:endParaRPr lang="zh-CN" altLang="zh-CN" sz="1400" b="1">
                <a:solidFill>
                  <a:srgbClr val="181818"/>
                </a:solidFill>
                <a:ea typeface="方正兰亭特黑简体" pitchFamily="2" charset="-122"/>
              </a:endParaRPr>
            </a:p>
          </p:txBody>
        </p:sp>
        <p:sp>
          <p:nvSpPr>
            <p:cNvPr id="17425" name="椭圆 36">
              <a:extLst>
                <a:ext uri="{FF2B5EF4-FFF2-40B4-BE49-F238E27FC236}">
                  <a16:creationId xmlns:a16="http://schemas.microsoft.com/office/drawing/2014/main" id="{313BED1B-1EF9-4A2C-ADC2-F025E9D0C0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317" y="112317"/>
              <a:ext cx="1908175" cy="1908175"/>
            </a:xfrm>
            <a:prstGeom prst="ellipse">
              <a:avLst/>
            </a:pr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 cap="flat" cmpd="sng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 sz="1400" b="1">
                <a:solidFill>
                  <a:srgbClr val="181818"/>
                </a:solidFill>
                <a:ea typeface="方正兰亭特黑简体" pitchFamily="2" charset="-122"/>
              </a:endParaRPr>
            </a:p>
          </p:txBody>
        </p:sp>
      </p:grpSp>
      <p:grpSp>
        <p:nvGrpSpPr>
          <p:cNvPr id="17426" name="Group 18">
            <a:extLst>
              <a:ext uri="{FF2B5EF4-FFF2-40B4-BE49-F238E27FC236}">
                <a16:creationId xmlns:a16="http://schemas.microsoft.com/office/drawing/2014/main" id="{19A4C91F-E286-4B55-AAD3-2A9C50AFDBFC}"/>
              </a:ext>
            </a:extLst>
          </p:cNvPr>
          <p:cNvGrpSpPr>
            <a:grpSpLocks/>
          </p:cNvGrpSpPr>
          <p:nvPr/>
        </p:nvGrpSpPr>
        <p:grpSpPr bwMode="auto">
          <a:xfrm>
            <a:off x="3925888" y="1317625"/>
            <a:ext cx="1084262" cy="1082675"/>
            <a:chOff x="0" y="0"/>
            <a:chExt cx="2132807" cy="2132807"/>
          </a:xfrm>
        </p:grpSpPr>
        <p:sp useBgFill="1">
          <p:nvSpPr>
            <p:cNvPr id="17427" name="椭圆 38">
              <a:extLst>
                <a:ext uri="{FF2B5EF4-FFF2-40B4-BE49-F238E27FC236}">
                  <a16:creationId xmlns:a16="http://schemas.microsoft.com/office/drawing/2014/main" id="{52BBED79-60EC-4739-86D3-AF974066F1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2132807" cy="2132807"/>
            </a:xfrm>
            <a:prstGeom prst="ellipse">
              <a:avLst/>
            </a:prstGeom>
            <a:ln w="25400" cap="flat" cmpd="sng">
              <a:solidFill>
                <a:srgbClr val="21AFE6"/>
              </a:solidFill>
              <a:bevel/>
              <a:headEnd/>
              <a:tailEnd/>
            </a:ln>
          </p:spPr>
          <p:txBody>
            <a:bodyPr anchor="ctr"/>
            <a:lstStyle/>
            <a:p>
              <a:pPr algn="ctr"/>
              <a:endParaRPr lang="zh-CN" altLang="zh-CN" sz="1400" b="1">
                <a:solidFill>
                  <a:srgbClr val="181818"/>
                </a:solidFill>
                <a:ea typeface="方正兰亭特黑简体" pitchFamily="2" charset="-122"/>
              </a:endParaRPr>
            </a:p>
          </p:txBody>
        </p:sp>
        <p:sp>
          <p:nvSpPr>
            <p:cNvPr id="17428" name="椭圆 39">
              <a:extLst>
                <a:ext uri="{FF2B5EF4-FFF2-40B4-BE49-F238E27FC236}">
                  <a16:creationId xmlns:a16="http://schemas.microsoft.com/office/drawing/2014/main" id="{D169C6DD-DDAC-497F-BB74-F1C4121DB2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316" y="112316"/>
              <a:ext cx="1908175" cy="1908175"/>
            </a:xfrm>
            <a:prstGeom prst="ellipse">
              <a:avLst/>
            </a:prstGeom>
            <a:solidFill>
              <a:srgbClr val="21AF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 cap="flat" cmpd="sng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 sz="1400" b="1">
                <a:solidFill>
                  <a:srgbClr val="181818"/>
                </a:solidFill>
                <a:ea typeface="方正兰亭特黑简体" pitchFamily="2" charset="-122"/>
              </a:endParaRPr>
            </a:p>
          </p:txBody>
        </p:sp>
      </p:grpSp>
      <p:grpSp>
        <p:nvGrpSpPr>
          <p:cNvPr id="17429" name="Group 21">
            <a:extLst>
              <a:ext uri="{FF2B5EF4-FFF2-40B4-BE49-F238E27FC236}">
                <a16:creationId xmlns:a16="http://schemas.microsoft.com/office/drawing/2014/main" id="{D6EC2B4F-3F36-49E3-BA5E-72D680BCC850}"/>
              </a:ext>
            </a:extLst>
          </p:cNvPr>
          <p:cNvGrpSpPr>
            <a:grpSpLocks/>
          </p:cNvGrpSpPr>
          <p:nvPr/>
        </p:nvGrpSpPr>
        <p:grpSpPr bwMode="auto">
          <a:xfrm>
            <a:off x="4751388" y="2346325"/>
            <a:ext cx="1084262" cy="1082675"/>
            <a:chOff x="0" y="0"/>
            <a:chExt cx="2132807" cy="2132807"/>
          </a:xfrm>
        </p:grpSpPr>
        <p:sp useBgFill="1">
          <p:nvSpPr>
            <p:cNvPr id="17430" name="椭圆 41">
              <a:extLst>
                <a:ext uri="{FF2B5EF4-FFF2-40B4-BE49-F238E27FC236}">
                  <a16:creationId xmlns:a16="http://schemas.microsoft.com/office/drawing/2014/main" id="{DE97EA26-BFEE-427F-9FCA-E12234279D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2132807" cy="2132807"/>
            </a:xfrm>
            <a:prstGeom prst="ellipse">
              <a:avLst/>
            </a:prstGeom>
            <a:ln w="25400" cap="flat" cmpd="sng">
              <a:solidFill>
                <a:srgbClr val="AEDC46"/>
              </a:solidFill>
              <a:bevel/>
              <a:headEnd/>
              <a:tailEnd/>
            </a:ln>
          </p:spPr>
          <p:txBody>
            <a:bodyPr anchor="ctr"/>
            <a:lstStyle/>
            <a:p>
              <a:pPr algn="ctr"/>
              <a:endParaRPr lang="zh-CN" altLang="zh-CN" sz="1400" b="1">
                <a:solidFill>
                  <a:srgbClr val="181818"/>
                </a:solidFill>
                <a:ea typeface="方正兰亭特黑简体" pitchFamily="2" charset="-122"/>
              </a:endParaRPr>
            </a:p>
          </p:txBody>
        </p:sp>
        <p:sp>
          <p:nvSpPr>
            <p:cNvPr id="17431" name="椭圆 42">
              <a:extLst>
                <a:ext uri="{FF2B5EF4-FFF2-40B4-BE49-F238E27FC236}">
                  <a16:creationId xmlns:a16="http://schemas.microsoft.com/office/drawing/2014/main" id="{35AD4730-B09B-42EB-861E-3B7F53405B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317" y="112317"/>
              <a:ext cx="1908175" cy="1908175"/>
            </a:xfrm>
            <a:prstGeom prst="ellipse">
              <a:avLst/>
            </a:prstGeom>
            <a:solidFill>
              <a:srgbClr val="AEDC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 cap="flat" cmpd="sng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 sz="1400" b="1">
                <a:solidFill>
                  <a:srgbClr val="181818"/>
                </a:solidFill>
                <a:ea typeface="方正兰亭特黑简体" pitchFamily="2" charset="-122"/>
              </a:endParaRPr>
            </a:p>
          </p:txBody>
        </p:sp>
      </p:grpSp>
      <p:grpSp>
        <p:nvGrpSpPr>
          <p:cNvPr id="17432" name="Group 24">
            <a:extLst>
              <a:ext uri="{FF2B5EF4-FFF2-40B4-BE49-F238E27FC236}">
                <a16:creationId xmlns:a16="http://schemas.microsoft.com/office/drawing/2014/main" id="{1F007180-470B-4022-BBE3-708F4162056A}"/>
              </a:ext>
            </a:extLst>
          </p:cNvPr>
          <p:cNvGrpSpPr>
            <a:grpSpLocks/>
          </p:cNvGrpSpPr>
          <p:nvPr/>
        </p:nvGrpSpPr>
        <p:grpSpPr bwMode="auto">
          <a:xfrm>
            <a:off x="4751388" y="3906838"/>
            <a:ext cx="1084262" cy="1082675"/>
            <a:chOff x="0" y="0"/>
            <a:chExt cx="2132807" cy="2132807"/>
          </a:xfrm>
        </p:grpSpPr>
        <p:sp useBgFill="1">
          <p:nvSpPr>
            <p:cNvPr id="17433" name="椭圆 44">
              <a:extLst>
                <a:ext uri="{FF2B5EF4-FFF2-40B4-BE49-F238E27FC236}">
                  <a16:creationId xmlns:a16="http://schemas.microsoft.com/office/drawing/2014/main" id="{2107282D-983A-4E73-A8F6-B51B2033A0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2132807" cy="2132807"/>
            </a:xfrm>
            <a:prstGeom prst="ellipse">
              <a:avLst/>
            </a:prstGeom>
            <a:ln w="25400" cap="flat" cmpd="sng">
              <a:solidFill>
                <a:srgbClr val="424242"/>
              </a:solidFill>
              <a:bevel/>
              <a:headEnd/>
              <a:tailEnd/>
            </a:ln>
          </p:spPr>
          <p:txBody>
            <a:bodyPr anchor="ctr"/>
            <a:lstStyle/>
            <a:p>
              <a:pPr algn="ctr"/>
              <a:endParaRPr lang="zh-CN" altLang="zh-CN" sz="1400" b="1">
                <a:solidFill>
                  <a:srgbClr val="181818"/>
                </a:solidFill>
                <a:ea typeface="方正兰亭特黑简体" pitchFamily="2" charset="-122"/>
              </a:endParaRPr>
            </a:p>
          </p:txBody>
        </p:sp>
        <p:sp>
          <p:nvSpPr>
            <p:cNvPr id="17434" name="椭圆 45">
              <a:extLst>
                <a:ext uri="{FF2B5EF4-FFF2-40B4-BE49-F238E27FC236}">
                  <a16:creationId xmlns:a16="http://schemas.microsoft.com/office/drawing/2014/main" id="{24990C4F-A04E-43C2-8C18-91CEF90C0D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316" y="112316"/>
              <a:ext cx="1908175" cy="1908175"/>
            </a:xfrm>
            <a:prstGeom prst="ellipse">
              <a:avLst/>
            </a:pr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 cap="flat" cmpd="sng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 sz="1400" b="1">
                <a:solidFill>
                  <a:srgbClr val="181818"/>
                </a:solidFill>
                <a:ea typeface="方正兰亭特黑简体" pitchFamily="2" charset="-122"/>
              </a:endParaRPr>
            </a:p>
          </p:txBody>
        </p:sp>
      </p:grpSp>
      <p:grpSp>
        <p:nvGrpSpPr>
          <p:cNvPr id="17435" name="Group 27">
            <a:extLst>
              <a:ext uri="{FF2B5EF4-FFF2-40B4-BE49-F238E27FC236}">
                <a16:creationId xmlns:a16="http://schemas.microsoft.com/office/drawing/2014/main" id="{74D1DEEE-4BAD-44BF-ADB0-368E4C99AE14}"/>
              </a:ext>
            </a:extLst>
          </p:cNvPr>
          <p:cNvGrpSpPr>
            <a:grpSpLocks/>
          </p:cNvGrpSpPr>
          <p:nvPr/>
        </p:nvGrpSpPr>
        <p:grpSpPr bwMode="auto">
          <a:xfrm>
            <a:off x="3906838" y="4941888"/>
            <a:ext cx="1082675" cy="1084262"/>
            <a:chOff x="0" y="0"/>
            <a:chExt cx="1957893" cy="1957893"/>
          </a:xfrm>
        </p:grpSpPr>
        <p:sp useBgFill="1">
          <p:nvSpPr>
            <p:cNvPr id="17436" name="椭圆 47">
              <a:extLst>
                <a:ext uri="{FF2B5EF4-FFF2-40B4-BE49-F238E27FC236}">
                  <a16:creationId xmlns:a16="http://schemas.microsoft.com/office/drawing/2014/main" id="{8BFDADC3-BABD-4015-98FF-C66FADC457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957893" cy="1957893"/>
            </a:xfrm>
            <a:prstGeom prst="ellipse">
              <a:avLst/>
            </a:prstGeom>
            <a:ln w="25400" cap="flat" cmpd="sng">
              <a:solidFill>
                <a:schemeClr val="bg1"/>
              </a:solidFill>
              <a:bevel/>
              <a:headEnd/>
              <a:tailEnd/>
            </a:ln>
          </p:spPr>
          <p:txBody>
            <a:bodyPr anchor="ctr"/>
            <a:lstStyle/>
            <a:p>
              <a:pPr algn="ctr"/>
              <a:endParaRPr lang="zh-CN" altLang="zh-CN" sz="1400" b="1">
                <a:solidFill>
                  <a:srgbClr val="181818"/>
                </a:solidFill>
                <a:ea typeface="方正兰亭特黑简体" pitchFamily="2" charset="-122"/>
              </a:endParaRPr>
            </a:p>
          </p:txBody>
        </p:sp>
        <p:sp>
          <p:nvSpPr>
            <p:cNvPr id="17437" name="椭圆 48">
              <a:extLst>
                <a:ext uri="{FF2B5EF4-FFF2-40B4-BE49-F238E27FC236}">
                  <a16:creationId xmlns:a16="http://schemas.microsoft.com/office/drawing/2014/main" id="{3AAC8C82-8A86-4C5B-B7C3-85024364B7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106" y="103107"/>
              <a:ext cx="1751683" cy="1751683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C8C8C8"/>
                </a:gs>
              </a:gsLst>
              <a:lin ang="19800000" scaled="1"/>
            </a:gradFill>
            <a:ln w="25400" cap="flat" cmpd="sng">
              <a:solidFill>
                <a:srgbClr val="42719B"/>
              </a:solidFill>
              <a:bevel/>
              <a:headEnd/>
              <a:tailEnd/>
            </a:ln>
          </p:spPr>
          <p:txBody>
            <a:bodyPr anchor="ctr"/>
            <a:lstStyle/>
            <a:p>
              <a:pPr algn="ctr"/>
              <a:endParaRPr lang="zh-CN" altLang="zh-CN" sz="1400" b="1">
                <a:solidFill>
                  <a:srgbClr val="181818"/>
                </a:solidFill>
                <a:ea typeface="方正兰亭特黑简体" pitchFamily="2" charset="-122"/>
              </a:endParaRPr>
            </a:p>
          </p:txBody>
        </p:sp>
      </p:grpSp>
      <p:sp>
        <p:nvSpPr>
          <p:cNvPr id="17438" name="矩形 62">
            <a:extLst>
              <a:ext uri="{FF2B5EF4-FFF2-40B4-BE49-F238E27FC236}">
                <a16:creationId xmlns:a16="http://schemas.microsoft.com/office/drawing/2014/main" id="{869DE2FF-7F4D-4C3D-BA11-56ABD532CA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2525" y="3178175"/>
            <a:ext cx="1709738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zh-CN" altLang="en-US" sz="1400" b="1">
                <a:solidFill>
                  <a:schemeClr val="bg1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LOREM IPSUM DOLOR SIT AMET</a:t>
            </a:r>
            <a:endParaRPr lang="en-US" altLang="zh-CN" sz="1400" b="1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algn="ctr"/>
            <a:r>
              <a:rPr lang="zh-CN" altLang="en-US" sz="1200">
                <a:solidFill>
                  <a:schemeClr val="bg1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consectetuer adipiscing elit, sed diam nonummy nibh</a:t>
            </a:r>
          </a:p>
        </p:txBody>
      </p:sp>
      <p:sp>
        <p:nvSpPr>
          <p:cNvPr id="17439" name="矩形 69">
            <a:extLst>
              <a:ext uri="{FF2B5EF4-FFF2-40B4-BE49-F238E27FC236}">
                <a16:creationId xmlns:a16="http://schemas.microsoft.com/office/drawing/2014/main" id="{7BE74813-42CE-4AEA-A4E1-8073306C0A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0988" y="1619250"/>
            <a:ext cx="76517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CN" altLang="en-US" sz="1400" b="1">
                <a:solidFill>
                  <a:schemeClr val="bg1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LOREM </a:t>
            </a:r>
            <a:endParaRPr lang="en-US" altLang="zh-CN" sz="1400" b="1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algn="ctr"/>
            <a:r>
              <a:rPr lang="zh-CN" altLang="en-US" sz="1400" b="1">
                <a:solidFill>
                  <a:schemeClr val="bg1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IPSUM </a:t>
            </a:r>
            <a:endParaRPr lang="zh-CN" altLang="en-US" sz="1400">
              <a:solidFill>
                <a:srgbClr val="00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7440" name="矩形 70">
            <a:extLst>
              <a:ext uri="{FF2B5EF4-FFF2-40B4-BE49-F238E27FC236}">
                <a16:creationId xmlns:a16="http://schemas.microsoft.com/office/drawing/2014/main" id="{8E61456C-AC63-4013-A88B-79BAB33850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21250" y="2633663"/>
            <a:ext cx="7651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CN" altLang="en-US" sz="1400" b="1">
                <a:solidFill>
                  <a:schemeClr val="bg1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LOREM </a:t>
            </a:r>
            <a:endParaRPr lang="en-US" altLang="zh-CN" sz="1400" b="1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algn="ctr"/>
            <a:r>
              <a:rPr lang="zh-CN" altLang="en-US" sz="1400" b="1">
                <a:solidFill>
                  <a:schemeClr val="bg1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IPSUM </a:t>
            </a:r>
            <a:endParaRPr lang="zh-CN" altLang="en-US" sz="1400">
              <a:solidFill>
                <a:srgbClr val="00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7441" name="矩形 71">
            <a:extLst>
              <a:ext uri="{FF2B5EF4-FFF2-40B4-BE49-F238E27FC236}">
                <a16:creationId xmlns:a16="http://schemas.microsoft.com/office/drawing/2014/main" id="{CA9E05A8-E1F9-43BC-B5E7-FC521C49E2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21250" y="4206875"/>
            <a:ext cx="765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CN" altLang="en-US" sz="1400" b="1">
                <a:solidFill>
                  <a:schemeClr val="bg1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LOREM </a:t>
            </a:r>
            <a:endParaRPr lang="en-US" altLang="zh-CN" sz="1400" b="1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algn="ctr"/>
            <a:r>
              <a:rPr lang="zh-CN" altLang="en-US" sz="1400" b="1">
                <a:solidFill>
                  <a:schemeClr val="bg1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IPSUM </a:t>
            </a:r>
            <a:endParaRPr lang="zh-CN" altLang="en-US" sz="1400">
              <a:solidFill>
                <a:srgbClr val="00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7442" name="矩形 72">
            <a:extLst>
              <a:ext uri="{FF2B5EF4-FFF2-40B4-BE49-F238E27FC236}">
                <a16:creationId xmlns:a16="http://schemas.microsoft.com/office/drawing/2014/main" id="{0E3A8A32-9950-46E9-BEC6-ADF58DE800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1463" y="5222875"/>
            <a:ext cx="76517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CN" altLang="en-US" sz="1400" b="1">
                <a:solidFill>
                  <a:srgbClr val="424242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LOREM </a:t>
            </a:r>
            <a:endParaRPr lang="en-US" altLang="zh-CN" sz="1400" b="1">
              <a:solidFill>
                <a:srgbClr val="424242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algn="ctr"/>
            <a:r>
              <a:rPr lang="zh-CN" altLang="en-US" sz="1400" b="1">
                <a:solidFill>
                  <a:srgbClr val="424242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IPSUM </a:t>
            </a:r>
            <a:endParaRPr lang="zh-CN" altLang="en-US" sz="1400">
              <a:solidFill>
                <a:srgbClr val="424242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7443" name="圆角矩形 73">
            <a:extLst>
              <a:ext uri="{FF2B5EF4-FFF2-40B4-BE49-F238E27FC236}">
                <a16:creationId xmlns:a16="http://schemas.microsoft.com/office/drawing/2014/main" id="{ADC249E9-6E4A-48AA-9C1C-BCA8DBC7C8E8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6413500" y="2085975"/>
            <a:ext cx="768350" cy="95250"/>
          </a:xfrm>
          <a:prstGeom prst="roundRect">
            <a:avLst>
              <a:gd name="adj" fmla="val 50000"/>
            </a:avLst>
          </a:prstGeom>
          <a:solidFill>
            <a:srgbClr val="21AFE6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7444" name="圆角矩形 74">
            <a:extLst>
              <a:ext uri="{FF2B5EF4-FFF2-40B4-BE49-F238E27FC236}">
                <a16:creationId xmlns:a16="http://schemas.microsoft.com/office/drawing/2014/main" id="{1FF59D1F-4D2D-4A69-8632-36E123674442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6413500" y="3116263"/>
            <a:ext cx="768350" cy="95250"/>
          </a:xfrm>
          <a:prstGeom prst="roundRect">
            <a:avLst>
              <a:gd name="adj" fmla="val 50000"/>
            </a:avLst>
          </a:prstGeom>
          <a:solidFill>
            <a:srgbClr val="AEDC46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7445" name="圆角矩形 75">
            <a:extLst>
              <a:ext uri="{FF2B5EF4-FFF2-40B4-BE49-F238E27FC236}">
                <a16:creationId xmlns:a16="http://schemas.microsoft.com/office/drawing/2014/main" id="{721DA10D-98B9-44BE-B928-54E76BE7DA47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6413500" y="4216400"/>
            <a:ext cx="768350" cy="95250"/>
          </a:xfrm>
          <a:prstGeom prst="roundRect">
            <a:avLst>
              <a:gd name="adj" fmla="val 50000"/>
            </a:avLst>
          </a:prstGeom>
          <a:solidFill>
            <a:srgbClr val="42424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7446" name="圆角矩形 76">
            <a:extLst>
              <a:ext uri="{FF2B5EF4-FFF2-40B4-BE49-F238E27FC236}">
                <a16:creationId xmlns:a16="http://schemas.microsoft.com/office/drawing/2014/main" id="{94D9F930-C5F1-4295-8C6C-807A385119CB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6413500" y="5287963"/>
            <a:ext cx="768350" cy="95250"/>
          </a:xfrm>
          <a:prstGeom prst="roundRect">
            <a:avLst>
              <a:gd name="adj" fmla="val 50000"/>
            </a:avLst>
          </a:prstGeom>
          <a:solidFill>
            <a:srgbClr val="21AFE6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39" name="矩形 5">
            <a:extLst>
              <a:ext uri="{FF2B5EF4-FFF2-40B4-BE49-F238E27FC236}">
                <a16:creationId xmlns:a16="http://schemas.microsoft.com/office/drawing/2014/main" id="{BE36D80E-E70C-40A8-BE89-63E22A2BBF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0500" y="6521450"/>
            <a:ext cx="18717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https://www.freeppt7.com</a:t>
            </a:r>
            <a:endParaRPr lang="zh-CN" altLang="zh-CN" sz="12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矩形 4">
            <a:extLst>
              <a:ext uri="{FF2B5EF4-FFF2-40B4-BE49-F238E27FC236}">
                <a16:creationId xmlns:a16="http://schemas.microsoft.com/office/drawing/2014/main" id="{AC456C0D-6D59-4272-9B69-BCACCB2507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51600"/>
            <a:ext cx="12192000" cy="406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zh-CN" altLang="zh-CN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8436" name="矩形 6">
            <a:extLst>
              <a:ext uri="{FF2B5EF4-FFF2-40B4-BE49-F238E27FC236}">
                <a16:creationId xmlns:a16="http://schemas.microsoft.com/office/drawing/2014/main" id="{BE1D6217-54DF-431A-BD08-018E18917B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" y="6516688"/>
            <a:ext cx="19018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zh-CN" sz="1200">
                <a:solidFill>
                  <a:srgbClr val="424242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your </a:t>
            </a:r>
            <a:r>
              <a:rPr lang="zh-CN" altLang="zh-CN" sz="1200" b="1">
                <a:solidFill>
                  <a:srgbClr val="424242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company</a:t>
            </a:r>
            <a:r>
              <a:rPr lang="zh-CN" altLang="zh-CN" sz="1200">
                <a:solidFill>
                  <a:srgbClr val="424242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zh-CN" altLang="zh-CN" sz="12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/ </a:t>
            </a:r>
            <a:r>
              <a:rPr lang="zh-CN" altLang="zh-CN" sz="1200" b="1">
                <a:solidFill>
                  <a:srgbClr val="AEDC46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logo</a:t>
            </a:r>
            <a:r>
              <a:rPr lang="zh-CN" altLang="zh-CN" sz="1200" b="1">
                <a:solidFill>
                  <a:srgbClr val="21AFE6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zh-CN" altLang="zh-CN" sz="12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/ </a:t>
            </a:r>
            <a:r>
              <a:rPr lang="zh-CN" altLang="zh-CN" sz="1200" b="1">
                <a:solidFill>
                  <a:srgbClr val="21AFE6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date</a:t>
            </a:r>
            <a:endParaRPr lang="zh-CN" altLang="zh-CN" sz="1200" b="1">
              <a:solidFill>
                <a:srgbClr val="21AFE6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grpSp>
        <p:nvGrpSpPr>
          <p:cNvPr id="18437" name="Group 5">
            <a:extLst>
              <a:ext uri="{FF2B5EF4-FFF2-40B4-BE49-F238E27FC236}">
                <a16:creationId xmlns:a16="http://schemas.microsoft.com/office/drawing/2014/main" id="{BF564DF5-3C38-404E-9308-3B94E8EE6D98}"/>
              </a:ext>
            </a:extLst>
          </p:cNvPr>
          <p:cNvGrpSpPr>
            <a:grpSpLocks/>
          </p:cNvGrpSpPr>
          <p:nvPr/>
        </p:nvGrpSpPr>
        <p:grpSpPr bwMode="auto">
          <a:xfrm>
            <a:off x="6086475" y="1435100"/>
            <a:ext cx="2241550" cy="4240213"/>
            <a:chOff x="0" y="0"/>
            <a:chExt cx="957262" cy="1811338"/>
          </a:xfrm>
        </p:grpSpPr>
        <p:sp>
          <p:nvSpPr>
            <p:cNvPr id="18438" name="Freeform 5">
              <a:extLst>
                <a:ext uri="{FF2B5EF4-FFF2-40B4-BE49-F238E27FC236}">
                  <a16:creationId xmlns:a16="http://schemas.microsoft.com/office/drawing/2014/main" id="{6E45A08E-CDCD-48EB-A00B-FBF281D092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320675"/>
              <a:ext cx="957262" cy="1490663"/>
            </a:xfrm>
            <a:custGeom>
              <a:avLst/>
              <a:gdLst>
                <a:gd name="T0" fmla="*/ 163 w 254"/>
                <a:gd name="T1" fmla="*/ 0 h 395"/>
                <a:gd name="T2" fmla="*/ 214 w 254"/>
                <a:gd name="T3" fmla="*/ 35 h 395"/>
                <a:gd name="T4" fmla="*/ 247 w 254"/>
                <a:gd name="T5" fmla="*/ 144 h 395"/>
                <a:gd name="T6" fmla="*/ 217 w 254"/>
                <a:gd name="T7" fmla="*/ 154 h 395"/>
                <a:gd name="T8" fmla="*/ 187 w 254"/>
                <a:gd name="T9" fmla="*/ 54 h 395"/>
                <a:gd name="T10" fmla="*/ 170 w 254"/>
                <a:gd name="T11" fmla="*/ 54 h 395"/>
                <a:gd name="T12" fmla="*/ 220 w 254"/>
                <a:gd name="T13" fmla="*/ 232 h 395"/>
                <a:gd name="T14" fmla="*/ 172 w 254"/>
                <a:gd name="T15" fmla="*/ 232 h 395"/>
                <a:gd name="T16" fmla="*/ 172 w 254"/>
                <a:gd name="T17" fmla="*/ 371 h 395"/>
                <a:gd name="T18" fmla="*/ 136 w 254"/>
                <a:gd name="T19" fmla="*/ 371 h 395"/>
                <a:gd name="T20" fmla="*/ 136 w 254"/>
                <a:gd name="T21" fmla="*/ 231 h 395"/>
                <a:gd name="T22" fmla="*/ 118 w 254"/>
                <a:gd name="T23" fmla="*/ 231 h 395"/>
                <a:gd name="T24" fmla="*/ 118 w 254"/>
                <a:gd name="T25" fmla="*/ 371 h 395"/>
                <a:gd name="T26" fmla="*/ 82 w 254"/>
                <a:gd name="T27" fmla="*/ 371 h 395"/>
                <a:gd name="T28" fmla="*/ 82 w 254"/>
                <a:gd name="T29" fmla="*/ 232 h 395"/>
                <a:gd name="T30" fmla="*/ 35 w 254"/>
                <a:gd name="T31" fmla="*/ 232 h 395"/>
                <a:gd name="T32" fmla="*/ 84 w 254"/>
                <a:gd name="T33" fmla="*/ 54 h 395"/>
                <a:gd name="T34" fmla="*/ 68 w 254"/>
                <a:gd name="T35" fmla="*/ 54 h 395"/>
                <a:gd name="T36" fmla="*/ 38 w 254"/>
                <a:gd name="T37" fmla="*/ 155 h 395"/>
                <a:gd name="T38" fmla="*/ 7 w 254"/>
                <a:gd name="T39" fmla="*/ 144 h 395"/>
                <a:gd name="T40" fmla="*/ 41 w 254"/>
                <a:gd name="T41" fmla="*/ 35 h 395"/>
                <a:gd name="T42" fmla="*/ 87 w 254"/>
                <a:gd name="T43" fmla="*/ 0 h 395"/>
                <a:gd name="T44" fmla="*/ 163 w 254"/>
                <a:gd name="T45" fmla="*/ 0 h 395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54"/>
                <a:gd name="T70" fmla="*/ 0 h 395"/>
                <a:gd name="T71" fmla="*/ 254 w 254"/>
                <a:gd name="T72" fmla="*/ 395 h 395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54" h="395">
                  <a:moveTo>
                    <a:pt x="163" y="0"/>
                  </a:moveTo>
                  <a:cubicBezTo>
                    <a:pt x="190" y="0"/>
                    <a:pt x="210" y="23"/>
                    <a:pt x="214" y="35"/>
                  </a:cubicBezTo>
                  <a:cubicBezTo>
                    <a:pt x="247" y="144"/>
                    <a:pt x="247" y="144"/>
                    <a:pt x="247" y="144"/>
                  </a:cubicBezTo>
                  <a:cubicBezTo>
                    <a:pt x="254" y="167"/>
                    <a:pt x="224" y="177"/>
                    <a:pt x="217" y="154"/>
                  </a:cubicBezTo>
                  <a:cubicBezTo>
                    <a:pt x="187" y="54"/>
                    <a:pt x="187" y="54"/>
                    <a:pt x="187" y="54"/>
                  </a:cubicBezTo>
                  <a:cubicBezTo>
                    <a:pt x="170" y="54"/>
                    <a:pt x="170" y="54"/>
                    <a:pt x="170" y="54"/>
                  </a:cubicBezTo>
                  <a:cubicBezTo>
                    <a:pt x="220" y="232"/>
                    <a:pt x="220" y="232"/>
                    <a:pt x="220" y="232"/>
                  </a:cubicBezTo>
                  <a:cubicBezTo>
                    <a:pt x="172" y="232"/>
                    <a:pt x="172" y="232"/>
                    <a:pt x="172" y="232"/>
                  </a:cubicBezTo>
                  <a:cubicBezTo>
                    <a:pt x="172" y="371"/>
                    <a:pt x="172" y="371"/>
                    <a:pt x="172" y="371"/>
                  </a:cubicBezTo>
                  <a:cubicBezTo>
                    <a:pt x="172" y="395"/>
                    <a:pt x="136" y="395"/>
                    <a:pt x="136" y="371"/>
                  </a:cubicBezTo>
                  <a:cubicBezTo>
                    <a:pt x="136" y="231"/>
                    <a:pt x="136" y="231"/>
                    <a:pt x="136" y="231"/>
                  </a:cubicBezTo>
                  <a:cubicBezTo>
                    <a:pt x="118" y="231"/>
                    <a:pt x="118" y="231"/>
                    <a:pt x="118" y="231"/>
                  </a:cubicBezTo>
                  <a:cubicBezTo>
                    <a:pt x="118" y="371"/>
                    <a:pt x="118" y="371"/>
                    <a:pt x="118" y="371"/>
                  </a:cubicBezTo>
                  <a:cubicBezTo>
                    <a:pt x="118" y="395"/>
                    <a:pt x="82" y="395"/>
                    <a:pt x="82" y="371"/>
                  </a:cubicBezTo>
                  <a:cubicBezTo>
                    <a:pt x="82" y="232"/>
                    <a:pt x="82" y="232"/>
                    <a:pt x="82" y="232"/>
                  </a:cubicBezTo>
                  <a:cubicBezTo>
                    <a:pt x="35" y="232"/>
                    <a:pt x="35" y="232"/>
                    <a:pt x="35" y="232"/>
                  </a:cubicBezTo>
                  <a:cubicBezTo>
                    <a:pt x="84" y="54"/>
                    <a:pt x="84" y="54"/>
                    <a:pt x="84" y="54"/>
                  </a:cubicBezTo>
                  <a:cubicBezTo>
                    <a:pt x="68" y="54"/>
                    <a:pt x="68" y="54"/>
                    <a:pt x="68" y="54"/>
                  </a:cubicBezTo>
                  <a:cubicBezTo>
                    <a:pt x="38" y="155"/>
                    <a:pt x="38" y="155"/>
                    <a:pt x="38" y="155"/>
                  </a:cubicBezTo>
                  <a:cubicBezTo>
                    <a:pt x="31" y="176"/>
                    <a:pt x="0" y="168"/>
                    <a:pt x="7" y="144"/>
                  </a:cubicBezTo>
                  <a:cubicBezTo>
                    <a:pt x="41" y="35"/>
                    <a:pt x="41" y="35"/>
                    <a:pt x="41" y="35"/>
                  </a:cubicBezTo>
                  <a:cubicBezTo>
                    <a:pt x="44" y="22"/>
                    <a:pt x="60" y="0"/>
                    <a:pt x="87" y="0"/>
                  </a:cubicBezTo>
                  <a:lnTo>
                    <a:pt x="163" y="0"/>
                  </a:ln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8439" name="Oval 6">
              <a:extLst>
                <a:ext uri="{FF2B5EF4-FFF2-40B4-BE49-F238E27FC236}">
                  <a16:creationId xmlns:a16="http://schemas.microsoft.com/office/drawing/2014/main" id="{FB852420-F6EE-4A7F-929E-29C2A62961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550" y="0"/>
              <a:ext cx="288925" cy="290513"/>
            </a:xfrm>
            <a:prstGeom prst="ellipse">
              <a:avLst/>
            </a:pr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</p:grpSp>
      <p:grpSp>
        <p:nvGrpSpPr>
          <p:cNvPr id="18440" name="Group 8">
            <a:extLst>
              <a:ext uri="{FF2B5EF4-FFF2-40B4-BE49-F238E27FC236}">
                <a16:creationId xmlns:a16="http://schemas.microsoft.com/office/drawing/2014/main" id="{7BB54B02-300F-48FB-A455-3D52DD3AD9A7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7448550" y="2116138"/>
            <a:ext cx="2935288" cy="2884487"/>
            <a:chOff x="0" y="0"/>
            <a:chExt cx="2935449" cy="2884196"/>
          </a:xfrm>
        </p:grpSpPr>
        <p:sp>
          <p:nvSpPr>
            <p:cNvPr id="18441" name="直接连接符 38">
              <a:extLst>
                <a:ext uri="{FF2B5EF4-FFF2-40B4-BE49-F238E27FC236}">
                  <a16:creationId xmlns:a16="http://schemas.microsoft.com/office/drawing/2014/main" id="{4370E8E2-D82E-4A3F-9B88-AF1EDCDEA05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032751" y="0"/>
              <a:ext cx="1441450" cy="503776"/>
            </a:xfrm>
            <a:prstGeom prst="line">
              <a:avLst/>
            </a:prstGeom>
            <a:noFill/>
            <a:ln w="25400" cap="flat" cmpd="sng">
              <a:solidFill>
                <a:srgbClr val="21AFE6"/>
              </a:solidFill>
              <a:bevel/>
              <a:headEnd type="oval" w="lg" len="lg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8442" name="直接连接符 39">
              <a:extLst>
                <a:ext uri="{FF2B5EF4-FFF2-40B4-BE49-F238E27FC236}">
                  <a16:creationId xmlns:a16="http://schemas.microsoft.com/office/drawing/2014/main" id="{AB09B9B3-D1D4-469D-B272-98DDFA7332A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0" y="1531775"/>
              <a:ext cx="2935449" cy="1"/>
            </a:xfrm>
            <a:prstGeom prst="line">
              <a:avLst/>
            </a:prstGeom>
            <a:noFill/>
            <a:ln w="25400" cap="flat" cmpd="sng">
              <a:solidFill>
                <a:srgbClr val="AEDC46"/>
              </a:solidFill>
              <a:bevel/>
              <a:headEnd type="oval" w="lg" len="lg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8443" name="直接连接符 40">
              <a:extLst>
                <a:ext uri="{FF2B5EF4-FFF2-40B4-BE49-F238E27FC236}">
                  <a16:creationId xmlns:a16="http://schemas.microsoft.com/office/drawing/2014/main" id="{968F0643-8475-47E5-A941-4A2A3752F32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032751" y="2401661"/>
              <a:ext cx="1902698" cy="482535"/>
            </a:xfrm>
            <a:prstGeom prst="line">
              <a:avLst/>
            </a:prstGeom>
            <a:noFill/>
            <a:ln w="25400" cap="flat" cmpd="sng">
              <a:solidFill>
                <a:schemeClr val="bg1"/>
              </a:solidFill>
              <a:bevel/>
              <a:headEnd type="oval" w="lg" len="lg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18444" name="Group 12">
            <a:extLst>
              <a:ext uri="{FF2B5EF4-FFF2-40B4-BE49-F238E27FC236}">
                <a16:creationId xmlns:a16="http://schemas.microsoft.com/office/drawing/2014/main" id="{82D6970B-7D68-4AC4-BBA6-CC23DD0ED410}"/>
              </a:ext>
            </a:extLst>
          </p:cNvPr>
          <p:cNvGrpSpPr>
            <a:grpSpLocks/>
          </p:cNvGrpSpPr>
          <p:nvPr/>
        </p:nvGrpSpPr>
        <p:grpSpPr bwMode="auto">
          <a:xfrm>
            <a:off x="4229100" y="1435100"/>
            <a:ext cx="1790700" cy="4200525"/>
            <a:chOff x="0" y="0"/>
            <a:chExt cx="765175" cy="1793876"/>
          </a:xfrm>
        </p:grpSpPr>
        <p:sp>
          <p:nvSpPr>
            <p:cNvPr id="18445" name="Oval 7">
              <a:extLst>
                <a:ext uri="{FF2B5EF4-FFF2-40B4-BE49-F238E27FC236}">
                  <a16:creationId xmlns:a16="http://schemas.microsoft.com/office/drawing/2014/main" id="{24E1B751-40BC-4DE5-B5E6-513D38FB8B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8125" y="0"/>
              <a:ext cx="288925" cy="290513"/>
            </a:xfrm>
            <a:prstGeom prst="ellipse">
              <a:avLst/>
            </a:pr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8446" name="Freeform 8">
              <a:extLst>
                <a:ext uri="{FF2B5EF4-FFF2-40B4-BE49-F238E27FC236}">
                  <a16:creationId xmlns:a16="http://schemas.microsoft.com/office/drawing/2014/main" id="{6EE87058-872F-4D38-B268-4CC04DE202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322263"/>
              <a:ext cx="765175" cy="1471613"/>
            </a:xfrm>
            <a:custGeom>
              <a:avLst/>
              <a:gdLst>
                <a:gd name="T0" fmla="*/ 49 w 203"/>
                <a:gd name="T1" fmla="*/ 368 h 390"/>
                <a:gd name="T2" fmla="*/ 71 w 203"/>
                <a:gd name="T3" fmla="*/ 390 h 390"/>
                <a:gd name="T4" fmla="*/ 92 w 203"/>
                <a:gd name="T5" fmla="*/ 368 h 390"/>
                <a:gd name="T6" fmla="*/ 92 w 203"/>
                <a:gd name="T7" fmla="*/ 186 h 390"/>
                <a:gd name="T8" fmla="*/ 111 w 203"/>
                <a:gd name="T9" fmla="*/ 186 h 390"/>
                <a:gd name="T10" fmla="*/ 111 w 203"/>
                <a:gd name="T11" fmla="*/ 368 h 390"/>
                <a:gd name="T12" fmla="*/ 132 w 203"/>
                <a:gd name="T13" fmla="*/ 390 h 390"/>
                <a:gd name="T14" fmla="*/ 154 w 203"/>
                <a:gd name="T15" fmla="*/ 368 h 390"/>
                <a:gd name="T16" fmla="*/ 154 w 203"/>
                <a:gd name="T17" fmla="*/ 54 h 390"/>
                <a:gd name="T18" fmla="*/ 172 w 203"/>
                <a:gd name="T19" fmla="*/ 54 h 390"/>
                <a:gd name="T20" fmla="*/ 172 w 203"/>
                <a:gd name="T21" fmla="*/ 170 h 390"/>
                <a:gd name="T22" fmla="*/ 202 w 203"/>
                <a:gd name="T23" fmla="*/ 170 h 390"/>
                <a:gd name="T24" fmla="*/ 202 w 203"/>
                <a:gd name="T25" fmla="*/ 51 h 390"/>
                <a:gd name="T26" fmla="*/ 152 w 203"/>
                <a:gd name="T27" fmla="*/ 1 h 390"/>
                <a:gd name="T28" fmla="*/ 50 w 203"/>
                <a:gd name="T29" fmla="*/ 0 h 390"/>
                <a:gd name="T30" fmla="*/ 0 w 203"/>
                <a:gd name="T31" fmla="*/ 51 h 390"/>
                <a:gd name="T32" fmla="*/ 0 w 203"/>
                <a:gd name="T33" fmla="*/ 170 h 390"/>
                <a:gd name="T34" fmla="*/ 31 w 203"/>
                <a:gd name="T35" fmla="*/ 170 h 390"/>
                <a:gd name="T36" fmla="*/ 31 w 203"/>
                <a:gd name="T37" fmla="*/ 54 h 390"/>
                <a:gd name="T38" fmla="*/ 49 w 203"/>
                <a:gd name="T39" fmla="*/ 54 h 390"/>
                <a:gd name="T40" fmla="*/ 49 w 203"/>
                <a:gd name="T41" fmla="*/ 368 h 39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03"/>
                <a:gd name="T64" fmla="*/ 0 h 390"/>
                <a:gd name="T65" fmla="*/ 203 w 203"/>
                <a:gd name="T66" fmla="*/ 390 h 39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03" h="390">
                  <a:moveTo>
                    <a:pt x="49" y="368"/>
                  </a:moveTo>
                  <a:cubicBezTo>
                    <a:pt x="49" y="380"/>
                    <a:pt x="59" y="390"/>
                    <a:pt x="71" y="390"/>
                  </a:cubicBezTo>
                  <a:cubicBezTo>
                    <a:pt x="83" y="390"/>
                    <a:pt x="92" y="380"/>
                    <a:pt x="92" y="368"/>
                  </a:cubicBezTo>
                  <a:cubicBezTo>
                    <a:pt x="92" y="186"/>
                    <a:pt x="92" y="186"/>
                    <a:pt x="92" y="186"/>
                  </a:cubicBezTo>
                  <a:cubicBezTo>
                    <a:pt x="111" y="186"/>
                    <a:pt x="111" y="186"/>
                    <a:pt x="111" y="186"/>
                  </a:cubicBezTo>
                  <a:cubicBezTo>
                    <a:pt x="111" y="368"/>
                    <a:pt x="111" y="368"/>
                    <a:pt x="111" y="368"/>
                  </a:cubicBezTo>
                  <a:cubicBezTo>
                    <a:pt x="111" y="380"/>
                    <a:pt x="120" y="390"/>
                    <a:pt x="132" y="390"/>
                  </a:cubicBezTo>
                  <a:cubicBezTo>
                    <a:pt x="144" y="390"/>
                    <a:pt x="154" y="380"/>
                    <a:pt x="154" y="368"/>
                  </a:cubicBezTo>
                  <a:cubicBezTo>
                    <a:pt x="154" y="54"/>
                    <a:pt x="154" y="54"/>
                    <a:pt x="154" y="54"/>
                  </a:cubicBezTo>
                  <a:cubicBezTo>
                    <a:pt x="172" y="54"/>
                    <a:pt x="172" y="54"/>
                    <a:pt x="172" y="54"/>
                  </a:cubicBezTo>
                  <a:cubicBezTo>
                    <a:pt x="172" y="170"/>
                    <a:pt x="172" y="170"/>
                    <a:pt x="172" y="170"/>
                  </a:cubicBezTo>
                  <a:cubicBezTo>
                    <a:pt x="172" y="193"/>
                    <a:pt x="203" y="193"/>
                    <a:pt x="202" y="170"/>
                  </a:cubicBezTo>
                  <a:cubicBezTo>
                    <a:pt x="202" y="51"/>
                    <a:pt x="202" y="51"/>
                    <a:pt x="202" y="51"/>
                  </a:cubicBezTo>
                  <a:cubicBezTo>
                    <a:pt x="202" y="26"/>
                    <a:pt x="183" y="1"/>
                    <a:pt x="152" y="1"/>
                  </a:cubicBezTo>
                  <a:cubicBezTo>
                    <a:pt x="50" y="0"/>
                    <a:pt x="50" y="0"/>
                    <a:pt x="50" y="0"/>
                  </a:cubicBezTo>
                  <a:cubicBezTo>
                    <a:pt x="22" y="0"/>
                    <a:pt x="0" y="23"/>
                    <a:pt x="0" y="51"/>
                  </a:cubicBezTo>
                  <a:cubicBezTo>
                    <a:pt x="0" y="170"/>
                    <a:pt x="0" y="170"/>
                    <a:pt x="0" y="170"/>
                  </a:cubicBezTo>
                  <a:cubicBezTo>
                    <a:pt x="0" y="193"/>
                    <a:pt x="31" y="193"/>
                    <a:pt x="31" y="170"/>
                  </a:cubicBezTo>
                  <a:cubicBezTo>
                    <a:pt x="31" y="54"/>
                    <a:pt x="31" y="54"/>
                    <a:pt x="31" y="54"/>
                  </a:cubicBezTo>
                  <a:cubicBezTo>
                    <a:pt x="49" y="54"/>
                    <a:pt x="49" y="54"/>
                    <a:pt x="49" y="54"/>
                  </a:cubicBezTo>
                  <a:lnTo>
                    <a:pt x="49" y="368"/>
                  </a:ln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</p:grpSp>
      <p:sp>
        <p:nvSpPr>
          <p:cNvPr id="18447" name="直接连接符 30">
            <a:extLst>
              <a:ext uri="{FF2B5EF4-FFF2-40B4-BE49-F238E27FC236}">
                <a16:creationId xmlns:a16="http://schemas.microsoft.com/office/drawing/2014/main" id="{4D2CBF70-C054-4683-8F90-518E9058959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921000" y="2116138"/>
            <a:ext cx="1441450" cy="503237"/>
          </a:xfrm>
          <a:prstGeom prst="line">
            <a:avLst/>
          </a:prstGeom>
          <a:noFill/>
          <a:ln w="25400" cap="flat" cmpd="sng">
            <a:solidFill>
              <a:srgbClr val="21AFE6"/>
            </a:solidFill>
            <a:bevel/>
            <a:headEnd type="oval" w="lg" len="lg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8448" name="直接连接符 32">
            <a:extLst>
              <a:ext uri="{FF2B5EF4-FFF2-40B4-BE49-F238E27FC236}">
                <a16:creationId xmlns:a16="http://schemas.microsoft.com/office/drawing/2014/main" id="{A2F8D932-0A79-4B40-BC8F-6821744F6DE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889125" y="3648075"/>
            <a:ext cx="2935288" cy="0"/>
          </a:xfrm>
          <a:prstGeom prst="line">
            <a:avLst/>
          </a:prstGeom>
          <a:noFill/>
          <a:ln w="25400" cap="flat" cmpd="sng">
            <a:solidFill>
              <a:srgbClr val="AEDC46"/>
            </a:solidFill>
            <a:bevel/>
            <a:headEnd type="oval" w="lg" len="lg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8449" name="直接连接符 35">
            <a:extLst>
              <a:ext uri="{FF2B5EF4-FFF2-40B4-BE49-F238E27FC236}">
                <a16:creationId xmlns:a16="http://schemas.microsoft.com/office/drawing/2014/main" id="{43F24E9E-A5D2-4D43-8F7C-14220A790C9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21000" y="4518025"/>
            <a:ext cx="1901825" cy="482600"/>
          </a:xfrm>
          <a:prstGeom prst="line">
            <a:avLst/>
          </a:prstGeom>
          <a:noFill/>
          <a:ln w="25400" cap="flat" cmpd="sng">
            <a:solidFill>
              <a:schemeClr val="bg1"/>
            </a:solidFill>
            <a:bevel/>
            <a:headEnd type="oval" w="lg" len="lg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8450" name="灯片编号占位符 1">
            <a:extLst>
              <a:ext uri="{FF2B5EF4-FFF2-40B4-BE49-F238E27FC236}">
                <a16:creationId xmlns:a16="http://schemas.microsoft.com/office/drawing/2014/main" id="{36ED0083-7B65-4668-8353-68C6607EB2EF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9134475" y="6461125"/>
            <a:ext cx="2743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7DE27FC0-21AD-47ED-966E-D5CB568AC750}" type="slidenum">
              <a:rPr lang="zh-CN" altLang="en-US" b="1" i="1">
                <a:solidFill>
                  <a:srgbClr val="424242"/>
                </a:solidFill>
              </a:rPr>
              <a:pPr/>
              <a:t>14</a:t>
            </a:fld>
            <a:endParaRPr lang="zh-CN" altLang="en-US" b="1" i="1">
              <a:solidFill>
                <a:srgbClr val="424242"/>
              </a:solidFill>
            </a:endParaRPr>
          </a:p>
        </p:txBody>
      </p:sp>
      <p:sp>
        <p:nvSpPr>
          <p:cNvPr id="18451" name="矩形 2">
            <a:extLst>
              <a:ext uri="{FF2B5EF4-FFF2-40B4-BE49-F238E27FC236}">
                <a16:creationId xmlns:a16="http://schemas.microsoft.com/office/drawing/2014/main" id="{76D69BD0-84BB-4AFE-BB80-BCF8505A45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8550" y="247650"/>
            <a:ext cx="489585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zh-CN" altLang="en-US" sz="2800" b="1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Lorem ipsum dolor sit amet</a:t>
            </a:r>
            <a:endParaRPr lang="en-US" altLang="zh-CN" sz="2800" b="1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algn="ctr"/>
            <a:r>
              <a:rPr lang="zh-CN" altLang="en-US" sz="1400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consectetuer adipiscing elit sed diam nonummy nibh euismod</a:t>
            </a:r>
            <a:endParaRPr lang="zh-CN" altLang="en-US"/>
          </a:p>
        </p:txBody>
      </p:sp>
      <p:sp useBgFill="1">
        <p:nvSpPr>
          <p:cNvPr id="18452" name="椭圆 10">
            <a:extLst>
              <a:ext uri="{FF2B5EF4-FFF2-40B4-BE49-F238E27FC236}">
                <a16:creationId xmlns:a16="http://schemas.microsoft.com/office/drawing/2014/main" id="{6A8CC893-4445-4E13-A1C3-D6929C5946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8013" y="1270000"/>
            <a:ext cx="1497012" cy="1508125"/>
          </a:xfrm>
          <a:prstGeom prst="ellipse">
            <a:avLst/>
          </a:prstGeom>
          <a:ln w="25400" cap="flat" cmpd="sng">
            <a:solidFill>
              <a:srgbClr val="21AFE6"/>
            </a:solidFill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 sz="1400" b="1">
              <a:solidFill>
                <a:srgbClr val="181818"/>
              </a:solidFill>
              <a:ea typeface="方正兰亭特黑简体" pitchFamily="2" charset="-122"/>
            </a:endParaRPr>
          </a:p>
        </p:txBody>
      </p:sp>
      <p:sp>
        <p:nvSpPr>
          <p:cNvPr id="18453" name="椭圆 11">
            <a:extLst>
              <a:ext uri="{FF2B5EF4-FFF2-40B4-BE49-F238E27FC236}">
                <a16:creationId xmlns:a16="http://schemas.microsoft.com/office/drawing/2014/main" id="{9CAEBB62-2B30-4AE5-9A7A-3D5713CA75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5800" y="1349375"/>
            <a:ext cx="1339850" cy="1349375"/>
          </a:xfrm>
          <a:prstGeom prst="ellipse">
            <a:avLst/>
          </a:prstGeom>
          <a:solidFill>
            <a:srgbClr val="21AFE6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 sz="1400" b="1">
              <a:solidFill>
                <a:srgbClr val="181818"/>
              </a:solidFill>
              <a:ea typeface="方正兰亭特黑简体" pitchFamily="2" charset="-122"/>
            </a:endParaRPr>
          </a:p>
        </p:txBody>
      </p:sp>
      <p:sp useBgFill="1">
        <p:nvSpPr>
          <p:cNvPr id="18454" name="椭圆 13">
            <a:extLst>
              <a:ext uri="{FF2B5EF4-FFF2-40B4-BE49-F238E27FC236}">
                <a16:creationId xmlns:a16="http://schemas.microsoft.com/office/drawing/2014/main" id="{F2259BC2-26BC-43E2-BB9C-33B376A079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3275" y="2790825"/>
            <a:ext cx="1497013" cy="1508125"/>
          </a:xfrm>
          <a:prstGeom prst="ellipse">
            <a:avLst/>
          </a:prstGeom>
          <a:ln w="25400" cap="flat" cmpd="sng">
            <a:solidFill>
              <a:srgbClr val="AEDC46"/>
            </a:solidFill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 sz="1400" b="1">
              <a:solidFill>
                <a:srgbClr val="181818"/>
              </a:solidFill>
              <a:ea typeface="方正兰亭特黑简体" pitchFamily="2" charset="-122"/>
            </a:endParaRPr>
          </a:p>
        </p:txBody>
      </p:sp>
      <p:sp>
        <p:nvSpPr>
          <p:cNvPr id="18455" name="椭圆 14">
            <a:extLst>
              <a:ext uri="{FF2B5EF4-FFF2-40B4-BE49-F238E27FC236}">
                <a16:creationId xmlns:a16="http://schemas.microsoft.com/office/drawing/2014/main" id="{FE71626F-1C91-4717-9951-DF5A953799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2650" y="2870200"/>
            <a:ext cx="1338263" cy="1349375"/>
          </a:xfrm>
          <a:prstGeom prst="ellipse">
            <a:avLst/>
          </a:prstGeom>
          <a:solidFill>
            <a:srgbClr val="AEDC46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 sz="1400" b="1">
              <a:solidFill>
                <a:srgbClr val="181818"/>
              </a:solidFill>
              <a:ea typeface="方正兰亭特黑简体" pitchFamily="2" charset="-122"/>
            </a:endParaRPr>
          </a:p>
        </p:txBody>
      </p:sp>
      <p:sp useBgFill="1">
        <p:nvSpPr>
          <p:cNvPr id="18456" name="椭圆 16">
            <a:extLst>
              <a:ext uri="{FF2B5EF4-FFF2-40B4-BE49-F238E27FC236}">
                <a16:creationId xmlns:a16="http://schemas.microsoft.com/office/drawing/2014/main" id="{9503779D-94FC-4060-9EA1-FD5C617B87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8013" y="4279900"/>
            <a:ext cx="1497012" cy="1508125"/>
          </a:xfrm>
          <a:prstGeom prst="ellipse">
            <a:avLst/>
          </a:prstGeom>
          <a:ln w="25400" cap="flat" cmpd="sng">
            <a:solidFill>
              <a:schemeClr val="bg1"/>
            </a:solidFill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 sz="1400" b="1">
              <a:solidFill>
                <a:srgbClr val="181818"/>
              </a:solidFill>
              <a:ea typeface="方正兰亭特黑简体" pitchFamily="2" charset="-122"/>
            </a:endParaRPr>
          </a:p>
        </p:txBody>
      </p:sp>
      <p:sp>
        <p:nvSpPr>
          <p:cNvPr id="18457" name="椭圆 17">
            <a:extLst>
              <a:ext uri="{FF2B5EF4-FFF2-40B4-BE49-F238E27FC236}">
                <a16:creationId xmlns:a16="http://schemas.microsoft.com/office/drawing/2014/main" id="{F7C3C26C-5AD4-4CD6-AAD4-D4D5FB47C8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5800" y="4359275"/>
            <a:ext cx="1339850" cy="1349375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C8C8C8"/>
              </a:gs>
            </a:gsLst>
            <a:lin ang="19800000" scaled="1"/>
          </a:gradFill>
          <a:ln w="25400" cap="flat" cmpd="sng">
            <a:solidFill>
              <a:srgbClr val="42719B"/>
            </a:solidFill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 sz="1400" b="1">
              <a:solidFill>
                <a:srgbClr val="181818"/>
              </a:solidFill>
              <a:ea typeface="方正兰亭特黑简体" pitchFamily="2" charset="-122"/>
            </a:endParaRPr>
          </a:p>
        </p:txBody>
      </p:sp>
      <p:sp useBgFill="1">
        <p:nvSpPr>
          <p:cNvPr id="18458" name="椭圆 27">
            <a:extLst>
              <a:ext uri="{FF2B5EF4-FFF2-40B4-BE49-F238E27FC236}">
                <a16:creationId xmlns:a16="http://schemas.microsoft.com/office/drawing/2014/main" id="{A0BF3882-653B-4B7F-9852-6DAD6BB02F20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8847138" y="1270000"/>
            <a:ext cx="1497012" cy="1508125"/>
          </a:xfrm>
          <a:prstGeom prst="ellipse">
            <a:avLst/>
          </a:prstGeom>
          <a:ln w="25400" cap="flat" cmpd="sng">
            <a:solidFill>
              <a:srgbClr val="21AFE6"/>
            </a:solidFill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 sz="1400" b="1">
              <a:solidFill>
                <a:srgbClr val="181818"/>
              </a:solidFill>
              <a:ea typeface="方正兰亭特黑简体" pitchFamily="2" charset="-122"/>
            </a:endParaRPr>
          </a:p>
        </p:txBody>
      </p:sp>
      <p:sp>
        <p:nvSpPr>
          <p:cNvPr id="18459" name="椭圆 28">
            <a:extLst>
              <a:ext uri="{FF2B5EF4-FFF2-40B4-BE49-F238E27FC236}">
                <a16:creationId xmlns:a16="http://schemas.microsoft.com/office/drawing/2014/main" id="{A793C9F0-B84C-49CE-B9CD-BF951EA2452E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8926513" y="1349375"/>
            <a:ext cx="1338262" cy="1349375"/>
          </a:xfrm>
          <a:prstGeom prst="ellipse">
            <a:avLst/>
          </a:prstGeom>
          <a:solidFill>
            <a:srgbClr val="21AFE6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 sz="1400" b="1">
              <a:solidFill>
                <a:srgbClr val="181818"/>
              </a:solidFill>
              <a:ea typeface="方正兰亭特黑简体" pitchFamily="2" charset="-122"/>
            </a:endParaRPr>
          </a:p>
        </p:txBody>
      </p:sp>
      <p:sp useBgFill="1">
        <p:nvSpPr>
          <p:cNvPr id="18460" name="椭圆 25">
            <a:extLst>
              <a:ext uri="{FF2B5EF4-FFF2-40B4-BE49-F238E27FC236}">
                <a16:creationId xmlns:a16="http://schemas.microsoft.com/office/drawing/2014/main" id="{B154A9BC-1C78-495B-9550-221B44BA3240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9921875" y="2790825"/>
            <a:ext cx="1495425" cy="1508125"/>
          </a:xfrm>
          <a:prstGeom prst="ellipse">
            <a:avLst/>
          </a:prstGeom>
          <a:ln w="25400" cap="flat" cmpd="sng">
            <a:solidFill>
              <a:srgbClr val="AEDC46"/>
            </a:solidFill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 sz="1400" b="1">
              <a:solidFill>
                <a:srgbClr val="181818"/>
              </a:solidFill>
              <a:ea typeface="方正兰亭特黑简体" pitchFamily="2" charset="-122"/>
            </a:endParaRPr>
          </a:p>
        </p:txBody>
      </p:sp>
      <p:sp>
        <p:nvSpPr>
          <p:cNvPr id="18461" name="椭圆 26">
            <a:extLst>
              <a:ext uri="{FF2B5EF4-FFF2-40B4-BE49-F238E27FC236}">
                <a16:creationId xmlns:a16="http://schemas.microsoft.com/office/drawing/2014/main" id="{910D0573-FFE0-43D0-BC07-CFC8E315F602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0001250" y="2870200"/>
            <a:ext cx="1338263" cy="1349375"/>
          </a:xfrm>
          <a:prstGeom prst="ellipse">
            <a:avLst/>
          </a:prstGeom>
          <a:solidFill>
            <a:srgbClr val="AEDC46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 sz="1400" b="1">
              <a:solidFill>
                <a:srgbClr val="181818"/>
              </a:solidFill>
              <a:ea typeface="方正兰亭特黑简体" pitchFamily="2" charset="-122"/>
            </a:endParaRPr>
          </a:p>
        </p:txBody>
      </p:sp>
      <p:sp useBgFill="1">
        <p:nvSpPr>
          <p:cNvPr id="18462" name="椭圆 23">
            <a:extLst>
              <a:ext uri="{FF2B5EF4-FFF2-40B4-BE49-F238E27FC236}">
                <a16:creationId xmlns:a16="http://schemas.microsoft.com/office/drawing/2014/main" id="{0F813469-DBA4-46E5-8BCC-2FE975C6C4CF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8847138" y="4279900"/>
            <a:ext cx="1497012" cy="1508125"/>
          </a:xfrm>
          <a:prstGeom prst="ellipse">
            <a:avLst/>
          </a:prstGeom>
          <a:ln w="25400" cap="flat" cmpd="sng">
            <a:solidFill>
              <a:schemeClr val="bg1"/>
            </a:solidFill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 sz="1400" b="1">
              <a:solidFill>
                <a:srgbClr val="181818"/>
              </a:solidFill>
              <a:ea typeface="方正兰亭特黑简体" pitchFamily="2" charset="-122"/>
            </a:endParaRPr>
          </a:p>
        </p:txBody>
      </p:sp>
      <p:sp>
        <p:nvSpPr>
          <p:cNvPr id="18463" name="椭圆 24">
            <a:extLst>
              <a:ext uri="{FF2B5EF4-FFF2-40B4-BE49-F238E27FC236}">
                <a16:creationId xmlns:a16="http://schemas.microsoft.com/office/drawing/2014/main" id="{9EA37239-BE73-4CDA-A53F-1367E146B8EA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8926513" y="4359275"/>
            <a:ext cx="1338262" cy="1349375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C8C8C8"/>
              </a:gs>
            </a:gsLst>
            <a:lin ang="19800000" scaled="1"/>
          </a:gradFill>
          <a:ln w="25400" cap="flat" cmpd="sng">
            <a:solidFill>
              <a:srgbClr val="42719B"/>
            </a:solidFill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 sz="1400" b="1">
              <a:solidFill>
                <a:srgbClr val="181818"/>
              </a:solidFill>
              <a:ea typeface="方正兰亭特黑简体" pitchFamily="2" charset="-122"/>
            </a:endParaRPr>
          </a:p>
        </p:txBody>
      </p:sp>
      <p:sp>
        <p:nvSpPr>
          <p:cNvPr id="18464" name="矩形 42">
            <a:extLst>
              <a:ext uri="{FF2B5EF4-FFF2-40B4-BE49-F238E27FC236}">
                <a16:creationId xmlns:a16="http://schemas.microsoft.com/office/drawing/2014/main" id="{373D0EF9-CE9E-472B-87CE-2D5B99B02E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90025" y="1619250"/>
            <a:ext cx="1109663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48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49</a:t>
            </a:r>
            <a:r>
              <a:rPr lang="en-US" altLang="zh-CN" sz="4800" b="1" baseline="300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%</a:t>
            </a:r>
            <a:endParaRPr lang="zh-CN" altLang="en-US" sz="4800" baseline="30000">
              <a:solidFill>
                <a:schemeClr val="bg1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8465" name="矩形 43">
            <a:extLst>
              <a:ext uri="{FF2B5EF4-FFF2-40B4-BE49-F238E27FC236}">
                <a16:creationId xmlns:a16="http://schemas.microsoft.com/office/drawing/2014/main" id="{8C02B0C5-FCB4-4FEA-A3CB-E9B9E8CE2D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8200" y="1604963"/>
            <a:ext cx="1109663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48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51</a:t>
            </a:r>
            <a:r>
              <a:rPr lang="en-US" altLang="zh-CN" sz="4800" b="1" baseline="300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%</a:t>
            </a:r>
            <a:endParaRPr lang="zh-CN" altLang="en-US" sz="4800" baseline="30000">
              <a:solidFill>
                <a:schemeClr val="bg1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8466" name="矩形 44">
            <a:extLst>
              <a:ext uri="{FF2B5EF4-FFF2-40B4-BE49-F238E27FC236}">
                <a16:creationId xmlns:a16="http://schemas.microsoft.com/office/drawing/2014/main" id="{B7F5EC1D-5B0F-429D-A028-27E86DB121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3251200"/>
            <a:ext cx="1711325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zh-CN" altLang="en-US" sz="1400" b="1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LOREM IPSUM </a:t>
            </a:r>
            <a:endParaRPr lang="en-US" altLang="zh-CN" sz="1400" b="1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algn="ctr"/>
            <a:r>
              <a:rPr lang="zh-CN" altLang="en-US" sz="1400" b="1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DOLOR </a:t>
            </a:r>
            <a:endParaRPr lang="en-US" altLang="zh-CN" sz="1400" b="1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algn="ctr"/>
            <a:r>
              <a:rPr lang="zh-CN" altLang="en-US" sz="1400" b="1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SIT AMET</a:t>
            </a:r>
            <a:endParaRPr lang="en-US" altLang="zh-CN" sz="1400" b="1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18467" name="矩形 45">
            <a:extLst>
              <a:ext uri="{FF2B5EF4-FFF2-40B4-BE49-F238E27FC236}">
                <a16:creationId xmlns:a16="http://schemas.microsoft.com/office/drawing/2014/main" id="{8E6DCA55-36F7-4151-B3B0-A8EFEFE651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29800" y="3278188"/>
            <a:ext cx="1709738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zh-CN" altLang="en-US" sz="1400" b="1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LOREM IPSUM </a:t>
            </a:r>
            <a:endParaRPr lang="en-US" altLang="zh-CN" sz="1400" b="1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algn="ctr"/>
            <a:r>
              <a:rPr lang="zh-CN" altLang="en-US" sz="1400" b="1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DOLOR </a:t>
            </a:r>
            <a:endParaRPr lang="en-US" altLang="zh-CN" sz="1400" b="1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algn="ctr"/>
            <a:r>
              <a:rPr lang="zh-CN" altLang="en-US" sz="1400" b="1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SIT AMET</a:t>
            </a:r>
            <a:endParaRPr lang="en-US" altLang="zh-CN" sz="1400" b="1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18468" name="矩形 46">
            <a:extLst>
              <a:ext uri="{FF2B5EF4-FFF2-40B4-BE49-F238E27FC236}">
                <a16:creationId xmlns:a16="http://schemas.microsoft.com/office/drawing/2014/main" id="{5BBE360B-334F-4260-A2DA-7C95419D86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45538" y="4703763"/>
            <a:ext cx="1711325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zh-CN" altLang="en-US" sz="1400" b="1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LOREM IPSUM </a:t>
            </a:r>
            <a:endParaRPr lang="en-US" altLang="zh-CN" sz="1400" b="1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algn="ctr"/>
            <a:r>
              <a:rPr lang="zh-CN" altLang="en-US" sz="1400" b="1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DOLOR </a:t>
            </a:r>
            <a:endParaRPr lang="en-US" altLang="zh-CN" sz="1400" b="1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algn="ctr"/>
            <a:r>
              <a:rPr lang="zh-CN" altLang="en-US" sz="1400" b="1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SIT AMET</a:t>
            </a:r>
            <a:endParaRPr lang="en-US" altLang="zh-CN" sz="1400" b="1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18469" name="矩形 47">
            <a:extLst>
              <a:ext uri="{FF2B5EF4-FFF2-40B4-BE49-F238E27FC236}">
                <a16:creationId xmlns:a16="http://schemas.microsoft.com/office/drawing/2014/main" id="{1ED36051-1D03-4E42-A7A1-567CCCCBC0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5775" y="4718050"/>
            <a:ext cx="1711325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zh-CN" altLang="en-US" sz="1400" b="1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LOREM IPSUM </a:t>
            </a:r>
            <a:endParaRPr lang="en-US" altLang="zh-CN" sz="1400" b="1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algn="ctr"/>
            <a:r>
              <a:rPr lang="zh-CN" altLang="en-US" sz="1400" b="1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DOLOR </a:t>
            </a:r>
            <a:endParaRPr lang="en-US" altLang="zh-CN" sz="1400" b="1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algn="ctr"/>
            <a:r>
              <a:rPr lang="zh-CN" altLang="en-US" sz="1400" b="1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SIT AMET</a:t>
            </a:r>
            <a:endParaRPr lang="en-US" altLang="zh-CN" sz="1400" b="1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38" name="矩形 5">
            <a:extLst>
              <a:ext uri="{FF2B5EF4-FFF2-40B4-BE49-F238E27FC236}">
                <a16:creationId xmlns:a16="http://schemas.microsoft.com/office/drawing/2014/main" id="{2A82BD3B-6FAF-460C-88A4-C2080B45BE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0500" y="6521450"/>
            <a:ext cx="18717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https://www.freeppt7.com</a:t>
            </a:r>
            <a:endParaRPr lang="zh-CN" altLang="zh-CN" sz="12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矩形 4">
            <a:extLst>
              <a:ext uri="{FF2B5EF4-FFF2-40B4-BE49-F238E27FC236}">
                <a16:creationId xmlns:a16="http://schemas.microsoft.com/office/drawing/2014/main" id="{57047DB8-EB2D-441C-A4BE-B2D8560620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51600"/>
            <a:ext cx="12192000" cy="406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zh-CN" altLang="zh-CN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9460" name="矩形 6">
            <a:extLst>
              <a:ext uri="{FF2B5EF4-FFF2-40B4-BE49-F238E27FC236}">
                <a16:creationId xmlns:a16="http://schemas.microsoft.com/office/drawing/2014/main" id="{EFF1B58F-FEF7-4837-9E5B-08CD4FF759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" y="6516688"/>
            <a:ext cx="19018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zh-CN" sz="1200">
                <a:solidFill>
                  <a:srgbClr val="424242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your </a:t>
            </a:r>
            <a:r>
              <a:rPr lang="zh-CN" altLang="zh-CN" sz="1200" b="1">
                <a:solidFill>
                  <a:srgbClr val="424242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company</a:t>
            </a:r>
            <a:r>
              <a:rPr lang="zh-CN" altLang="zh-CN" sz="1200">
                <a:solidFill>
                  <a:srgbClr val="424242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zh-CN" altLang="zh-CN" sz="12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/ </a:t>
            </a:r>
            <a:r>
              <a:rPr lang="zh-CN" altLang="zh-CN" sz="1200" b="1">
                <a:solidFill>
                  <a:srgbClr val="AEDC46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logo</a:t>
            </a:r>
            <a:r>
              <a:rPr lang="zh-CN" altLang="zh-CN" sz="1200" b="1">
                <a:solidFill>
                  <a:srgbClr val="21AFE6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zh-CN" altLang="zh-CN" sz="12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/ </a:t>
            </a:r>
            <a:r>
              <a:rPr lang="zh-CN" altLang="zh-CN" sz="1200" b="1">
                <a:solidFill>
                  <a:srgbClr val="21AFE6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date</a:t>
            </a:r>
            <a:endParaRPr lang="zh-CN" altLang="zh-CN" sz="1200" b="1">
              <a:solidFill>
                <a:srgbClr val="21AFE6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9461" name="灯片编号占位符 1">
            <a:extLst>
              <a:ext uri="{FF2B5EF4-FFF2-40B4-BE49-F238E27FC236}">
                <a16:creationId xmlns:a16="http://schemas.microsoft.com/office/drawing/2014/main" id="{894B34BE-CDA1-49FF-98AA-27302FE38E44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9134475" y="6461125"/>
            <a:ext cx="2743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B8F4DEA8-EF0F-4C52-BE91-37ED7F461CA7}" type="slidenum">
              <a:rPr lang="zh-CN" altLang="en-US" b="1" i="1">
                <a:solidFill>
                  <a:srgbClr val="424242"/>
                </a:solidFill>
              </a:rPr>
              <a:pPr/>
              <a:t>15</a:t>
            </a:fld>
            <a:endParaRPr lang="zh-CN" altLang="en-US" b="1" i="1">
              <a:solidFill>
                <a:srgbClr val="424242"/>
              </a:solidFill>
            </a:endParaRPr>
          </a:p>
        </p:txBody>
      </p:sp>
      <p:sp>
        <p:nvSpPr>
          <p:cNvPr id="19462" name="矩形 2">
            <a:extLst>
              <a:ext uri="{FF2B5EF4-FFF2-40B4-BE49-F238E27FC236}">
                <a16:creationId xmlns:a16="http://schemas.microsoft.com/office/drawing/2014/main" id="{B978C996-55B8-408B-9E6F-CB9313F9EE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8550" y="247650"/>
            <a:ext cx="489585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zh-CN" altLang="en-US" sz="2800" b="1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Lorem ipsum dolor sit amet</a:t>
            </a:r>
            <a:endParaRPr lang="en-US" altLang="zh-CN" sz="2800" b="1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algn="ctr"/>
            <a:r>
              <a:rPr lang="zh-CN" altLang="en-US" sz="1400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consectetuer adipiscing elit sed diam nonummy nibh euismod</a:t>
            </a:r>
            <a:endParaRPr lang="zh-CN" altLang="en-US"/>
          </a:p>
        </p:txBody>
      </p:sp>
      <p:grpSp>
        <p:nvGrpSpPr>
          <p:cNvPr id="19463" name="Group 7">
            <a:extLst>
              <a:ext uri="{FF2B5EF4-FFF2-40B4-BE49-F238E27FC236}">
                <a16:creationId xmlns:a16="http://schemas.microsoft.com/office/drawing/2014/main" id="{59BB2E22-3B93-4935-8D35-FCF3C1A3ECD6}"/>
              </a:ext>
            </a:extLst>
          </p:cNvPr>
          <p:cNvGrpSpPr>
            <a:grpSpLocks/>
          </p:cNvGrpSpPr>
          <p:nvPr/>
        </p:nvGrpSpPr>
        <p:grpSpPr bwMode="auto">
          <a:xfrm>
            <a:off x="8043863" y="987425"/>
            <a:ext cx="2462212" cy="2478088"/>
            <a:chOff x="0" y="0"/>
            <a:chExt cx="1496766" cy="1507336"/>
          </a:xfrm>
        </p:grpSpPr>
        <p:sp useBgFill="1">
          <p:nvSpPr>
            <p:cNvPr id="19464" name="椭圆 3">
              <a:extLst>
                <a:ext uri="{FF2B5EF4-FFF2-40B4-BE49-F238E27FC236}">
                  <a16:creationId xmlns:a16="http://schemas.microsoft.com/office/drawing/2014/main" id="{8E703C99-1C95-4302-8651-49CE05119A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496766" cy="1507336"/>
            </a:xfrm>
            <a:prstGeom prst="ellipse">
              <a:avLst/>
            </a:prstGeom>
            <a:ln w="25400" cap="flat" cmpd="sng">
              <a:solidFill>
                <a:srgbClr val="21AFE6"/>
              </a:solidFill>
              <a:bevel/>
              <a:headEnd/>
              <a:tailEnd/>
            </a:ln>
          </p:spPr>
          <p:txBody>
            <a:bodyPr anchor="ctr"/>
            <a:lstStyle/>
            <a:p>
              <a:pPr algn="ctr"/>
              <a:endParaRPr lang="zh-CN" altLang="zh-CN" sz="1400" b="1">
                <a:solidFill>
                  <a:srgbClr val="181818"/>
                </a:solidFill>
                <a:ea typeface="方正兰亭特黑简体" pitchFamily="2" charset="-122"/>
              </a:endParaRPr>
            </a:p>
          </p:txBody>
        </p:sp>
        <p:sp>
          <p:nvSpPr>
            <p:cNvPr id="19465" name="椭圆 4">
              <a:extLst>
                <a:ext uri="{FF2B5EF4-FFF2-40B4-BE49-F238E27FC236}">
                  <a16:creationId xmlns:a16="http://schemas.microsoft.com/office/drawing/2014/main" id="{9AD8BA11-66F2-4686-A5F7-D3704AB46C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822" y="79379"/>
              <a:ext cx="1339123" cy="1348580"/>
            </a:xfrm>
            <a:prstGeom prst="ellipse">
              <a:avLst/>
            </a:prstGeom>
            <a:solidFill>
              <a:srgbClr val="21AF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 cap="flat" cmpd="sng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 sz="1400" b="1">
                <a:solidFill>
                  <a:srgbClr val="181818"/>
                </a:solidFill>
                <a:ea typeface="方正兰亭特黑简体" pitchFamily="2" charset="-122"/>
              </a:endParaRPr>
            </a:p>
          </p:txBody>
        </p:sp>
      </p:grpSp>
      <p:grpSp>
        <p:nvGrpSpPr>
          <p:cNvPr id="19466" name="Group 10">
            <a:extLst>
              <a:ext uri="{FF2B5EF4-FFF2-40B4-BE49-F238E27FC236}">
                <a16:creationId xmlns:a16="http://schemas.microsoft.com/office/drawing/2014/main" id="{6665667D-BDEC-447C-A04E-EDF0CF6835F5}"/>
              </a:ext>
            </a:extLst>
          </p:cNvPr>
          <p:cNvGrpSpPr>
            <a:grpSpLocks/>
          </p:cNvGrpSpPr>
          <p:nvPr/>
        </p:nvGrpSpPr>
        <p:grpSpPr bwMode="auto">
          <a:xfrm>
            <a:off x="5086350" y="2125663"/>
            <a:ext cx="1928813" cy="1943100"/>
            <a:chOff x="0" y="0"/>
            <a:chExt cx="1496766" cy="1507336"/>
          </a:xfrm>
        </p:grpSpPr>
        <p:sp useBgFill="1">
          <p:nvSpPr>
            <p:cNvPr id="19467" name="椭圆 5">
              <a:extLst>
                <a:ext uri="{FF2B5EF4-FFF2-40B4-BE49-F238E27FC236}">
                  <a16:creationId xmlns:a16="http://schemas.microsoft.com/office/drawing/2014/main" id="{D759BB96-5373-40C5-B13A-1223103390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496766" cy="1507336"/>
            </a:xfrm>
            <a:prstGeom prst="ellipse">
              <a:avLst/>
            </a:prstGeom>
            <a:ln w="25400" cap="flat" cmpd="sng">
              <a:solidFill>
                <a:srgbClr val="AEDC46"/>
              </a:solidFill>
              <a:bevel/>
              <a:headEnd/>
              <a:tailEnd/>
            </a:ln>
          </p:spPr>
          <p:txBody>
            <a:bodyPr anchor="ctr"/>
            <a:lstStyle/>
            <a:p>
              <a:pPr algn="ctr"/>
              <a:endParaRPr lang="zh-CN" altLang="zh-CN" sz="1400" b="1">
                <a:solidFill>
                  <a:srgbClr val="181818"/>
                </a:solidFill>
                <a:ea typeface="方正兰亭特黑简体" pitchFamily="2" charset="-122"/>
              </a:endParaRPr>
            </a:p>
          </p:txBody>
        </p:sp>
        <p:sp>
          <p:nvSpPr>
            <p:cNvPr id="19468" name="椭圆 6">
              <a:extLst>
                <a:ext uri="{FF2B5EF4-FFF2-40B4-BE49-F238E27FC236}">
                  <a16:creationId xmlns:a16="http://schemas.microsoft.com/office/drawing/2014/main" id="{BD24AA40-3E3D-4106-B475-AC6FCFEF90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822" y="79379"/>
              <a:ext cx="1339123" cy="1348580"/>
            </a:xfrm>
            <a:prstGeom prst="ellipse">
              <a:avLst/>
            </a:prstGeom>
            <a:solidFill>
              <a:srgbClr val="AEDC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 cap="flat" cmpd="sng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 sz="1400" b="1">
                <a:solidFill>
                  <a:srgbClr val="181818"/>
                </a:solidFill>
                <a:ea typeface="方正兰亭特黑简体" pitchFamily="2" charset="-122"/>
              </a:endParaRPr>
            </a:p>
          </p:txBody>
        </p:sp>
      </p:grpSp>
      <p:grpSp>
        <p:nvGrpSpPr>
          <p:cNvPr id="19469" name="Group 13">
            <a:extLst>
              <a:ext uri="{FF2B5EF4-FFF2-40B4-BE49-F238E27FC236}">
                <a16:creationId xmlns:a16="http://schemas.microsoft.com/office/drawing/2014/main" id="{59D13347-DE71-494F-8C3C-E9E9F1A84C9E}"/>
              </a:ext>
            </a:extLst>
          </p:cNvPr>
          <p:cNvGrpSpPr>
            <a:grpSpLocks/>
          </p:cNvGrpSpPr>
          <p:nvPr/>
        </p:nvGrpSpPr>
        <p:grpSpPr bwMode="auto">
          <a:xfrm>
            <a:off x="7064375" y="3717925"/>
            <a:ext cx="1784350" cy="1797050"/>
            <a:chOff x="0" y="0"/>
            <a:chExt cx="1496766" cy="1507336"/>
          </a:xfrm>
        </p:grpSpPr>
        <p:sp useBgFill="1">
          <p:nvSpPr>
            <p:cNvPr id="19470" name="椭圆 7">
              <a:extLst>
                <a:ext uri="{FF2B5EF4-FFF2-40B4-BE49-F238E27FC236}">
                  <a16:creationId xmlns:a16="http://schemas.microsoft.com/office/drawing/2014/main" id="{69C52BB8-0B14-4328-B59C-1346ED8EAB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496766" cy="1507336"/>
            </a:xfrm>
            <a:prstGeom prst="ellipse">
              <a:avLst/>
            </a:prstGeom>
            <a:ln w="25400" cap="flat" cmpd="sng">
              <a:solidFill>
                <a:schemeClr val="bg1"/>
              </a:solidFill>
              <a:bevel/>
              <a:headEnd/>
              <a:tailEnd/>
            </a:ln>
          </p:spPr>
          <p:txBody>
            <a:bodyPr anchor="ctr"/>
            <a:lstStyle/>
            <a:p>
              <a:pPr algn="ctr"/>
              <a:endParaRPr lang="zh-CN" altLang="zh-CN" sz="1400" b="1">
                <a:solidFill>
                  <a:srgbClr val="181818"/>
                </a:solidFill>
                <a:ea typeface="方正兰亭特黑简体" pitchFamily="2" charset="-122"/>
              </a:endParaRPr>
            </a:p>
          </p:txBody>
        </p:sp>
        <p:sp>
          <p:nvSpPr>
            <p:cNvPr id="19471" name="椭圆 8">
              <a:extLst>
                <a:ext uri="{FF2B5EF4-FFF2-40B4-BE49-F238E27FC236}">
                  <a16:creationId xmlns:a16="http://schemas.microsoft.com/office/drawing/2014/main" id="{3A9A6728-C381-47F0-B606-86D20AA42E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822" y="79379"/>
              <a:ext cx="1339123" cy="1348580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C8C8C8"/>
                </a:gs>
              </a:gsLst>
              <a:lin ang="19800000" scaled="1"/>
            </a:gradFill>
            <a:ln w="25400" cap="flat" cmpd="sng">
              <a:solidFill>
                <a:srgbClr val="42719B"/>
              </a:solidFill>
              <a:bevel/>
              <a:headEnd/>
              <a:tailEnd/>
            </a:ln>
          </p:spPr>
          <p:txBody>
            <a:bodyPr anchor="ctr"/>
            <a:lstStyle/>
            <a:p>
              <a:pPr algn="ctr"/>
              <a:endParaRPr lang="zh-CN" altLang="zh-CN" sz="1400" b="1">
                <a:solidFill>
                  <a:srgbClr val="181818"/>
                </a:solidFill>
                <a:ea typeface="方正兰亭特黑简体" pitchFamily="2" charset="-122"/>
              </a:endParaRPr>
            </a:p>
          </p:txBody>
        </p:sp>
      </p:grpSp>
      <p:grpSp>
        <p:nvGrpSpPr>
          <p:cNvPr id="19472" name="Group 16">
            <a:extLst>
              <a:ext uri="{FF2B5EF4-FFF2-40B4-BE49-F238E27FC236}">
                <a16:creationId xmlns:a16="http://schemas.microsoft.com/office/drawing/2014/main" id="{B1522E73-6891-4074-A172-0D531D754514}"/>
              </a:ext>
            </a:extLst>
          </p:cNvPr>
          <p:cNvGrpSpPr>
            <a:grpSpLocks/>
          </p:cNvGrpSpPr>
          <p:nvPr/>
        </p:nvGrpSpPr>
        <p:grpSpPr bwMode="auto">
          <a:xfrm>
            <a:off x="2446338" y="3122613"/>
            <a:ext cx="1484312" cy="1493837"/>
            <a:chOff x="0" y="0"/>
            <a:chExt cx="1496766" cy="1507336"/>
          </a:xfrm>
        </p:grpSpPr>
        <p:sp useBgFill="1">
          <p:nvSpPr>
            <p:cNvPr id="19473" name="椭圆 13">
              <a:extLst>
                <a:ext uri="{FF2B5EF4-FFF2-40B4-BE49-F238E27FC236}">
                  <a16:creationId xmlns:a16="http://schemas.microsoft.com/office/drawing/2014/main" id="{C0DB5A5E-6D43-48B1-AB55-E880E3F3B4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496766" cy="1507336"/>
            </a:xfrm>
            <a:prstGeom prst="ellipse">
              <a:avLst/>
            </a:prstGeom>
            <a:ln w="25400" cap="flat" cmpd="sng">
              <a:solidFill>
                <a:srgbClr val="424242"/>
              </a:solidFill>
              <a:bevel/>
              <a:headEnd/>
              <a:tailEnd/>
            </a:ln>
          </p:spPr>
          <p:txBody>
            <a:bodyPr anchor="ctr"/>
            <a:lstStyle/>
            <a:p>
              <a:pPr algn="ctr"/>
              <a:endParaRPr lang="zh-CN" altLang="zh-CN" sz="1400" b="1">
                <a:solidFill>
                  <a:srgbClr val="181818"/>
                </a:solidFill>
                <a:ea typeface="方正兰亭特黑简体" pitchFamily="2" charset="-122"/>
              </a:endParaRPr>
            </a:p>
          </p:txBody>
        </p:sp>
        <p:sp>
          <p:nvSpPr>
            <p:cNvPr id="19474" name="椭圆 14">
              <a:extLst>
                <a:ext uri="{FF2B5EF4-FFF2-40B4-BE49-F238E27FC236}">
                  <a16:creationId xmlns:a16="http://schemas.microsoft.com/office/drawing/2014/main" id="{0B06AC7D-B561-4E38-AEBE-DB400820C3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822" y="79379"/>
              <a:ext cx="1339123" cy="1348580"/>
            </a:xfrm>
            <a:prstGeom prst="ellipse">
              <a:avLst/>
            </a:pr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 cap="flat" cmpd="sng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 sz="1400" b="1">
                <a:solidFill>
                  <a:srgbClr val="181818"/>
                </a:solidFill>
                <a:ea typeface="方正兰亭特黑简体" pitchFamily="2" charset="-122"/>
              </a:endParaRPr>
            </a:p>
          </p:txBody>
        </p:sp>
      </p:grpSp>
      <p:grpSp>
        <p:nvGrpSpPr>
          <p:cNvPr id="19475" name="Group 19">
            <a:extLst>
              <a:ext uri="{FF2B5EF4-FFF2-40B4-BE49-F238E27FC236}">
                <a16:creationId xmlns:a16="http://schemas.microsoft.com/office/drawing/2014/main" id="{4156CECF-9887-44CC-B1DE-D154A81D3A01}"/>
              </a:ext>
            </a:extLst>
          </p:cNvPr>
          <p:cNvGrpSpPr>
            <a:grpSpLocks/>
          </p:cNvGrpSpPr>
          <p:nvPr/>
        </p:nvGrpSpPr>
        <p:grpSpPr bwMode="auto">
          <a:xfrm>
            <a:off x="3983038" y="4302125"/>
            <a:ext cx="1782762" cy="1795463"/>
            <a:chOff x="0" y="0"/>
            <a:chExt cx="1496766" cy="1507336"/>
          </a:xfrm>
        </p:grpSpPr>
        <p:sp useBgFill="1">
          <p:nvSpPr>
            <p:cNvPr id="19476" name="椭圆 16">
              <a:extLst>
                <a:ext uri="{FF2B5EF4-FFF2-40B4-BE49-F238E27FC236}">
                  <a16:creationId xmlns:a16="http://schemas.microsoft.com/office/drawing/2014/main" id="{630B14E5-8097-4CCE-B06A-0A4629DB47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496766" cy="1507336"/>
            </a:xfrm>
            <a:prstGeom prst="ellipse">
              <a:avLst/>
            </a:prstGeom>
            <a:ln w="25400" cap="flat" cmpd="sng">
              <a:solidFill>
                <a:schemeClr val="bg1"/>
              </a:solidFill>
              <a:bevel/>
              <a:headEnd/>
              <a:tailEnd/>
            </a:ln>
          </p:spPr>
          <p:txBody>
            <a:bodyPr anchor="ctr"/>
            <a:lstStyle/>
            <a:p>
              <a:pPr algn="ctr"/>
              <a:endParaRPr lang="zh-CN" altLang="zh-CN" sz="1400" b="1">
                <a:solidFill>
                  <a:srgbClr val="181818"/>
                </a:solidFill>
                <a:ea typeface="方正兰亭特黑简体" pitchFamily="2" charset="-122"/>
              </a:endParaRPr>
            </a:p>
          </p:txBody>
        </p:sp>
        <p:sp>
          <p:nvSpPr>
            <p:cNvPr id="19477" name="椭圆 17">
              <a:extLst>
                <a:ext uri="{FF2B5EF4-FFF2-40B4-BE49-F238E27FC236}">
                  <a16:creationId xmlns:a16="http://schemas.microsoft.com/office/drawing/2014/main" id="{7C169040-D1EA-42A0-BC81-A2B4DFD4A6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822" y="79379"/>
              <a:ext cx="1339123" cy="1348580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C8C8C8"/>
                </a:gs>
              </a:gsLst>
              <a:lin ang="19800000" scaled="1"/>
            </a:gradFill>
            <a:ln w="25400" cap="flat" cmpd="sng">
              <a:solidFill>
                <a:srgbClr val="42719B"/>
              </a:solidFill>
              <a:bevel/>
              <a:headEnd/>
              <a:tailEnd/>
            </a:ln>
          </p:spPr>
          <p:txBody>
            <a:bodyPr anchor="ctr"/>
            <a:lstStyle/>
            <a:p>
              <a:pPr algn="ctr"/>
              <a:endParaRPr lang="zh-CN" altLang="zh-CN" sz="1400" b="1">
                <a:solidFill>
                  <a:srgbClr val="181818"/>
                </a:solidFill>
                <a:ea typeface="方正兰亭特黑简体" pitchFamily="2" charset="-122"/>
              </a:endParaRPr>
            </a:p>
          </p:txBody>
        </p:sp>
      </p:grpSp>
      <p:sp>
        <p:nvSpPr>
          <p:cNvPr id="19478" name="矩形 19">
            <a:extLst>
              <a:ext uri="{FF2B5EF4-FFF2-40B4-BE49-F238E27FC236}">
                <a16:creationId xmlns:a16="http://schemas.microsoft.com/office/drawing/2014/main" id="{83810BC2-3A18-476B-AB59-A4AECCC1F1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08225" y="3657600"/>
            <a:ext cx="1711325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zh-CN" altLang="en-US" sz="1400" b="1">
                <a:solidFill>
                  <a:schemeClr val="bg1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LOREM IPSUM </a:t>
            </a:r>
            <a:endParaRPr lang="en-US" altLang="zh-CN" sz="1400" b="1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algn="ctr"/>
            <a:r>
              <a:rPr lang="zh-CN" altLang="en-US" sz="1400" b="1">
                <a:solidFill>
                  <a:schemeClr val="bg1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DOLOR </a:t>
            </a:r>
            <a:endParaRPr lang="en-US" altLang="zh-CN" sz="1400" b="1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algn="ctr"/>
            <a:r>
              <a:rPr lang="zh-CN" altLang="en-US" sz="1400" b="1">
                <a:solidFill>
                  <a:schemeClr val="bg1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SIT AMET</a:t>
            </a:r>
            <a:endParaRPr lang="en-US" altLang="zh-CN" sz="1400" b="1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19479" name="矩形 20">
            <a:extLst>
              <a:ext uri="{FF2B5EF4-FFF2-40B4-BE49-F238E27FC236}">
                <a16:creationId xmlns:a16="http://schemas.microsoft.com/office/drawing/2014/main" id="{11CB6B8D-E8D5-4425-A0A7-941BB20AC2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9538" y="2774950"/>
            <a:ext cx="1711325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zh-CN" altLang="en-US" sz="1400" b="1">
                <a:solidFill>
                  <a:schemeClr val="bg1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LOREM IPSUM </a:t>
            </a:r>
            <a:endParaRPr lang="en-US" altLang="zh-CN" sz="1400" b="1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algn="ctr"/>
            <a:r>
              <a:rPr lang="zh-CN" altLang="en-US" sz="1400" b="1">
                <a:solidFill>
                  <a:schemeClr val="bg1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DOLOR </a:t>
            </a:r>
            <a:endParaRPr lang="en-US" altLang="zh-CN" sz="1400" b="1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algn="ctr"/>
            <a:r>
              <a:rPr lang="zh-CN" altLang="en-US" sz="1400" b="1">
                <a:solidFill>
                  <a:schemeClr val="bg1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SIT AMET</a:t>
            </a:r>
            <a:endParaRPr lang="en-US" altLang="zh-CN" sz="1400" b="1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19480" name="矩形 21">
            <a:extLst>
              <a:ext uri="{FF2B5EF4-FFF2-40B4-BE49-F238E27FC236}">
                <a16:creationId xmlns:a16="http://schemas.microsoft.com/office/drawing/2014/main" id="{6A3829E4-1F66-4203-BCE8-72CEE76CCF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20100" y="2093913"/>
            <a:ext cx="1711325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zh-CN" altLang="en-US" sz="1400" b="1">
                <a:solidFill>
                  <a:schemeClr val="bg1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LOREM IPSUM </a:t>
            </a:r>
            <a:endParaRPr lang="en-US" altLang="zh-CN" sz="1400" b="1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algn="ctr"/>
            <a:r>
              <a:rPr lang="zh-CN" altLang="en-US" sz="1400" b="1">
                <a:solidFill>
                  <a:schemeClr val="bg1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DOLOR </a:t>
            </a:r>
            <a:endParaRPr lang="en-US" altLang="zh-CN" sz="1400" b="1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algn="ctr"/>
            <a:r>
              <a:rPr lang="zh-CN" altLang="en-US" sz="1400" b="1">
                <a:solidFill>
                  <a:schemeClr val="bg1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SIT AMET</a:t>
            </a:r>
            <a:endParaRPr lang="en-US" altLang="zh-CN" sz="1400" b="1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grpSp>
        <p:nvGrpSpPr>
          <p:cNvPr id="19481" name="Group 25">
            <a:extLst>
              <a:ext uri="{FF2B5EF4-FFF2-40B4-BE49-F238E27FC236}">
                <a16:creationId xmlns:a16="http://schemas.microsoft.com/office/drawing/2014/main" id="{7CB76834-F035-48EC-932B-75377AC7115C}"/>
              </a:ext>
            </a:extLst>
          </p:cNvPr>
          <p:cNvGrpSpPr>
            <a:grpSpLocks/>
          </p:cNvGrpSpPr>
          <p:nvPr/>
        </p:nvGrpSpPr>
        <p:grpSpPr bwMode="auto">
          <a:xfrm>
            <a:off x="9091613" y="1485900"/>
            <a:ext cx="366712" cy="381000"/>
            <a:chOff x="0" y="0"/>
            <a:chExt cx="735013" cy="765175"/>
          </a:xfrm>
        </p:grpSpPr>
        <p:sp>
          <p:nvSpPr>
            <p:cNvPr id="19482" name="Freeform 549">
              <a:extLst>
                <a:ext uri="{FF2B5EF4-FFF2-40B4-BE49-F238E27FC236}">
                  <a16:creationId xmlns:a16="http://schemas.microsoft.com/office/drawing/2014/main" id="{0B4C830C-006F-48F0-99B3-24204F2E0E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487" y="454025"/>
              <a:ext cx="393700" cy="311150"/>
            </a:xfrm>
            <a:custGeom>
              <a:avLst/>
              <a:gdLst>
                <a:gd name="T0" fmla="*/ 98 w 105"/>
                <a:gd name="T1" fmla="*/ 69 h 83"/>
                <a:gd name="T2" fmla="*/ 59 w 105"/>
                <a:gd name="T3" fmla="*/ 69 h 83"/>
                <a:gd name="T4" fmla="*/ 59 w 105"/>
                <a:gd name="T5" fmla="*/ 0 h 83"/>
                <a:gd name="T6" fmla="*/ 45 w 105"/>
                <a:gd name="T7" fmla="*/ 9 h 83"/>
                <a:gd name="T8" fmla="*/ 45 w 105"/>
                <a:gd name="T9" fmla="*/ 69 h 83"/>
                <a:gd name="T10" fmla="*/ 8 w 105"/>
                <a:gd name="T11" fmla="*/ 69 h 83"/>
                <a:gd name="T12" fmla="*/ 0 w 105"/>
                <a:gd name="T13" fmla="*/ 76 h 83"/>
                <a:gd name="T14" fmla="*/ 8 w 105"/>
                <a:gd name="T15" fmla="*/ 83 h 83"/>
                <a:gd name="T16" fmla="*/ 98 w 105"/>
                <a:gd name="T17" fmla="*/ 83 h 83"/>
                <a:gd name="T18" fmla="*/ 105 w 105"/>
                <a:gd name="T19" fmla="*/ 76 h 83"/>
                <a:gd name="T20" fmla="*/ 98 w 105"/>
                <a:gd name="T21" fmla="*/ 69 h 8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05"/>
                <a:gd name="T34" fmla="*/ 0 h 83"/>
                <a:gd name="T35" fmla="*/ 105 w 105"/>
                <a:gd name="T36" fmla="*/ 83 h 8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05" h="83">
                  <a:moveTo>
                    <a:pt x="98" y="69"/>
                  </a:moveTo>
                  <a:cubicBezTo>
                    <a:pt x="59" y="69"/>
                    <a:pt x="59" y="69"/>
                    <a:pt x="59" y="69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45" y="9"/>
                    <a:pt x="45" y="9"/>
                    <a:pt x="45" y="9"/>
                  </a:cubicBezTo>
                  <a:cubicBezTo>
                    <a:pt x="45" y="69"/>
                    <a:pt x="45" y="69"/>
                    <a:pt x="45" y="69"/>
                  </a:cubicBezTo>
                  <a:cubicBezTo>
                    <a:pt x="8" y="69"/>
                    <a:pt x="8" y="69"/>
                    <a:pt x="8" y="69"/>
                  </a:cubicBezTo>
                  <a:cubicBezTo>
                    <a:pt x="4" y="69"/>
                    <a:pt x="0" y="72"/>
                    <a:pt x="0" y="76"/>
                  </a:cubicBezTo>
                  <a:cubicBezTo>
                    <a:pt x="0" y="80"/>
                    <a:pt x="4" y="83"/>
                    <a:pt x="8" y="83"/>
                  </a:cubicBezTo>
                  <a:cubicBezTo>
                    <a:pt x="98" y="83"/>
                    <a:pt x="98" y="83"/>
                    <a:pt x="98" y="83"/>
                  </a:cubicBezTo>
                  <a:cubicBezTo>
                    <a:pt x="102" y="83"/>
                    <a:pt x="105" y="80"/>
                    <a:pt x="105" y="76"/>
                  </a:cubicBezTo>
                  <a:cubicBezTo>
                    <a:pt x="105" y="72"/>
                    <a:pt x="102" y="69"/>
                    <a:pt x="98" y="6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9483" name="Freeform 550">
              <a:extLst>
                <a:ext uri="{FF2B5EF4-FFF2-40B4-BE49-F238E27FC236}">
                  <a16:creationId xmlns:a16="http://schemas.microsoft.com/office/drawing/2014/main" id="{AF5CD251-1470-4135-A53C-EC86293382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735013" cy="574675"/>
            </a:xfrm>
            <a:custGeom>
              <a:avLst/>
              <a:gdLst>
                <a:gd name="T0" fmla="*/ 190 w 196"/>
                <a:gd name="T1" fmla="*/ 35 h 153"/>
                <a:gd name="T2" fmla="*/ 173 w 196"/>
                <a:gd name="T3" fmla="*/ 11 h 153"/>
                <a:gd name="T4" fmla="*/ 147 w 196"/>
                <a:gd name="T5" fmla="*/ 6 h 153"/>
                <a:gd name="T6" fmla="*/ 94 w 196"/>
                <a:gd name="T7" fmla="*/ 42 h 153"/>
                <a:gd name="T8" fmla="*/ 87 w 196"/>
                <a:gd name="T9" fmla="*/ 63 h 153"/>
                <a:gd name="T10" fmla="*/ 89 w 196"/>
                <a:gd name="T11" fmla="*/ 69 h 153"/>
                <a:gd name="T12" fmla="*/ 3 w 196"/>
                <a:gd name="T13" fmla="*/ 128 h 153"/>
                <a:gd name="T14" fmla="*/ 1 w 196"/>
                <a:gd name="T15" fmla="*/ 135 h 153"/>
                <a:gd name="T16" fmla="*/ 12 w 196"/>
                <a:gd name="T17" fmla="*/ 150 h 153"/>
                <a:gd name="T18" fmla="*/ 15 w 196"/>
                <a:gd name="T19" fmla="*/ 153 h 153"/>
                <a:gd name="T20" fmla="*/ 16 w 196"/>
                <a:gd name="T21" fmla="*/ 153 h 153"/>
                <a:gd name="T22" fmla="*/ 17 w 196"/>
                <a:gd name="T23" fmla="*/ 153 h 153"/>
                <a:gd name="T24" fmla="*/ 19 w 196"/>
                <a:gd name="T25" fmla="*/ 152 h 153"/>
                <a:gd name="T26" fmla="*/ 106 w 196"/>
                <a:gd name="T27" fmla="*/ 93 h 153"/>
                <a:gd name="T28" fmla="*/ 110 w 196"/>
                <a:gd name="T29" fmla="*/ 97 h 153"/>
                <a:gd name="T30" fmla="*/ 132 w 196"/>
                <a:gd name="T31" fmla="*/ 98 h 153"/>
                <a:gd name="T32" fmla="*/ 185 w 196"/>
                <a:gd name="T33" fmla="*/ 61 h 153"/>
                <a:gd name="T34" fmla="*/ 190 w 196"/>
                <a:gd name="T35" fmla="*/ 35 h 15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96"/>
                <a:gd name="T55" fmla="*/ 0 h 153"/>
                <a:gd name="T56" fmla="*/ 196 w 196"/>
                <a:gd name="T57" fmla="*/ 153 h 15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96" h="153">
                  <a:moveTo>
                    <a:pt x="190" y="35"/>
                  </a:moveTo>
                  <a:cubicBezTo>
                    <a:pt x="173" y="11"/>
                    <a:pt x="173" y="11"/>
                    <a:pt x="173" y="11"/>
                  </a:cubicBezTo>
                  <a:cubicBezTo>
                    <a:pt x="167" y="2"/>
                    <a:pt x="156" y="0"/>
                    <a:pt x="147" y="6"/>
                  </a:cubicBezTo>
                  <a:cubicBezTo>
                    <a:pt x="94" y="42"/>
                    <a:pt x="94" y="42"/>
                    <a:pt x="94" y="42"/>
                  </a:cubicBezTo>
                  <a:cubicBezTo>
                    <a:pt x="87" y="47"/>
                    <a:pt x="84" y="56"/>
                    <a:pt x="87" y="63"/>
                  </a:cubicBezTo>
                  <a:cubicBezTo>
                    <a:pt x="87" y="65"/>
                    <a:pt x="88" y="67"/>
                    <a:pt x="89" y="69"/>
                  </a:cubicBezTo>
                  <a:cubicBezTo>
                    <a:pt x="3" y="128"/>
                    <a:pt x="3" y="128"/>
                    <a:pt x="3" y="128"/>
                  </a:cubicBezTo>
                  <a:cubicBezTo>
                    <a:pt x="0" y="129"/>
                    <a:pt x="0" y="133"/>
                    <a:pt x="1" y="135"/>
                  </a:cubicBezTo>
                  <a:cubicBezTo>
                    <a:pt x="12" y="150"/>
                    <a:pt x="12" y="150"/>
                    <a:pt x="12" y="150"/>
                  </a:cubicBezTo>
                  <a:cubicBezTo>
                    <a:pt x="13" y="152"/>
                    <a:pt x="14" y="152"/>
                    <a:pt x="15" y="153"/>
                  </a:cubicBezTo>
                  <a:cubicBezTo>
                    <a:pt x="16" y="153"/>
                    <a:pt x="16" y="153"/>
                    <a:pt x="16" y="153"/>
                  </a:cubicBezTo>
                  <a:cubicBezTo>
                    <a:pt x="16" y="153"/>
                    <a:pt x="17" y="153"/>
                    <a:pt x="17" y="153"/>
                  </a:cubicBezTo>
                  <a:cubicBezTo>
                    <a:pt x="18" y="153"/>
                    <a:pt x="19" y="152"/>
                    <a:pt x="19" y="152"/>
                  </a:cubicBezTo>
                  <a:cubicBezTo>
                    <a:pt x="106" y="93"/>
                    <a:pt x="106" y="93"/>
                    <a:pt x="106" y="93"/>
                  </a:cubicBezTo>
                  <a:cubicBezTo>
                    <a:pt x="107" y="94"/>
                    <a:pt x="108" y="96"/>
                    <a:pt x="110" y="97"/>
                  </a:cubicBezTo>
                  <a:cubicBezTo>
                    <a:pt x="116" y="102"/>
                    <a:pt x="125" y="102"/>
                    <a:pt x="132" y="98"/>
                  </a:cubicBezTo>
                  <a:cubicBezTo>
                    <a:pt x="185" y="61"/>
                    <a:pt x="185" y="61"/>
                    <a:pt x="185" y="61"/>
                  </a:cubicBezTo>
                  <a:cubicBezTo>
                    <a:pt x="194" y="55"/>
                    <a:pt x="196" y="44"/>
                    <a:pt x="190" y="3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</p:grpSp>
      <p:grpSp>
        <p:nvGrpSpPr>
          <p:cNvPr id="19484" name="Group 28">
            <a:extLst>
              <a:ext uri="{FF2B5EF4-FFF2-40B4-BE49-F238E27FC236}">
                <a16:creationId xmlns:a16="http://schemas.microsoft.com/office/drawing/2014/main" id="{A9838EE9-4821-4752-94AC-8CE0B21E7C90}"/>
              </a:ext>
            </a:extLst>
          </p:cNvPr>
          <p:cNvGrpSpPr>
            <a:grpSpLocks/>
          </p:cNvGrpSpPr>
          <p:nvPr/>
        </p:nvGrpSpPr>
        <p:grpSpPr bwMode="auto">
          <a:xfrm>
            <a:off x="7800975" y="4013200"/>
            <a:ext cx="368300" cy="377825"/>
            <a:chOff x="0" y="0"/>
            <a:chExt cx="739775" cy="754063"/>
          </a:xfrm>
        </p:grpSpPr>
        <p:sp>
          <p:nvSpPr>
            <p:cNvPr id="19485" name="Freeform 619">
              <a:extLst>
                <a:ext uri="{FF2B5EF4-FFF2-40B4-BE49-F238E27FC236}">
                  <a16:creationId xmlns:a16="http://schemas.microsoft.com/office/drawing/2014/main" id="{6C19B6DF-0929-4269-80EC-66715EE90DD0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0" y="150813"/>
              <a:ext cx="600075" cy="603250"/>
            </a:xfrm>
            <a:custGeom>
              <a:avLst/>
              <a:gdLst>
                <a:gd name="T0" fmla="*/ 88 w 160"/>
                <a:gd name="T1" fmla="*/ 3 h 161"/>
                <a:gd name="T2" fmla="*/ 82 w 160"/>
                <a:gd name="T3" fmla="*/ 1 h 161"/>
                <a:gd name="T4" fmla="*/ 77 w 160"/>
                <a:gd name="T5" fmla="*/ 5 h 161"/>
                <a:gd name="T6" fmla="*/ 26 w 160"/>
                <a:gd name="T7" fmla="*/ 108 h 161"/>
                <a:gd name="T8" fmla="*/ 16 w 160"/>
                <a:gd name="T9" fmla="*/ 117 h 161"/>
                <a:gd name="T10" fmla="*/ 3 w 160"/>
                <a:gd name="T11" fmla="*/ 126 h 161"/>
                <a:gd name="T12" fmla="*/ 0 w 160"/>
                <a:gd name="T13" fmla="*/ 131 h 161"/>
                <a:gd name="T14" fmla="*/ 2 w 160"/>
                <a:gd name="T15" fmla="*/ 137 h 161"/>
                <a:gd name="T16" fmla="*/ 24 w 160"/>
                <a:gd name="T17" fmla="*/ 159 h 161"/>
                <a:gd name="T18" fmla="*/ 29 w 160"/>
                <a:gd name="T19" fmla="*/ 161 h 161"/>
                <a:gd name="T20" fmla="*/ 29 w 160"/>
                <a:gd name="T21" fmla="*/ 161 h 161"/>
                <a:gd name="T22" fmla="*/ 34 w 160"/>
                <a:gd name="T23" fmla="*/ 158 h 161"/>
                <a:gd name="T24" fmla="*/ 44 w 160"/>
                <a:gd name="T25" fmla="*/ 144 h 161"/>
                <a:gd name="T26" fmla="*/ 52 w 160"/>
                <a:gd name="T27" fmla="*/ 135 h 161"/>
                <a:gd name="T28" fmla="*/ 53 w 160"/>
                <a:gd name="T29" fmla="*/ 137 h 161"/>
                <a:gd name="T30" fmla="*/ 75 w 160"/>
                <a:gd name="T31" fmla="*/ 159 h 161"/>
                <a:gd name="T32" fmla="*/ 80 w 160"/>
                <a:gd name="T33" fmla="*/ 161 h 161"/>
                <a:gd name="T34" fmla="*/ 85 w 160"/>
                <a:gd name="T35" fmla="*/ 159 h 161"/>
                <a:gd name="T36" fmla="*/ 89 w 160"/>
                <a:gd name="T37" fmla="*/ 156 h 161"/>
                <a:gd name="T38" fmla="*/ 88 w 160"/>
                <a:gd name="T39" fmla="*/ 146 h 161"/>
                <a:gd name="T40" fmla="*/ 69 w 160"/>
                <a:gd name="T41" fmla="*/ 127 h 161"/>
                <a:gd name="T42" fmla="*/ 156 w 160"/>
                <a:gd name="T43" fmla="*/ 84 h 161"/>
                <a:gd name="T44" fmla="*/ 160 w 160"/>
                <a:gd name="T45" fmla="*/ 79 h 161"/>
                <a:gd name="T46" fmla="*/ 158 w 160"/>
                <a:gd name="T47" fmla="*/ 73 h 161"/>
                <a:gd name="T48" fmla="*/ 88 w 160"/>
                <a:gd name="T49" fmla="*/ 3 h 161"/>
                <a:gd name="T50" fmla="*/ 28 w 160"/>
                <a:gd name="T51" fmla="*/ 148 h 161"/>
                <a:gd name="T52" fmla="*/ 13 w 160"/>
                <a:gd name="T53" fmla="*/ 132 h 161"/>
                <a:gd name="T54" fmla="*/ 26 w 160"/>
                <a:gd name="T55" fmla="*/ 125 h 161"/>
                <a:gd name="T56" fmla="*/ 36 w 160"/>
                <a:gd name="T57" fmla="*/ 135 h 161"/>
                <a:gd name="T58" fmla="*/ 28 w 160"/>
                <a:gd name="T59" fmla="*/ 148 h 161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60"/>
                <a:gd name="T91" fmla="*/ 0 h 161"/>
                <a:gd name="T92" fmla="*/ 160 w 160"/>
                <a:gd name="T93" fmla="*/ 161 h 161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60" h="161">
                  <a:moveTo>
                    <a:pt x="88" y="3"/>
                  </a:moveTo>
                  <a:cubicBezTo>
                    <a:pt x="87" y="1"/>
                    <a:pt x="84" y="0"/>
                    <a:pt x="82" y="1"/>
                  </a:cubicBezTo>
                  <a:cubicBezTo>
                    <a:pt x="80" y="1"/>
                    <a:pt x="78" y="3"/>
                    <a:pt x="77" y="5"/>
                  </a:cubicBezTo>
                  <a:cubicBezTo>
                    <a:pt x="26" y="108"/>
                    <a:pt x="26" y="108"/>
                    <a:pt x="26" y="108"/>
                  </a:cubicBezTo>
                  <a:cubicBezTo>
                    <a:pt x="16" y="117"/>
                    <a:pt x="16" y="117"/>
                    <a:pt x="16" y="117"/>
                  </a:cubicBezTo>
                  <a:cubicBezTo>
                    <a:pt x="3" y="126"/>
                    <a:pt x="3" y="126"/>
                    <a:pt x="3" y="126"/>
                  </a:cubicBezTo>
                  <a:cubicBezTo>
                    <a:pt x="1" y="127"/>
                    <a:pt x="0" y="129"/>
                    <a:pt x="0" y="131"/>
                  </a:cubicBezTo>
                  <a:cubicBezTo>
                    <a:pt x="0" y="133"/>
                    <a:pt x="0" y="136"/>
                    <a:pt x="2" y="137"/>
                  </a:cubicBezTo>
                  <a:cubicBezTo>
                    <a:pt x="24" y="159"/>
                    <a:pt x="24" y="159"/>
                    <a:pt x="24" y="159"/>
                  </a:cubicBezTo>
                  <a:cubicBezTo>
                    <a:pt x="25" y="160"/>
                    <a:pt x="27" y="161"/>
                    <a:pt x="29" y="161"/>
                  </a:cubicBezTo>
                  <a:cubicBezTo>
                    <a:pt x="29" y="161"/>
                    <a:pt x="29" y="161"/>
                    <a:pt x="29" y="161"/>
                  </a:cubicBezTo>
                  <a:cubicBezTo>
                    <a:pt x="31" y="161"/>
                    <a:pt x="33" y="160"/>
                    <a:pt x="34" y="158"/>
                  </a:cubicBezTo>
                  <a:cubicBezTo>
                    <a:pt x="44" y="144"/>
                    <a:pt x="44" y="144"/>
                    <a:pt x="44" y="144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52" y="136"/>
                    <a:pt x="53" y="136"/>
                    <a:pt x="53" y="137"/>
                  </a:cubicBezTo>
                  <a:cubicBezTo>
                    <a:pt x="75" y="159"/>
                    <a:pt x="75" y="159"/>
                    <a:pt x="75" y="159"/>
                  </a:cubicBezTo>
                  <a:cubicBezTo>
                    <a:pt x="77" y="160"/>
                    <a:pt x="79" y="161"/>
                    <a:pt x="80" y="161"/>
                  </a:cubicBezTo>
                  <a:cubicBezTo>
                    <a:pt x="82" y="161"/>
                    <a:pt x="84" y="160"/>
                    <a:pt x="85" y="159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1" y="153"/>
                    <a:pt x="91" y="149"/>
                    <a:pt x="88" y="146"/>
                  </a:cubicBezTo>
                  <a:cubicBezTo>
                    <a:pt x="69" y="127"/>
                    <a:pt x="69" y="127"/>
                    <a:pt x="69" y="127"/>
                  </a:cubicBezTo>
                  <a:cubicBezTo>
                    <a:pt x="156" y="84"/>
                    <a:pt x="156" y="84"/>
                    <a:pt x="156" y="84"/>
                  </a:cubicBezTo>
                  <a:cubicBezTo>
                    <a:pt x="158" y="83"/>
                    <a:pt x="160" y="81"/>
                    <a:pt x="160" y="79"/>
                  </a:cubicBezTo>
                  <a:cubicBezTo>
                    <a:pt x="160" y="76"/>
                    <a:pt x="160" y="74"/>
                    <a:pt x="158" y="73"/>
                  </a:cubicBezTo>
                  <a:lnTo>
                    <a:pt x="88" y="3"/>
                  </a:lnTo>
                  <a:close/>
                  <a:moveTo>
                    <a:pt x="28" y="148"/>
                  </a:moveTo>
                  <a:cubicBezTo>
                    <a:pt x="13" y="132"/>
                    <a:pt x="13" y="132"/>
                    <a:pt x="13" y="132"/>
                  </a:cubicBezTo>
                  <a:cubicBezTo>
                    <a:pt x="26" y="125"/>
                    <a:pt x="26" y="125"/>
                    <a:pt x="26" y="125"/>
                  </a:cubicBezTo>
                  <a:cubicBezTo>
                    <a:pt x="36" y="135"/>
                    <a:pt x="36" y="135"/>
                    <a:pt x="36" y="135"/>
                  </a:cubicBezTo>
                  <a:lnTo>
                    <a:pt x="28" y="148"/>
                  </a:ln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9486" name="Freeform 620">
              <a:extLst>
                <a:ext uri="{FF2B5EF4-FFF2-40B4-BE49-F238E27FC236}">
                  <a16:creationId xmlns:a16="http://schemas.microsoft.com/office/drawing/2014/main" id="{6BB41ACC-BBD3-452C-AFD4-269F4F9D14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87" y="0"/>
              <a:ext cx="319088" cy="322263"/>
            </a:xfrm>
            <a:custGeom>
              <a:avLst/>
              <a:gdLst>
                <a:gd name="T0" fmla="*/ 85 w 85"/>
                <a:gd name="T1" fmla="*/ 77 h 86"/>
                <a:gd name="T2" fmla="*/ 60 w 85"/>
                <a:gd name="T3" fmla="*/ 26 h 86"/>
                <a:gd name="T4" fmla="*/ 8 w 85"/>
                <a:gd name="T5" fmla="*/ 1 h 86"/>
                <a:gd name="T6" fmla="*/ 1 w 85"/>
                <a:gd name="T7" fmla="*/ 5 h 86"/>
                <a:gd name="T8" fmla="*/ 3 w 85"/>
                <a:gd name="T9" fmla="*/ 11 h 86"/>
                <a:gd name="T10" fmla="*/ 3 w 85"/>
                <a:gd name="T11" fmla="*/ 11 h 86"/>
                <a:gd name="T12" fmla="*/ 51 w 85"/>
                <a:gd name="T13" fmla="*/ 35 h 86"/>
                <a:gd name="T14" fmla="*/ 75 w 85"/>
                <a:gd name="T15" fmla="*/ 83 h 86"/>
                <a:gd name="T16" fmla="*/ 81 w 85"/>
                <a:gd name="T17" fmla="*/ 84 h 86"/>
                <a:gd name="T18" fmla="*/ 83 w 85"/>
                <a:gd name="T19" fmla="*/ 83 h 86"/>
                <a:gd name="T20" fmla="*/ 85 w 85"/>
                <a:gd name="T21" fmla="*/ 77 h 8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85"/>
                <a:gd name="T34" fmla="*/ 0 h 86"/>
                <a:gd name="T35" fmla="*/ 85 w 85"/>
                <a:gd name="T36" fmla="*/ 86 h 8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85" h="86">
                  <a:moveTo>
                    <a:pt x="85" y="77"/>
                  </a:moveTo>
                  <a:cubicBezTo>
                    <a:pt x="81" y="57"/>
                    <a:pt x="73" y="39"/>
                    <a:pt x="60" y="26"/>
                  </a:cubicBezTo>
                  <a:cubicBezTo>
                    <a:pt x="46" y="13"/>
                    <a:pt x="29" y="4"/>
                    <a:pt x="8" y="1"/>
                  </a:cubicBezTo>
                  <a:cubicBezTo>
                    <a:pt x="6" y="0"/>
                    <a:pt x="3" y="2"/>
                    <a:pt x="1" y="5"/>
                  </a:cubicBezTo>
                  <a:cubicBezTo>
                    <a:pt x="0" y="8"/>
                    <a:pt x="1" y="10"/>
                    <a:pt x="3" y="11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23" y="14"/>
                    <a:pt x="39" y="22"/>
                    <a:pt x="51" y="35"/>
                  </a:cubicBezTo>
                  <a:cubicBezTo>
                    <a:pt x="63" y="47"/>
                    <a:pt x="72" y="63"/>
                    <a:pt x="75" y="83"/>
                  </a:cubicBezTo>
                  <a:cubicBezTo>
                    <a:pt x="75" y="85"/>
                    <a:pt x="78" y="86"/>
                    <a:pt x="81" y="84"/>
                  </a:cubicBezTo>
                  <a:cubicBezTo>
                    <a:pt x="82" y="84"/>
                    <a:pt x="82" y="83"/>
                    <a:pt x="83" y="83"/>
                  </a:cubicBezTo>
                  <a:cubicBezTo>
                    <a:pt x="85" y="81"/>
                    <a:pt x="85" y="79"/>
                    <a:pt x="85" y="77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9487" name="Freeform 621">
              <a:extLst>
                <a:ext uri="{FF2B5EF4-FFF2-40B4-BE49-F238E27FC236}">
                  <a16:creationId xmlns:a16="http://schemas.microsoft.com/office/drawing/2014/main" id="{952605FF-E32D-45E0-A21C-B8F2B6B06E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512" y="120650"/>
              <a:ext cx="206375" cy="206375"/>
            </a:xfrm>
            <a:custGeom>
              <a:avLst/>
              <a:gdLst>
                <a:gd name="T0" fmla="*/ 37 w 55"/>
                <a:gd name="T1" fmla="*/ 18 h 55"/>
                <a:gd name="T2" fmla="*/ 8 w 55"/>
                <a:gd name="T3" fmla="*/ 1 h 55"/>
                <a:gd name="T4" fmla="*/ 1 w 55"/>
                <a:gd name="T5" fmla="*/ 4 h 55"/>
                <a:gd name="T6" fmla="*/ 2 w 55"/>
                <a:gd name="T7" fmla="*/ 10 h 55"/>
                <a:gd name="T8" fmla="*/ 28 w 55"/>
                <a:gd name="T9" fmla="*/ 26 h 55"/>
                <a:gd name="T10" fmla="*/ 44 w 55"/>
                <a:gd name="T11" fmla="*/ 53 h 55"/>
                <a:gd name="T12" fmla="*/ 51 w 55"/>
                <a:gd name="T13" fmla="*/ 54 h 55"/>
                <a:gd name="T14" fmla="*/ 52 w 55"/>
                <a:gd name="T15" fmla="*/ 52 h 55"/>
                <a:gd name="T16" fmla="*/ 54 w 55"/>
                <a:gd name="T17" fmla="*/ 46 h 55"/>
                <a:gd name="T18" fmla="*/ 37 w 55"/>
                <a:gd name="T19" fmla="*/ 18 h 5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5"/>
                <a:gd name="T31" fmla="*/ 0 h 55"/>
                <a:gd name="T32" fmla="*/ 55 w 55"/>
                <a:gd name="T33" fmla="*/ 55 h 5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5" h="55">
                  <a:moveTo>
                    <a:pt x="37" y="18"/>
                  </a:moveTo>
                  <a:cubicBezTo>
                    <a:pt x="29" y="10"/>
                    <a:pt x="20" y="4"/>
                    <a:pt x="8" y="1"/>
                  </a:cubicBezTo>
                  <a:cubicBezTo>
                    <a:pt x="6" y="0"/>
                    <a:pt x="3" y="2"/>
                    <a:pt x="1" y="4"/>
                  </a:cubicBezTo>
                  <a:cubicBezTo>
                    <a:pt x="0" y="7"/>
                    <a:pt x="0" y="10"/>
                    <a:pt x="2" y="10"/>
                  </a:cubicBezTo>
                  <a:cubicBezTo>
                    <a:pt x="12" y="14"/>
                    <a:pt x="21" y="19"/>
                    <a:pt x="28" y="26"/>
                  </a:cubicBezTo>
                  <a:cubicBezTo>
                    <a:pt x="36" y="33"/>
                    <a:pt x="41" y="42"/>
                    <a:pt x="44" y="53"/>
                  </a:cubicBezTo>
                  <a:cubicBezTo>
                    <a:pt x="45" y="55"/>
                    <a:pt x="48" y="55"/>
                    <a:pt x="51" y="54"/>
                  </a:cubicBezTo>
                  <a:cubicBezTo>
                    <a:pt x="51" y="53"/>
                    <a:pt x="52" y="53"/>
                    <a:pt x="52" y="52"/>
                  </a:cubicBezTo>
                  <a:cubicBezTo>
                    <a:pt x="54" y="51"/>
                    <a:pt x="55" y="48"/>
                    <a:pt x="54" y="46"/>
                  </a:cubicBezTo>
                  <a:cubicBezTo>
                    <a:pt x="51" y="35"/>
                    <a:pt x="45" y="26"/>
                    <a:pt x="37" y="18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</p:grpSp>
      <p:sp>
        <p:nvSpPr>
          <p:cNvPr id="19488" name="Freeform 697">
            <a:extLst>
              <a:ext uri="{FF2B5EF4-FFF2-40B4-BE49-F238E27FC236}">
                <a16:creationId xmlns:a16="http://schemas.microsoft.com/office/drawing/2014/main" id="{D3AA6E4A-6469-44D3-BECB-A34C752139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1375" y="2411413"/>
            <a:ext cx="304800" cy="363537"/>
          </a:xfrm>
          <a:custGeom>
            <a:avLst/>
            <a:gdLst>
              <a:gd name="T0" fmla="*/ 158 w 163"/>
              <a:gd name="T1" fmla="*/ 120 h 194"/>
              <a:gd name="T2" fmla="*/ 158 w 163"/>
              <a:gd name="T3" fmla="*/ 8 h 194"/>
              <a:gd name="T4" fmla="*/ 158 w 163"/>
              <a:gd name="T5" fmla="*/ 8 h 194"/>
              <a:gd name="T6" fmla="*/ 158 w 163"/>
              <a:gd name="T7" fmla="*/ 4 h 194"/>
              <a:gd name="T8" fmla="*/ 157 w 163"/>
              <a:gd name="T9" fmla="*/ 0 h 194"/>
              <a:gd name="T10" fmla="*/ 153 w 163"/>
              <a:gd name="T11" fmla="*/ 0 h 194"/>
              <a:gd name="T12" fmla="*/ 43 w 163"/>
              <a:gd name="T13" fmla="*/ 6 h 194"/>
              <a:gd name="T14" fmla="*/ 40 w 163"/>
              <a:gd name="T15" fmla="*/ 10 h 194"/>
              <a:gd name="T16" fmla="*/ 40 w 163"/>
              <a:gd name="T17" fmla="*/ 87 h 194"/>
              <a:gd name="T18" fmla="*/ 40 w 163"/>
              <a:gd name="T19" fmla="*/ 141 h 194"/>
              <a:gd name="T20" fmla="*/ 13 w 163"/>
              <a:gd name="T21" fmla="*/ 152 h 194"/>
              <a:gd name="T22" fmla="*/ 2 w 163"/>
              <a:gd name="T23" fmla="*/ 171 h 194"/>
              <a:gd name="T24" fmla="*/ 6 w 163"/>
              <a:gd name="T25" fmla="*/ 189 h 194"/>
              <a:gd name="T26" fmla="*/ 18 w 163"/>
              <a:gd name="T27" fmla="*/ 194 h 194"/>
              <a:gd name="T28" fmla="*/ 43 w 163"/>
              <a:gd name="T29" fmla="*/ 182 h 194"/>
              <a:gd name="T30" fmla="*/ 53 w 163"/>
              <a:gd name="T31" fmla="*/ 149 h 194"/>
              <a:gd name="T32" fmla="*/ 53 w 163"/>
              <a:gd name="T33" fmla="*/ 32 h 194"/>
              <a:gd name="T34" fmla="*/ 145 w 163"/>
              <a:gd name="T35" fmla="*/ 32 h 194"/>
              <a:gd name="T36" fmla="*/ 145 w 163"/>
              <a:gd name="T37" fmla="*/ 111 h 194"/>
              <a:gd name="T38" fmla="*/ 119 w 163"/>
              <a:gd name="T39" fmla="*/ 122 h 194"/>
              <a:gd name="T40" fmla="*/ 111 w 163"/>
              <a:gd name="T41" fmla="*/ 159 h 194"/>
              <a:gd name="T42" fmla="*/ 123 w 163"/>
              <a:gd name="T43" fmla="*/ 164 h 194"/>
              <a:gd name="T44" fmla="*/ 148 w 163"/>
              <a:gd name="T45" fmla="*/ 152 h 194"/>
              <a:gd name="T46" fmla="*/ 158 w 163"/>
              <a:gd name="T47" fmla="*/ 120 h 194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163"/>
              <a:gd name="T73" fmla="*/ 0 h 194"/>
              <a:gd name="T74" fmla="*/ 163 w 163"/>
              <a:gd name="T75" fmla="*/ 194 h 194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163" h="194">
                <a:moveTo>
                  <a:pt x="158" y="120"/>
                </a:moveTo>
                <a:cubicBezTo>
                  <a:pt x="158" y="8"/>
                  <a:pt x="158" y="8"/>
                  <a:pt x="158" y="8"/>
                </a:cubicBezTo>
                <a:cubicBezTo>
                  <a:pt x="158" y="8"/>
                  <a:pt x="158" y="8"/>
                  <a:pt x="158" y="8"/>
                </a:cubicBezTo>
                <a:cubicBezTo>
                  <a:pt x="158" y="4"/>
                  <a:pt x="158" y="4"/>
                  <a:pt x="158" y="4"/>
                </a:cubicBezTo>
                <a:cubicBezTo>
                  <a:pt x="158" y="2"/>
                  <a:pt x="158" y="1"/>
                  <a:pt x="157" y="0"/>
                </a:cubicBezTo>
                <a:cubicBezTo>
                  <a:pt x="156" y="0"/>
                  <a:pt x="154" y="0"/>
                  <a:pt x="153" y="0"/>
                </a:cubicBezTo>
                <a:cubicBezTo>
                  <a:pt x="43" y="6"/>
                  <a:pt x="43" y="6"/>
                  <a:pt x="43" y="6"/>
                </a:cubicBezTo>
                <a:cubicBezTo>
                  <a:pt x="41" y="6"/>
                  <a:pt x="40" y="8"/>
                  <a:pt x="40" y="10"/>
                </a:cubicBezTo>
                <a:cubicBezTo>
                  <a:pt x="40" y="29"/>
                  <a:pt x="40" y="68"/>
                  <a:pt x="40" y="87"/>
                </a:cubicBezTo>
                <a:cubicBezTo>
                  <a:pt x="40" y="105"/>
                  <a:pt x="40" y="123"/>
                  <a:pt x="40" y="141"/>
                </a:cubicBezTo>
                <a:cubicBezTo>
                  <a:pt x="32" y="140"/>
                  <a:pt x="21" y="144"/>
                  <a:pt x="13" y="152"/>
                </a:cubicBezTo>
                <a:cubicBezTo>
                  <a:pt x="8" y="158"/>
                  <a:pt x="4" y="164"/>
                  <a:pt x="2" y="171"/>
                </a:cubicBezTo>
                <a:cubicBezTo>
                  <a:pt x="0" y="178"/>
                  <a:pt x="2" y="185"/>
                  <a:pt x="6" y="189"/>
                </a:cubicBezTo>
                <a:cubicBezTo>
                  <a:pt x="9" y="192"/>
                  <a:pt x="13" y="194"/>
                  <a:pt x="18" y="194"/>
                </a:cubicBezTo>
                <a:cubicBezTo>
                  <a:pt x="26" y="194"/>
                  <a:pt x="35" y="189"/>
                  <a:pt x="43" y="182"/>
                </a:cubicBezTo>
                <a:cubicBezTo>
                  <a:pt x="53" y="172"/>
                  <a:pt x="57" y="158"/>
                  <a:pt x="53" y="149"/>
                </a:cubicBezTo>
                <a:cubicBezTo>
                  <a:pt x="53" y="32"/>
                  <a:pt x="53" y="32"/>
                  <a:pt x="53" y="32"/>
                </a:cubicBezTo>
                <a:cubicBezTo>
                  <a:pt x="145" y="32"/>
                  <a:pt x="145" y="32"/>
                  <a:pt x="145" y="32"/>
                </a:cubicBezTo>
                <a:cubicBezTo>
                  <a:pt x="145" y="111"/>
                  <a:pt x="145" y="111"/>
                  <a:pt x="145" y="111"/>
                </a:cubicBezTo>
                <a:cubicBezTo>
                  <a:pt x="137" y="110"/>
                  <a:pt x="127" y="115"/>
                  <a:pt x="119" y="122"/>
                </a:cubicBezTo>
                <a:cubicBezTo>
                  <a:pt x="106" y="135"/>
                  <a:pt x="103" y="151"/>
                  <a:pt x="111" y="159"/>
                </a:cubicBezTo>
                <a:cubicBezTo>
                  <a:pt x="114" y="162"/>
                  <a:pt x="118" y="164"/>
                  <a:pt x="123" y="164"/>
                </a:cubicBezTo>
                <a:cubicBezTo>
                  <a:pt x="131" y="164"/>
                  <a:pt x="141" y="159"/>
                  <a:pt x="148" y="152"/>
                </a:cubicBezTo>
                <a:cubicBezTo>
                  <a:pt x="158" y="142"/>
                  <a:pt x="163" y="129"/>
                  <a:pt x="158" y="12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zh-CN">
              <a:solidFill>
                <a:srgbClr val="00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9489" name="Freeform 698">
            <a:extLst>
              <a:ext uri="{FF2B5EF4-FFF2-40B4-BE49-F238E27FC236}">
                <a16:creationId xmlns:a16="http://schemas.microsoft.com/office/drawing/2014/main" id="{A101954A-E68E-4C4B-8C3C-64A1C6AD8B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4675" y="3305175"/>
            <a:ext cx="200025" cy="368300"/>
          </a:xfrm>
          <a:custGeom>
            <a:avLst/>
            <a:gdLst>
              <a:gd name="T0" fmla="*/ 81 w 106"/>
              <a:gd name="T1" fmla="*/ 49 h 197"/>
              <a:gd name="T2" fmla="*/ 53 w 106"/>
              <a:gd name="T3" fmla="*/ 4 h 197"/>
              <a:gd name="T4" fmla="*/ 48 w 106"/>
              <a:gd name="T5" fmla="*/ 1 h 197"/>
              <a:gd name="T6" fmla="*/ 44 w 106"/>
              <a:gd name="T7" fmla="*/ 5 h 197"/>
              <a:gd name="T8" fmla="*/ 46 w 106"/>
              <a:gd name="T9" fmla="*/ 25 h 197"/>
              <a:gd name="T10" fmla="*/ 46 w 106"/>
              <a:gd name="T11" fmla="*/ 141 h 197"/>
              <a:gd name="T12" fmla="*/ 17 w 106"/>
              <a:gd name="T13" fmla="*/ 153 h 197"/>
              <a:gd name="T14" fmla="*/ 9 w 106"/>
              <a:gd name="T15" fmla="*/ 192 h 197"/>
              <a:gd name="T16" fmla="*/ 22 w 106"/>
              <a:gd name="T17" fmla="*/ 197 h 197"/>
              <a:gd name="T18" fmla="*/ 48 w 106"/>
              <a:gd name="T19" fmla="*/ 185 h 197"/>
              <a:gd name="T20" fmla="*/ 59 w 106"/>
              <a:gd name="T21" fmla="*/ 150 h 197"/>
              <a:gd name="T22" fmla="*/ 59 w 106"/>
              <a:gd name="T23" fmla="*/ 61 h 197"/>
              <a:gd name="T24" fmla="*/ 78 w 106"/>
              <a:gd name="T25" fmla="*/ 78 h 197"/>
              <a:gd name="T26" fmla="*/ 96 w 106"/>
              <a:gd name="T27" fmla="*/ 102 h 197"/>
              <a:gd name="T28" fmla="*/ 100 w 106"/>
              <a:gd name="T29" fmla="*/ 106 h 197"/>
              <a:gd name="T30" fmla="*/ 100 w 106"/>
              <a:gd name="T31" fmla="*/ 106 h 197"/>
              <a:gd name="T32" fmla="*/ 104 w 106"/>
              <a:gd name="T33" fmla="*/ 102 h 197"/>
              <a:gd name="T34" fmla="*/ 81 w 106"/>
              <a:gd name="T35" fmla="*/ 49 h 197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06"/>
              <a:gd name="T55" fmla="*/ 0 h 197"/>
              <a:gd name="T56" fmla="*/ 106 w 106"/>
              <a:gd name="T57" fmla="*/ 197 h 197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06" h="197">
                <a:moveTo>
                  <a:pt x="81" y="49"/>
                </a:moveTo>
                <a:cubicBezTo>
                  <a:pt x="71" y="37"/>
                  <a:pt x="60" y="25"/>
                  <a:pt x="53" y="4"/>
                </a:cubicBezTo>
                <a:cubicBezTo>
                  <a:pt x="52" y="2"/>
                  <a:pt x="50" y="0"/>
                  <a:pt x="48" y="1"/>
                </a:cubicBezTo>
                <a:cubicBezTo>
                  <a:pt x="46" y="1"/>
                  <a:pt x="44" y="3"/>
                  <a:pt x="44" y="5"/>
                </a:cubicBezTo>
                <a:cubicBezTo>
                  <a:pt x="45" y="12"/>
                  <a:pt x="45" y="19"/>
                  <a:pt x="46" y="25"/>
                </a:cubicBezTo>
                <a:cubicBezTo>
                  <a:pt x="46" y="141"/>
                  <a:pt x="46" y="141"/>
                  <a:pt x="46" y="141"/>
                </a:cubicBezTo>
                <a:cubicBezTo>
                  <a:pt x="37" y="140"/>
                  <a:pt x="26" y="145"/>
                  <a:pt x="17" y="153"/>
                </a:cubicBezTo>
                <a:cubicBezTo>
                  <a:pt x="4" y="166"/>
                  <a:pt x="0" y="183"/>
                  <a:pt x="9" y="192"/>
                </a:cubicBezTo>
                <a:cubicBezTo>
                  <a:pt x="12" y="195"/>
                  <a:pt x="17" y="197"/>
                  <a:pt x="22" y="197"/>
                </a:cubicBezTo>
                <a:cubicBezTo>
                  <a:pt x="31" y="197"/>
                  <a:pt x="40" y="192"/>
                  <a:pt x="48" y="185"/>
                </a:cubicBezTo>
                <a:cubicBezTo>
                  <a:pt x="59" y="174"/>
                  <a:pt x="64" y="159"/>
                  <a:pt x="59" y="150"/>
                </a:cubicBezTo>
                <a:cubicBezTo>
                  <a:pt x="59" y="61"/>
                  <a:pt x="59" y="61"/>
                  <a:pt x="59" y="61"/>
                </a:cubicBezTo>
                <a:cubicBezTo>
                  <a:pt x="65" y="69"/>
                  <a:pt x="72" y="74"/>
                  <a:pt x="78" y="78"/>
                </a:cubicBezTo>
                <a:cubicBezTo>
                  <a:pt x="88" y="85"/>
                  <a:pt x="94" y="89"/>
                  <a:pt x="96" y="102"/>
                </a:cubicBezTo>
                <a:cubicBezTo>
                  <a:pt x="96" y="104"/>
                  <a:pt x="98" y="106"/>
                  <a:pt x="100" y="106"/>
                </a:cubicBezTo>
                <a:cubicBezTo>
                  <a:pt x="100" y="106"/>
                  <a:pt x="100" y="106"/>
                  <a:pt x="100" y="106"/>
                </a:cubicBezTo>
                <a:cubicBezTo>
                  <a:pt x="102" y="106"/>
                  <a:pt x="104" y="104"/>
                  <a:pt x="104" y="102"/>
                </a:cubicBezTo>
                <a:cubicBezTo>
                  <a:pt x="106" y="76"/>
                  <a:pt x="94" y="63"/>
                  <a:pt x="81" y="4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zh-CN">
              <a:solidFill>
                <a:srgbClr val="00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9490" name="矩形 31">
            <a:extLst>
              <a:ext uri="{FF2B5EF4-FFF2-40B4-BE49-F238E27FC236}">
                <a16:creationId xmlns:a16="http://schemas.microsoft.com/office/drawing/2014/main" id="{CF9E6845-FA93-4622-816F-F32D7CA906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10413" y="4483100"/>
            <a:ext cx="1711325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zh-CN" altLang="en-US" sz="1400" b="1">
                <a:solidFill>
                  <a:srgbClr val="424242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LOREM IPSUM </a:t>
            </a:r>
            <a:endParaRPr lang="en-US" altLang="zh-CN" sz="1400" b="1">
              <a:solidFill>
                <a:srgbClr val="424242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algn="ctr"/>
            <a:r>
              <a:rPr lang="zh-CN" altLang="en-US" sz="1400" b="1">
                <a:solidFill>
                  <a:srgbClr val="424242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DOLOR </a:t>
            </a:r>
            <a:endParaRPr lang="en-US" altLang="zh-CN" sz="1400" b="1">
              <a:solidFill>
                <a:srgbClr val="424242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algn="ctr"/>
            <a:r>
              <a:rPr lang="zh-CN" altLang="en-US" sz="1400" b="1">
                <a:solidFill>
                  <a:srgbClr val="424242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SIT AMET</a:t>
            </a:r>
            <a:endParaRPr lang="en-US" altLang="zh-CN" sz="1400" b="1">
              <a:solidFill>
                <a:srgbClr val="424242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grpSp>
        <p:nvGrpSpPr>
          <p:cNvPr id="19491" name="Group 35">
            <a:extLst>
              <a:ext uri="{FF2B5EF4-FFF2-40B4-BE49-F238E27FC236}">
                <a16:creationId xmlns:a16="http://schemas.microsoft.com/office/drawing/2014/main" id="{C32D9C8B-7C5C-4B07-8BC0-4659BDB0B376}"/>
              </a:ext>
            </a:extLst>
          </p:cNvPr>
          <p:cNvGrpSpPr>
            <a:grpSpLocks/>
          </p:cNvGrpSpPr>
          <p:nvPr/>
        </p:nvGrpSpPr>
        <p:grpSpPr bwMode="auto">
          <a:xfrm>
            <a:off x="4760913" y="4616450"/>
            <a:ext cx="315912" cy="363538"/>
            <a:chOff x="0" y="0"/>
            <a:chExt cx="638175" cy="735013"/>
          </a:xfrm>
        </p:grpSpPr>
        <p:sp>
          <p:nvSpPr>
            <p:cNvPr id="19492" name="Freeform 725">
              <a:extLst>
                <a:ext uri="{FF2B5EF4-FFF2-40B4-BE49-F238E27FC236}">
                  <a16:creationId xmlns:a16="http://schemas.microsoft.com/office/drawing/2014/main" id="{B724E5C0-3F0E-4704-B8F5-F1547BB675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087" y="325437"/>
              <a:ext cx="46038" cy="68263"/>
            </a:xfrm>
            <a:custGeom>
              <a:avLst/>
              <a:gdLst>
                <a:gd name="T0" fmla="*/ 0 w 12"/>
                <a:gd name="T1" fmla="*/ 4 h 18"/>
                <a:gd name="T2" fmla="*/ 3 w 12"/>
                <a:gd name="T3" fmla="*/ 14 h 18"/>
                <a:gd name="T4" fmla="*/ 7 w 12"/>
                <a:gd name="T5" fmla="*/ 18 h 18"/>
                <a:gd name="T6" fmla="*/ 7 w 12"/>
                <a:gd name="T7" fmla="*/ 18 h 18"/>
                <a:gd name="T8" fmla="*/ 11 w 12"/>
                <a:gd name="T9" fmla="*/ 14 h 18"/>
                <a:gd name="T10" fmla="*/ 11 w 12"/>
                <a:gd name="T11" fmla="*/ 0 h 18"/>
                <a:gd name="T12" fmla="*/ 0 w 12"/>
                <a:gd name="T13" fmla="*/ 4 h 1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2"/>
                <a:gd name="T22" fmla="*/ 0 h 18"/>
                <a:gd name="T23" fmla="*/ 12 w 12"/>
                <a:gd name="T24" fmla="*/ 18 h 1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2" h="18">
                  <a:moveTo>
                    <a:pt x="0" y="4"/>
                  </a:moveTo>
                  <a:cubicBezTo>
                    <a:pt x="2" y="7"/>
                    <a:pt x="3" y="10"/>
                    <a:pt x="3" y="14"/>
                  </a:cubicBezTo>
                  <a:cubicBezTo>
                    <a:pt x="3" y="16"/>
                    <a:pt x="5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10" y="18"/>
                    <a:pt x="11" y="16"/>
                    <a:pt x="11" y="14"/>
                  </a:cubicBezTo>
                  <a:cubicBezTo>
                    <a:pt x="12" y="9"/>
                    <a:pt x="12" y="4"/>
                    <a:pt x="11" y="0"/>
                  </a:cubicBezTo>
                  <a:lnTo>
                    <a:pt x="0" y="4"/>
                  </a:ln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9493" name="Freeform 726">
              <a:extLst>
                <a:ext uri="{FF2B5EF4-FFF2-40B4-BE49-F238E27FC236}">
                  <a16:creationId xmlns:a16="http://schemas.microsoft.com/office/drawing/2014/main" id="{EBD36555-8E70-4ED6-B519-1421989D47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600" y="400050"/>
              <a:ext cx="236538" cy="334963"/>
            </a:xfrm>
            <a:custGeom>
              <a:avLst/>
              <a:gdLst>
                <a:gd name="T0" fmla="*/ 59 w 63"/>
                <a:gd name="T1" fmla="*/ 0 h 89"/>
                <a:gd name="T2" fmla="*/ 45 w 63"/>
                <a:gd name="T3" fmla="*/ 6 h 89"/>
                <a:gd name="T4" fmla="*/ 45 w 63"/>
                <a:gd name="T5" fmla="*/ 33 h 89"/>
                <a:gd name="T6" fmla="*/ 17 w 63"/>
                <a:gd name="T7" fmla="*/ 45 h 89"/>
                <a:gd name="T8" fmla="*/ 9 w 63"/>
                <a:gd name="T9" fmla="*/ 84 h 89"/>
                <a:gd name="T10" fmla="*/ 22 w 63"/>
                <a:gd name="T11" fmla="*/ 89 h 89"/>
                <a:gd name="T12" fmla="*/ 48 w 63"/>
                <a:gd name="T13" fmla="*/ 77 h 89"/>
                <a:gd name="T14" fmla="*/ 59 w 63"/>
                <a:gd name="T15" fmla="*/ 42 h 89"/>
                <a:gd name="T16" fmla="*/ 59 w 63"/>
                <a:gd name="T17" fmla="*/ 0 h 8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3"/>
                <a:gd name="T28" fmla="*/ 0 h 89"/>
                <a:gd name="T29" fmla="*/ 63 w 63"/>
                <a:gd name="T30" fmla="*/ 89 h 8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3" h="89">
                  <a:moveTo>
                    <a:pt x="59" y="0"/>
                  </a:moveTo>
                  <a:cubicBezTo>
                    <a:pt x="45" y="6"/>
                    <a:pt x="45" y="6"/>
                    <a:pt x="45" y="6"/>
                  </a:cubicBezTo>
                  <a:cubicBezTo>
                    <a:pt x="45" y="33"/>
                    <a:pt x="45" y="33"/>
                    <a:pt x="45" y="33"/>
                  </a:cubicBezTo>
                  <a:cubicBezTo>
                    <a:pt x="36" y="32"/>
                    <a:pt x="25" y="37"/>
                    <a:pt x="17" y="45"/>
                  </a:cubicBezTo>
                  <a:cubicBezTo>
                    <a:pt x="3" y="58"/>
                    <a:pt x="0" y="75"/>
                    <a:pt x="9" y="84"/>
                  </a:cubicBezTo>
                  <a:cubicBezTo>
                    <a:pt x="12" y="87"/>
                    <a:pt x="16" y="89"/>
                    <a:pt x="22" y="89"/>
                  </a:cubicBezTo>
                  <a:cubicBezTo>
                    <a:pt x="30" y="89"/>
                    <a:pt x="40" y="84"/>
                    <a:pt x="48" y="77"/>
                  </a:cubicBezTo>
                  <a:cubicBezTo>
                    <a:pt x="59" y="66"/>
                    <a:pt x="63" y="51"/>
                    <a:pt x="59" y="42"/>
                  </a:cubicBezTo>
                  <a:lnTo>
                    <a:pt x="59" y="0"/>
                  </a:ln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9494" name="Freeform 727">
              <a:extLst>
                <a:ext uri="{FF2B5EF4-FFF2-40B4-BE49-F238E27FC236}">
                  <a16:creationId xmlns:a16="http://schemas.microsoft.com/office/drawing/2014/main" id="{B935E5D1-E1B9-46D9-8924-59DC6F3E5FB8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0" y="0"/>
              <a:ext cx="638175" cy="487363"/>
            </a:xfrm>
            <a:custGeom>
              <a:avLst/>
              <a:gdLst>
                <a:gd name="T0" fmla="*/ 170 w 170"/>
                <a:gd name="T1" fmla="*/ 54 h 130"/>
                <a:gd name="T2" fmla="*/ 164 w 170"/>
                <a:gd name="T3" fmla="*/ 42 h 130"/>
                <a:gd name="T4" fmla="*/ 163 w 170"/>
                <a:gd name="T5" fmla="*/ 40 h 130"/>
                <a:gd name="T6" fmla="*/ 161 w 170"/>
                <a:gd name="T7" fmla="*/ 40 h 130"/>
                <a:gd name="T8" fmla="*/ 118 w 170"/>
                <a:gd name="T9" fmla="*/ 60 h 130"/>
                <a:gd name="T10" fmla="*/ 107 w 170"/>
                <a:gd name="T11" fmla="*/ 48 h 130"/>
                <a:gd name="T12" fmla="*/ 79 w 170"/>
                <a:gd name="T13" fmla="*/ 3 h 130"/>
                <a:gd name="T14" fmla="*/ 74 w 170"/>
                <a:gd name="T15" fmla="*/ 0 h 130"/>
                <a:gd name="T16" fmla="*/ 71 w 170"/>
                <a:gd name="T17" fmla="*/ 4 h 130"/>
                <a:gd name="T18" fmla="*/ 72 w 170"/>
                <a:gd name="T19" fmla="*/ 24 h 130"/>
                <a:gd name="T20" fmla="*/ 72 w 170"/>
                <a:gd name="T21" fmla="*/ 81 h 130"/>
                <a:gd name="T22" fmla="*/ 2 w 170"/>
                <a:gd name="T23" fmla="*/ 113 h 130"/>
                <a:gd name="T24" fmla="*/ 1 w 170"/>
                <a:gd name="T25" fmla="*/ 114 h 130"/>
                <a:gd name="T26" fmla="*/ 1 w 170"/>
                <a:gd name="T27" fmla="*/ 116 h 130"/>
                <a:gd name="T28" fmla="*/ 6 w 170"/>
                <a:gd name="T29" fmla="*/ 128 h 130"/>
                <a:gd name="T30" fmla="*/ 9 w 170"/>
                <a:gd name="T31" fmla="*/ 130 h 130"/>
                <a:gd name="T32" fmla="*/ 10 w 170"/>
                <a:gd name="T33" fmla="*/ 129 h 130"/>
                <a:gd name="T34" fmla="*/ 168 w 170"/>
                <a:gd name="T35" fmla="*/ 57 h 130"/>
                <a:gd name="T36" fmla="*/ 170 w 170"/>
                <a:gd name="T37" fmla="*/ 54 h 130"/>
                <a:gd name="T38" fmla="*/ 86 w 170"/>
                <a:gd name="T39" fmla="*/ 61 h 130"/>
                <a:gd name="T40" fmla="*/ 95 w 170"/>
                <a:gd name="T41" fmla="*/ 70 h 130"/>
                <a:gd name="T42" fmla="*/ 86 w 170"/>
                <a:gd name="T43" fmla="*/ 75 h 130"/>
                <a:gd name="T44" fmla="*/ 86 w 170"/>
                <a:gd name="T45" fmla="*/ 61 h 13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70"/>
                <a:gd name="T70" fmla="*/ 0 h 130"/>
                <a:gd name="T71" fmla="*/ 170 w 170"/>
                <a:gd name="T72" fmla="*/ 130 h 130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70" h="130">
                  <a:moveTo>
                    <a:pt x="170" y="54"/>
                  </a:moveTo>
                  <a:cubicBezTo>
                    <a:pt x="164" y="42"/>
                    <a:pt x="164" y="42"/>
                    <a:pt x="164" y="42"/>
                  </a:cubicBezTo>
                  <a:cubicBezTo>
                    <a:pt x="164" y="41"/>
                    <a:pt x="163" y="41"/>
                    <a:pt x="163" y="40"/>
                  </a:cubicBezTo>
                  <a:cubicBezTo>
                    <a:pt x="162" y="40"/>
                    <a:pt x="161" y="40"/>
                    <a:pt x="161" y="40"/>
                  </a:cubicBezTo>
                  <a:cubicBezTo>
                    <a:pt x="118" y="60"/>
                    <a:pt x="118" y="60"/>
                    <a:pt x="118" y="60"/>
                  </a:cubicBezTo>
                  <a:cubicBezTo>
                    <a:pt x="114" y="56"/>
                    <a:pt x="111" y="52"/>
                    <a:pt x="107" y="48"/>
                  </a:cubicBezTo>
                  <a:cubicBezTo>
                    <a:pt x="97" y="37"/>
                    <a:pt x="86" y="24"/>
                    <a:pt x="79" y="3"/>
                  </a:cubicBezTo>
                  <a:cubicBezTo>
                    <a:pt x="78" y="1"/>
                    <a:pt x="77" y="0"/>
                    <a:pt x="74" y="0"/>
                  </a:cubicBezTo>
                  <a:cubicBezTo>
                    <a:pt x="72" y="0"/>
                    <a:pt x="71" y="2"/>
                    <a:pt x="71" y="4"/>
                  </a:cubicBezTo>
                  <a:cubicBezTo>
                    <a:pt x="71" y="11"/>
                    <a:pt x="71" y="18"/>
                    <a:pt x="72" y="24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2" y="113"/>
                    <a:pt x="2" y="113"/>
                    <a:pt x="2" y="113"/>
                  </a:cubicBezTo>
                  <a:cubicBezTo>
                    <a:pt x="1" y="113"/>
                    <a:pt x="1" y="114"/>
                    <a:pt x="1" y="114"/>
                  </a:cubicBezTo>
                  <a:cubicBezTo>
                    <a:pt x="0" y="115"/>
                    <a:pt x="0" y="116"/>
                    <a:pt x="1" y="116"/>
                  </a:cubicBezTo>
                  <a:cubicBezTo>
                    <a:pt x="6" y="128"/>
                    <a:pt x="6" y="128"/>
                    <a:pt x="6" y="128"/>
                  </a:cubicBezTo>
                  <a:cubicBezTo>
                    <a:pt x="7" y="129"/>
                    <a:pt x="8" y="130"/>
                    <a:pt x="9" y="130"/>
                  </a:cubicBezTo>
                  <a:cubicBezTo>
                    <a:pt x="9" y="130"/>
                    <a:pt x="9" y="130"/>
                    <a:pt x="10" y="129"/>
                  </a:cubicBezTo>
                  <a:cubicBezTo>
                    <a:pt x="168" y="57"/>
                    <a:pt x="168" y="57"/>
                    <a:pt x="168" y="57"/>
                  </a:cubicBezTo>
                  <a:cubicBezTo>
                    <a:pt x="170" y="56"/>
                    <a:pt x="170" y="55"/>
                    <a:pt x="170" y="54"/>
                  </a:cubicBezTo>
                  <a:close/>
                  <a:moveTo>
                    <a:pt x="86" y="61"/>
                  </a:moveTo>
                  <a:cubicBezTo>
                    <a:pt x="89" y="64"/>
                    <a:pt x="92" y="68"/>
                    <a:pt x="95" y="70"/>
                  </a:cubicBezTo>
                  <a:cubicBezTo>
                    <a:pt x="86" y="75"/>
                    <a:pt x="86" y="75"/>
                    <a:pt x="86" y="75"/>
                  </a:cubicBezTo>
                  <a:lnTo>
                    <a:pt x="86" y="61"/>
                  </a:ln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</p:grpSp>
      <p:sp>
        <p:nvSpPr>
          <p:cNvPr id="19495" name="矩形 36">
            <a:extLst>
              <a:ext uri="{FF2B5EF4-FFF2-40B4-BE49-F238E27FC236}">
                <a16:creationId xmlns:a16="http://schemas.microsoft.com/office/drawing/2014/main" id="{9EBA0C44-B751-4CD0-A548-023262A462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2250" y="5070475"/>
            <a:ext cx="1711325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zh-CN" altLang="en-US" sz="1400" b="1">
                <a:solidFill>
                  <a:srgbClr val="424242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LOREM IPSUM </a:t>
            </a:r>
            <a:endParaRPr lang="en-US" altLang="zh-CN" sz="1400" b="1">
              <a:solidFill>
                <a:srgbClr val="424242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algn="ctr"/>
            <a:r>
              <a:rPr lang="zh-CN" altLang="en-US" sz="1400" b="1">
                <a:solidFill>
                  <a:srgbClr val="424242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DOLOR </a:t>
            </a:r>
            <a:endParaRPr lang="en-US" altLang="zh-CN" sz="1400" b="1">
              <a:solidFill>
                <a:srgbClr val="424242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algn="ctr"/>
            <a:r>
              <a:rPr lang="zh-CN" altLang="en-US" sz="1400" b="1">
                <a:solidFill>
                  <a:srgbClr val="424242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SIT AMET</a:t>
            </a:r>
            <a:endParaRPr lang="en-US" altLang="zh-CN" sz="1400" b="1">
              <a:solidFill>
                <a:srgbClr val="424242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19496" name="矩形 37">
            <a:extLst>
              <a:ext uri="{FF2B5EF4-FFF2-40B4-BE49-F238E27FC236}">
                <a16:creationId xmlns:a16="http://schemas.microsoft.com/office/drawing/2014/main" id="{47971E15-7E94-4BD2-9A60-397278437C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93225" y="4144963"/>
            <a:ext cx="2584450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b="1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LOREM IPSUM</a:t>
            </a:r>
            <a:r>
              <a:rPr lang="zh-CN" altLang="en-US" sz="1600" b="1">
                <a:solidFill>
                  <a:srgbClr val="3BA2CD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  </a:t>
            </a:r>
            <a:endParaRPr lang="en-US" altLang="zh-CN" sz="1600" b="1">
              <a:solidFill>
                <a:srgbClr val="3BA2CD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11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consectetuer adipiscing elit, sed diam nonummy nibh euismod tincidunt ut laoreet dolore magna aliquam erat volutpat. </a:t>
            </a:r>
            <a:endParaRPr lang="zh-CN" altLang="en-US" sz="1100">
              <a:solidFill>
                <a:srgbClr val="00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9497" name="圆角矩形 38">
            <a:extLst>
              <a:ext uri="{FF2B5EF4-FFF2-40B4-BE49-F238E27FC236}">
                <a16:creationId xmlns:a16="http://schemas.microsoft.com/office/drawing/2014/main" id="{69FEA1FB-36D0-47D5-A339-D1DDC602672D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8572500" y="4875213"/>
            <a:ext cx="1216025" cy="63500"/>
          </a:xfrm>
          <a:prstGeom prst="roundRect">
            <a:avLst>
              <a:gd name="adj" fmla="val 50000"/>
            </a:avLst>
          </a:prstGeom>
          <a:solidFill>
            <a:srgbClr val="21AFE6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9498" name="矩形 39">
            <a:extLst>
              <a:ext uri="{FF2B5EF4-FFF2-40B4-BE49-F238E27FC236}">
                <a16:creationId xmlns:a16="http://schemas.microsoft.com/office/drawing/2014/main" id="{32411F82-2B3F-4956-9475-A67034739A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6300" y="1833563"/>
            <a:ext cx="2027238" cy="969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600" b="1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LOREM IPSUM</a:t>
            </a:r>
            <a:r>
              <a:rPr lang="zh-CN" altLang="en-US" sz="1600" b="1">
                <a:solidFill>
                  <a:srgbClr val="3BA2CD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  </a:t>
            </a:r>
            <a:endParaRPr lang="en-US" altLang="zh-CN" sz="1600" b="1">
              <a:solidFill>
                <a:srgbClr val="3BA2CD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altLang="zh-CN" sz="11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consectetuer adipiscing elit, sed diam nonummy nibh</a:t>
            </a:r>
            <a:endParaRPr lang="zh-CN" altLang="en-US" sz="1100">
              <a:solidFill>
                <a:srgbClr val="00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9499" name="圆角矩形 40">
            <a:extLst>
              <a:ext uri="{FF2B5EF4-FFF2-40B4-BE49-F238E27FC236}">
                <a16:creationId xmlns:a16="http://schemas.microsoft.com/office/drawing/2014/main" id="{EF0314DB-2725-41F0-8008-8780C8A945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2841625"/>
            <a:ext cx="1216025" cy="63500"/>
          </a:xfrm>
          <a:prstGeom prst="roundRect">
            <a:avLst>
              <a:gd name="adj" fmla="val 50000"/>
            </a:avLst>
          </a:prstGeom>
          <a:solidFill>
            <a:srgbClr val="42424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44" name="矩形 5">
            <a:extLst>
              <a:ext uri="{FF2B5EF4-FFF2-40B4-BE49-F238E27FC236}">
                <a16:creationId xmlns:a16="http://schemas.microsoft.com/office/drawing/2014/main" id="{3C5106FB-2CDD-4629-BBA2-F5C69CB0C1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0500" y="6521450"/>
            <a:ext cx="18717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https://www.freeppt7.com</a:t>
            </a:r>
            <a:endParaRPr lang="zh-CN" altLang="zh-CN" sz="12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2" name="Group 2">
            <a:extLst>
              <a:ext uri="{FF2B5EF4-FFF2-40B4-BE49-F238E27FC236}">
                <a16:creationId xmlns:a16="http://schemas.microsoft.com/office/drawing/2014/main" id="{FBA4A07F-7543-45C7-A530-65A4788BAE68}"/>
              </a:ext>
            </a:extLst>
          </p:cNvPr>
          <p:cNvGrpSpPr>
            <a:grpSpLocks/>
          </p:cNvGrpSpPr>
          <p:nvPr/>
        </p:nvGrpSpPr>
        <p:grpSpPr bwMode="auto">
          <a:xfrm>
            <a:off x="3727450" y="3681413"/>
            <a:ext cx="4737100" cy="4770437"/>
            <a:chOff x="0" y="0"/>
            <a:chExt cx="1496766" cy="1507336"/>
          </a:xfrm>
        </p:grpSpPr>
        <p:sp useBgFill="1">
          <p:nvSpPr>
            <p:cNvPr id="20483" name="椭圆 7">
              <a:extLst>
                <a:ext uri="{FF2B5EF4-FFF2-40B4-BE49-F238E27FC236}">
                  <a16:creationId xmlns:a16="http://schemas.microsoft.com/office/drawing/2014/main" id="{A0EA0966-1B9F-42D9-B114-58D8EF34D2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496766" cy="1507336"/>
            </a:xfrm>
            <a:prstGeom prst="ellipse">
              <a:avLst/>
            </a:prstGeom>
            <a:ln w="25400" cap="flat" cmpd="sng">
              <a:solidFill>
                <a:srgbClr val="424242"/>
              </a:solidFill>
              <a:bevel/>
              <a:headEnd/>
              <a:tailEnd/>
            </a:ln>
          </p:spPr>
          <p:txBody>
            <a:bodyPr anchor="ctr"/>
            <a:lstStyle/>
            <a:p>
              <a:pPr algn="ctr"/>
              <a:endParaRPr lang="zh-CN" altLang="zh-CN" sz="1400" b="1">
                <a:solidFill>
                  <a:srgbClr val="181818"/>
                </a:solidFill>
                <a:ea typeface="方正兰亭特黑简体" pitchFamily="2" charset="-122"/>
              </a:endParaRPr>
            </a:p>
          </p:txBody>
        </p:sp>
        <p:sp>
          <p:nvSpPr>
            <p:cNvPr id="20484" name="椭圆 8">
              <a:extLst>
                <a:ext uri="{FF2B5EF4-FFF2-40B4-BE49-F238E27FC236}">
                  <a16:creationId xmlns:a16="http://schemas.microsoft.com/office/drawing/2014/main" id="{5636B3FA-DA0E-4C71-B501-A8F6AAF50C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822" y="79379"/>
              <a:ext cx="1339123" cy="1348580"/>
            </a:xfrm>
            <a:prstGeom prst="ellipse">
              <a:avLst/>
            </a:pr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 cap="flat" cmpd="sng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 sz="1400" b="1">
                <a:solidFill>
                  <a:srgbClr val="181818"/>
                </a:solidFill>
                <a:ea typeface="方正兰亭特黑简体" pitchFamily="2" charset="-122"/>
              </a:endParaRPr>
            </a:p>
          </p:txBody>
        </p:sp>
      </p:grpSp>
      <p:sp>
        <p:nvSpPr>
          <p:cNvPr id="20485" name="灯片编号占位符 2">
            <a:extLst>
              <a:ext uri="{FF2B5EF4-FFF2-40B4-BE49-F238E27FC236}">
                <a16:creationId xmlns:a16="http://schemas.microsoft.com/office/drawing/2014/main" id="{D09E0D73-906C-41FE-AEAB-300619D271F0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EBDB7E24-C820-4190-BB65-94D5841F4ACB}" type="slidenum">
              <a:rPr lang="zh-CN" altLang="en-US"/>
              <a:pPr/>
              <a:t>16</a:t>
            </a:fld>
            <a:endParaRPr lang="zh-CN" altLang="en-US"/>
          </a:p>
        </p:txBody>
      </p:sp>
      <p:sp>
        <p:nvSpPr>
          <p:cNvPr id="20486" name="灯片编号占位符 1">
            <a:extLst>
              <a:ext uri="{FF2B5EF4-FFF2-40B4-BE49-F238E27FC236}">
                <a16:creationId xmlns:a16="http://schemas.microsoft.com/office/drawing/2014/main" id="{922FA433-2F09-42ED-BB29-C2178EB904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34475" y="6461125"/>
            <a:ext cx="2743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AB8A6916-56E3-4EE0-8C1A-066D6303F721}" type="slidenum">
              <a:rPr lang="zh-CN" altLang="en-US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pPr algn="r"/>
              <a:t>16</a:t>
            </a:fld>
            <a:endParaRPr lang="zh-CN" altLang="en-US" sz="1200">
              <a:solidFill>
                <a:srgbClr val="898989"/>
              </a:solidFill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20487" name="矩形 4">
            <a:extLst>
              <a:ext uri="{FF2B5EF4-FFF2-40B4-BE49-F238E27FC236}">
                <a16:creationId xmlns:a16="http://schemas.microsoft.com/office/drawing/2014/main" id="{4AF88E9D-0BA2-49C0-A6BF-900A1E72DE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8550" y="247650"/>
            <a:ext cx="489585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zh-CN" altLang="en-US" sz="2800" b="1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Lorem ipsum dolor sit amet</a:t>
            </a:r>
            <a:endParaRPr lang="en-US" altLang="zh-CN" sz="2800" b="1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algn="ctr"/>
            <a:r>
              <a:rPr lang="zh-CN" altLang="en-US" sz="1400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consectetuer adipiscing elit sed diam nonummy nibh euismod</a:t>
            </a:r>
            <a:endParaRPr lang="zh-CN" altLang="en-US"/>
          </a:p>
        </p:txBody>
      </p:sp>
      <p:sp useBgFill="1">
        <p:nvSpPr>
          <p:cNvPr id="20488" name="矩形 5">
            <a:extLst>
              <a:ext uri="{FF2B5EF4-FFF2-40B4-BE49-F238E27FC236}">
                <a16:creationId xmlns:a16="http://schemas.microsoft.com/office/drawing/2014/main" id="{D8B8B32E-EF16-4E6F-8936-8C391131B7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994400"/>
            <a:ext cx="12192000" cy="863600"/>
          </a:xfrm>
          <a:prstGeom prst="rect">
            <a:avLst/>
          </a:prstGeom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20489" name="矩形 9">
            <a:extLst>
              <a:ext uri="{FF2B5EF4-FFF2-40B4-BE49-F238E27FC236}">
                <a16:creationId xmlns:a16="http://schemas.microsoft.com/office/drawing/2014/main" id="{63B09FDB-4F6E-47C0-9196-C135B5BE57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51600"/>
            <a:ext cx="12192000" cy="406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20491" name="矩形 11">
            <a:extLst>
              <a:ext uri="{FF2B5EF4-FFF2-40B4-BE49-F238E27FC236}">
                <a16:creationId xmlns:a16="http://schemas.microsoft.com/office/drawing/2014/main" id="{9D54CE86-E10C-4440-8D3E-BF36A9231F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" y="6516688"/>
            <a:ext cx="19018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1200">
                <a:solidFill>
                  <a:srgbClr val="424242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your </a:t>
            </a:r>
            <a:r>
              <a:rPr lang="en-US" altLang="zh-CN" sz="1200" b="1">
                <a:solidFill>
                  <a:srgbClr val="424242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company</a:t>
            </a:r>
            <a:r>
              <a:rPr lang="en-US" altLang="zh-CN" sz="1200">
                <a:solidFill>
                  <a:srgbClr val="424242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en-US" altLang="zh-CN" sz="12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/ </a:t>
            </a:r>
            <a:r>
              <a:rPr lang="en-US" altLang="zh-CN" sz="1200" b="1">
                <a:solidFill>
                  <a:srgbClr val="AEDC46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logo</a:t>
            </a:r>
            <a:r>
              <a:rPr lang="en-US" altLang="zh-CN" sz="1200" b="1">
                <a:solidFill>
                  <a:srgbClr val="21AFE6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en-US" altLang="zh-CN" sz="12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/ </a:t>
            </a:r>
            <a:r>
              <a:rPr lang="en-US" altLang="zh-CN" sz="1200" b="1">
                <a:solidFill>
                  <a:srgbClr val="21AFE6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date</a:t>
            </a:r>
            <a:endParaRPr lang="zh-CN" altLang="en-US" sz="1200" b="1">
              <a:solidFill>
                <a:srgbClr val="21AFE6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 useBgFill="1">
        <p:nvSpPr>
          <p:cNvPr id="20492" name="椭圆 16">
            <a:extLst>
              <a:ext uri="{FF2B5EF4-FFF2-40B4-BE49-F238E27FC236}">
                <a16:creationId xmlns:a16="http://schemas.microsoft.com/office/drawing/2014/main" id="{B22DBA3F-9434-499B-B74A-B13834F123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2263" y="3570288"/>
            <a:ext cx="1957387" cy="1957387"/>
          </a:xfrm>
          <a:prstGeom prst="ellipse">
            <a:avLst/>
          </a:prstGeom>
          <a:ln w="25400" cap="flat" cmpd="sng">
            <a:solidFill>
              <a:srgbClr val="21AFE6"/>
            </a:solidFill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 sz="1400" b="1">
              <a:solidFill>
                <a:srgbClr val="181818"/>
              </a:solidFill>
              <a:ea typeface="方正兰亭特黑简体" pitchFamily="2" charset="-122"/>
            </a:endParaRPr>
          </a:p>
        </p:txBody>
      </p:sp>
      <p:grpSp>
        <p:nvGrpSpPr>
          <p:cNvPr id="20493" name="Group 13">
            <a:extLst>
              <a:ext uri="{FF2B5EF4-FFF2-40B4-BE49-F238E27FC236}">
                <a16:creationId xmlns:a16="http://schemas.microsoft.com/office/drawing/2014/main" id="{8FCD8322-15A4-4AA5-B504-E9B6BF3DCB6E}"/>
              </a:ext>
            </a:extLst>
          </p:cNvPr>
          <p:cNvGrpSpPr>
            <a:grpSpLocks/>
          </p:cNvGrpSpPr>
          <p:nvPr/>
        </p:nvGrpSpPr>
        <p:grpSpPr bwMode="auto">
          <a:xfrm>
            <a:off x="7526338" y="2330450"/>
            <a:ext cx="1292225" cy="1292225"/>
            <a:chOff x="0" y="0"/>
            <a:chExt cx="1957893" cy="1957893"/>
          </a:xfrm>
        </p:grpSpPr>
        <p:sp useBgFill="1">
          <p:nvSpPr>
            <p:cNvPr id="20494" name="椭圆 17">
              <a:extLst>
                <a:ext uri="{FF2B5EF4-FFF2-40B4-BE49-F238E27FC236}">
                  <a16:creationId xmlns:a16="http://schemas.microsoft.com/office/drawing/2014/main" id="{28D02E20-3C0B-4EC1-B4B0-0E01585CA5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957893" cy="1957893"/>
            </a:xfrm>
            <a:prstGeom prst="ellipse">
              <a:avLst/>
            </a:prstGeom>
            <a:ln w="25400" cap="flat" cmpd="sng">
              <a:solidFill>
                <a:schemeClr val="bg1"/>
              </a:solidFill>
              <a:bevel/>
              <a:headEnd/>
              <a:tailEnd/>
            </a:ln>
          </p:spPr>
          <p:txBody>
            <a:bodyPr anchor="ctr"/>
            <a:lstStyle/>
            <a:p>
              <a:pPr algn="ctr"/>
              <a:endParaRPr lang="zh-CN" altLang="zh-CN" sz="1400" b="1">
                <a:solidFill>
                  <a:srgbClr val="181818"/>
                </a:solidFill>
                <a:ea typeface="方正兰亭特黑简体" pitchFamily="2" charset="-122"/>
              </a:endParaRPr>
            </a:p>
          </p:txBody>
        </p:sp>
        <p:sp>
          <p:nvSpPr>
            <p:cNvPr id="20495" name="椭圆 18">
              <a:extLst>
                <a:ext uri="{FF2B5EF4-FFF2-40B4-BE49-F238E27FC236}">
                  <a16:creationId xmlns:a16="http://schemas.microsoft.com/office/drawing/2014/main" id="{8117AFAE-4AE9-4D1E-9612-F4078DC229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106" y="103107"/>
              <a:ext cx="1751683" cy="1751683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C8C8C8"/>
                </a:gs>
              </a:gsLst>
              <a:lin ang="19800000" scaled="1"/>
            </a:gradFill>
            <a:ln w="25400" cap="flat" cmpd="sng">
              <a:solidFill>
                <a:srgbClr val="42719B"/>
              </a:solidFill>
              <a:bevel/>
              <a:headEnd/>
              <a:tailEnd/>
            </a:ln>
          </p:spPr>
          <p:txBody>
            <a:bodyPr anchor="ctr"/>
            <a:lstStyle/>
            <a:p>
              <a:pPr algn="ctr"/>
              <a:endParaRPr lang="zh-CN" altLang="zh-CN" sz="1400" b="1">
                <a:solidFill>
                  <a:srgbClr val="181818"/>
                </a:solidFill>
                <a:ea typeface="方正兰亭特黑简体" pitchFamily="2" charset="-122"/>
              </a:endParaRPr>
            </a:p>
          </p:txBody>
        </p:sp>
      </p:grpSp>
      <p:sp>
        <p:nvSpPr>
          <p:cNvPr id="20496" name="椭圆 19">
            <a:extLst>
              <a:ext uri="{FF2B5EF4-FFF2-40B4-BE49-F238E27FC236}">
                <a16:creationId xmlns:a16="http://schemas.microsoft.com/office/drawing/2014/main" id="{EE6A3F46-CA06-4625-B286-1DA6A2EE4C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5450" y="3673475"/>
            <a:ext cx="1752600" cy="1752600"/>
          </a:xfrm>
          <a:prstGeom prst="ellipse">
            <a:avLst/>
          </a:prstGeom>
          <a:solidFill>
            <a:srgbClr val="21AFE6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 sz="1400" b="1">
              <a:solidFill>
                <a:srgbClr val="181818"/>
              </a:solidFill>
              <a:ea typeface="方正兰亭特黑简体" pitchFamily="2" charset="-122"/>
            </a:endParaRPr>
          </a:p>
        </p:txBody>
      </p:sp>
      <p:sp useBgFill="1">
        <p:nvSpPr>
          <p:cNvPr id="20497" name="椭圆 20">
            <a:extLst>
              <a:ext uri="{FF2B5EF4-FFF2-40B4-BE49-F238E27FC236}">
                <a16:creationId xmlns:a16="http://schemas.microsoft.com/office/drawing/2014/main" id="{76759A5B-BD3F-4F9E-BB48-7298FBAB0C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6513" y="1296988"/>
            <a:ext cx="1957387" cy="1957387"/>
          </a:xfrm>
          <a:prstGeom prst="ellipse">
            <a:avLst/>
          </a:prstGeom>
          <a:ln w="25400" cap="flat" cmpd="sng">
            <a:solidFill>
              <a:srgbClr val="AEDC46"/>
            </a:solidFill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 sz="1400" b="1">
              <a:solidFill>
                <a:srgbClr val="181818"/>
              </a:solidFill>
              <a:ea typeface="方正兰亭特黑简体" pitchFamily="2" charset="-122"/>
            </a:endParaRPr>
          </a:p>
        </p:txBody>
      </p:sp>
      <p:sp>
        <p:nvSpPr>
          <p:cNvPr id="20498" name="椭圆 21">
            <a:extLst>
              <a:ext uri="{FF2B5EF4-FFF2-40B4-BE49-F238E27FC236}">
                <a16:creationId xmlns:a16="http://schemas.microsoft.com/office/drawing/2014/main" id="{FD58C41C-9399-4779-89EC-D5F9341B1D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9700" y="1400175"/>
            <a:ext cx="1752600" cy="1752600"/>
          </a:xfrm>
          <a:prstGeom prst="ellipse">
            <a:avLst/>
          </a:prstGeom>
          <a:solidFill>
            <a:srgbClr val="AEDC46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 sz="1400" b="1">
              <a:solidFill>
                <a:srgbClr val="181818"/>
              </a:solidFill>
              <a:ea typeface="方正兰亭特黑简体" pitchFamily="2" charset="-122"/>
            </a:endParaRPr>
          </a:p>
        </p:txBody>
      </p:sp>
      <p:sp useBgFill="1">
        <p:nvSpPr>
          <p:cNvPr id="20499" name="椭圆 22">
            <a:extLst>
              <a:ext uri="{FF2B5EF4-FFF2-40B4-BE49-F238E27FC236}">
                <a16:creationId xmlns:a16="http://schemas.microsoft.com/office/drawing/2014/main" id="{8F4D5CCD-31CD-41DE-BB4E-26054F80BD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15375" y="3571875"/>
            <a:ext cx="1957388" cy="1957388"/>
          </a:xfrm>
          <a:prstGeom prst="ellipse">
            <a:avLst/>
          </a:prstGeom>
          <a:ln w="25400" cap="flat" cmpd="sng">
            <a:solidFill>
              <a:srgbClr val="424242"/>
            </a:solidFill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 sz="1400" b="1">
              <a:solidFill>
                <a:srgbClr val="181818"/>
              </a:solidFill>
              <a:ea typeface="方正兰亭特黑简体" pitchFamily="2" charset="-122"/>
            </a:endParaRPr>
          </a:p>
        </p:txBody>
      </p:sp>
      <p:sp>
        <p:nvSpPr>
          <p:cNvPr id="20500" name="椭圆 23">
            <a:extLst>
              <a:ext uri="{FF2B5EF4-FFF2-40B4-BE49-F238E27FC236}">
                <a16:creationId xmlns:a16="http://schemas.microsoft.com/office/drawing/2014/main" id="{15731FD9-AFB9-4300-B0FD-09C6C437CB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18563" y="3675063"/>
            <a:ext cx="1751012" cy="1751012"/>
          </a:xfrm>
          <a:prstGeom prst="ellipse">
            <a:avLst/>
          </a:prstGeom>
          <a:solidFill>
            <a:srgbClr val="424242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 sz="1400" b="1">
              <a:solidFill>
                <a:srgbClr val="181818"/>
              </a:solidFill>
              <a:ea typeface="方正兰亭特黑简体" pitchFamily="2" charset="-122"/>
            </a:endParaRPr>
          </a:p>
        </p:txBody>
      </p:sp>
      <p:grpSp>
        <p:nvGrpSpPr>
          <p:cNvPr id="20501" name="Group 21">
            <a:extLst>
              <a:ext uri="{FF2B5EF4-FFF2-40B4-BE49-F238E27FC236}">
                <a16:creationId xmlns:a16="http://schemas.microsoft.com/office/drawing/2014/main" id="{30E3C4B7-57E7-44D4-B5E0-743DE9897924}"/>
              </a:ext>
            </a:extLst>
          </p:cNvPr>
          <p:cNvGrpSpPr>
            <a:grpSpLocks/>
          </p:cNvGrpSpPr>
          <p:nvPr/>
        </p:nvGrpSpPr>
        <p:grpSpPr bwMode="auto">
          <a:xfrm>
            <a:off x="3378200" y="2389188"/>
            <a:ext cx="1292225" cy="1292225"/>
            <a:chOff x="0" y="0"/>
            <a:chExt cx="1957893" cy="1957893"/>
          </a:xfrm>
        </p:grpSpPr>
        <p:sp useBgFill="1">
          <p:nvSpPr>
            <p:cNvPr id="20502" name="椭圆 26">
              <a:extLst>
                <a:ext uri="{FF2B5EF4-FFF2-40B4-BE49-F238E27FC236}">
                  <a16:creationId xmlns:a16="http://schemas.microsoft.com/office/drawing/2014/main" id="{70A10541-85B3-47E8-B1E9-380D22D323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957893" cy="1957893"/>
            </a:xfrm>
            <a:prstGeom prst="ellipse">
              <a:avLst/>
            </a:prstGeom>
            <a:ln w="25400" cap="flat" cmpd="sng">
              <a:solidFill>
                <a:schemeClr val="bg1"/>
              </a:solidFill>
              <a:bevel/>
              <a:headEnd/>
              <a:tailEnd/>
            </a:ln>
          </p:spPr>
          <p:txBody>
            <a:bodyPr anchor="ctr"/>
            <a:lstStyle/>
            <a:p>
              <a:pPr algn="ctr"/>
              <a:endParaRPr lang="zh-CN" altLang="zh-CN" sz="1400" b="1">
                <a:solidFill>
                  <a:srgbClr val="181818"/>
                </a:solidFill>
                <a:ea typeface="方正兰亭特黑简体" pitchFamily="2" charset="-122"/>
              </a:endParaRPr>
            </a:p>
          </p:txBody>
        </p:sp>
        <p:sp>
          <p:nvSpPr>
            <p:cNvPr id="20503" name="椭圆 27">
              <a:extLst>
                <a:ext uri="{FF2B5EF4-FFF2-40B4-BE49-F238E27FC236}">
                  <a16:creationId xmlns:a16="http://schemas.microsoft.com/office/drawing/2014/main" id="{93EE460F-3920-4D4B-9EB5-9CF6F00FB7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106" y="103107"/>
              <a:ext cx="1751683" cy="1751683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C8C8C8"/>
                </a:gs>
              </a:gsLst>
              <a:lin ang="19800000" scaled="1"/>
            </a:gradFill>
            <a:ln w="25400" cap="flat" cmpd="sng">
              <a:solidFill>
                <a:srgbClr val="42719B"/>
              </a:solidFill>
              <a:bevel/>
              <a:headEnd/>
              <a:tailEnd/>
            </a:ln>
          </p:spPr>
          <p:txBody>
            <a:bodyPr anchor="ctr"/>
            <a:lstStyle/>
            <a:p>
              <a:pPr algn="ctr"/>
              <a:endParaRPr lang="zh-CN" altLang="zh-CN" sz="1400" b="1">
                <a:solidFill>
                  <a:srgbClr val="181818"/>
                </a:solidFill>
                <a:ea typeface="方正兰亭特黑简体" pitchFamily="2" charset="-122"/>
              </a:endParaRPr>
            </a:p>
          </p:txBody>
        </p:sp>
      </p:grpSp>
      <p:sp>
        <p:nvSpPr>
          <p:cNvPr id="20504" name="矩形 28">
            <a:extLst>
              <a:ext uri="{FF2B5EF4-FFF2-40B4-BE49-F238E27FC236}">
                <a16:creationId xmlns:a16="http://schemas.microsoft.com/office/drawing/2014/main" id="{97CD65DB-5E0A-4EBC-B431-F0C2E84F7C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2188" y="5076825"/>
            <a:ext cx="2587625" cy="67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zh-CN" altLang="en-US" sz="1400" b="1">
                <a:solidFill>
                  <a:schemeClr val="bg1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LOREM IPSUM DOLOR SIT AMET</a:t>
            </a:r>
            <a:endParaRPr lang="en-US" altLang="zh-CN" sz="1400" b="1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algn="ctr"/>
            <a:r>
              <a:rPr lang="zh-CN" altLang="en-US" sz="1200">
                <a:solidFill>
                  <a:schemeClr val="bg1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consectetuer adipiscing elit, sed diam nonummy nibh</a:t>
            </a:r>
          </a:p>
        </p:txBody>
      </p:sp>
      <p:grpSp>
        <p:nvGrpSpPr>
          <p:cNvPr id="20505" name="Group 25">
            <a:extLst>
              <a:ext uri="{FF2B5EF4-FFF2-40B4-BE49-F238E27FC236}">
                <a16:creationId xmlns:a16="http://schemas.microsoft.com/office/drawing/2014/main" id="{D995C3D6-A570-4BA5-AF4C-BE9B3AE4BD30}"/>
              </a:ext>
            </a:extLst>
          </p:cNvPr>
          <p:cNvGrpSpPr>
            <a:grpSpLocks/>
          </p:cNvGrpSpPr>
          <p:nvPr/>
        </p:nvGrpSpPr>
        <p:grpSpPr bwMode="auto">
          <a:xfrm>
            <a:off x="5737225" y="4271963"/>
            <a:ext cx="588963" cy="587375"/>
            <a:chOff x="0" y="0"/>
            <a:chExt cx="742951" cy="739775"/>
          </a:xfrm>
        </p:grpSpPr>
        <p:sp>
          <p:nvSpPr>
            <p:cNvPr id="20506" name="Freeform 737">
              <a:extLst>
                <a:ext uri="{FF2B5EF4-FFF2-40B4-BE49-F238E27FC236}">
                  <a16:creationId xmlns:a16="http://schemas.microsoft.com/office/drawing/2014/main" id="{AECE8E25-DA57-47D8-BD02-4D3380498F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706438" cy="588963"/>
            </a:xfrm>
            <a:custGeom>
              <a:avLst/>
              <a:gdLst>
                <a:gd name="T0" fmla="*/ 16 w 188"/>
                <a:gd name="T1" fmla="*/ 50 h 157"/>
                <a:gd name="T2" fmla="*/ 150 w 188"/>
                <a:gd name="T3" fmla="*/ 16 h 157"/>
                <a:gd name="T4" fmla="*/ 172 w 188"/>
                <a:gd name="T5" fmla="*/ 105 h 157"/>
                <a:gd name="T6" fmla="*/ 175 w 188"/>
                <a:gd name="T7" fmla="*/ 112 h 157"/>
                <a:gd name="T8" fmla="*/ 181 w 188"/>
                <a:gd name="T9" fmla="*/ 112 h 157"/>
                <a:gd name="T10" fmla="*/ 185 w 188"/>
                <a:gd name="T11" fmla="*/ 112 h 157"/>
                <a:gd name="T12" fmla="*/ 188 w 188"/>
                <a:gd name="T13" fmla="*/ 112 h 157"/>
                <a:gd name="T14" fmla="*/ 188 w 188"/>
                <a:gd name="T15" fmla="*/ 112 h 157"/>
                <a:gd name="T16" fmla="*/ 162 w 188"/>
                <a:gd name="T17" fmla="*/ 6 h 157"/>
                <a:gd name="T18" fmla="*/ 154 w 188"/>
                <a:gd name="T19" fmla="*/ 1 h 157"/>
                <a:gd name="T20" fmla="*/ 6 w 188"/>
                <a:gd name="T21" fmla="*/ 38 h 157"/>
                <a:gd name="T22" fmla="*/ 1 w 188"/>
                <a:gd name="T23" fmla="*/ 41 h 157"/>
                <a:gd name="T24" fmla="*/ 1 w 188"/>
                <a:gd name="T25" fmla="*/ 46 h 157"/>
                <a:gd name="T26" fmla="*/ 27 w 188"/>
                <a:gd name="T27" fmla="*/ 152 h 157"/>
                <a:gd name="T28" fmla="*/ 34 w 188"/>
                <a:gd name="T29" fmla="*/ 157 h 157"/>
                <a:gd name="T30" fmla="*/ 35 w 188"/>
                <a:gd name="T31" fmla="*/ 157 h 157"/>
                <a:gd name="T32" fmla="*/ 65 w 188"/>
                <a:gd name="T33" fmla="*/ 150 h 157"/>
                <a:gd name="T34" fmla="*/ 65 w 188"/>
                <a:gd name="T35" fmla="*/ 142 h 157"/>
                <a:gd name="T36" fmla="*/ 65 w 188"/>
                <a:gd name="T37" fmla="*/ 135 h 157"/>
                <a:gd name="T38" fmla="*/ 39 w 188"/>
                <a:gd name="T39" fmla="*/ 142 h 157"/>
                <a:gd name="T40" fmla="*/ 16 w 188"/>
                <a:gd name="T41" fmla="*/ 50 h 15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88"/>
                <a:gd name="T64" fmla="*/ 0 h 157"/>
                <a:gd name="T65" fmla="*/ 188 w 188"/>
                <a:gd name="T66" fmla="*/ 157 h 157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88" h="157">
                  <a:moveTo>
                    <a:pt x="16" y="50"/>
                  </a:moveTo>
                  <a:cubicBezTo>
                    <a:pt x="150" y="16"/>
                    <a:pt x="150" y="16"/>
                    <a:pt x="150" y="16"/>
                  </a:cubicBezTo>
                  <a:cubicBezTo>
                    <a:pt x="172" y="105"/>
                    <a:pt x="172" y="105"/>
                    <a:pt x="172" y="105"/>
                  </a:cubicBezTo>
                  <a:cubicBezTo>
                    <a:pt x="173" y="107"/>
                    <a:pt x="174" y="109"/>
                    <a:pt x="175" y="112"/>
                  </a:cubicBezTo>
                  <a:cubicBezTo>
                    <a:pt x="181" y="112"/>
                    <a:pt x="181" y="112"/>
                    <a:pt x="181" y="112"/>
                  </a:cubicBezTo>
                  <a:cubicBezTo>
                    <a:pt x="185" y="112"/>
                    <a:pt x="185" y="112"/>
                    <a:pt x="185" y="112"/>
                  </a:cubicBezTo>
                  <a:cubicBezTo>
                    <a:pt x="186" y="112"/>
                    <a:pt x="187" y="112"/>
                    <a:pt x="188" y="112"/>
                  </a:cubicBezTo>
                  <a:cubicBezTo>
                    <a:pt x="188" y="112"/>
                    <a:pt x="188" y="112"/>
                    <a:pt x="188" y="112"/>
                  </a:cubicBezTo>
                  <a:cubicBezTo>
                    <a:pt x="162" y="6"/>
                    <a:pt x="162" y="6"/>
                    <a:pt x="162" y="6"/>
                  </a:cubicBezTo>
                  <a:cubicBezTo>
                    <a:pt x="161" y="2"/>
                    <a:pt x="157" y="0"/>
                    <a:pt x="154" y="1"/>
                  </a:cubicBezTo>
                  <a:cubicBezTo>
                    <a:pt x="6" y="38"/>
                    <a:pt x="6" y="38"/>
                    <a:pt x="6" y="38"/>
                  </a:cubicBezTo>
                  <a:cubicBezTo>
                    <a:pt x="4" y="38"/>
                    <a:pt x="2" y="39"/>
                    <a:pt x="1" y="41"/>
                  </a:cubicBezTo>
                  <a:cubicBezTo>
                    <a:pt x="0" y="42"/>
                    <a:pt x="0" y="44"/>
                    <a:pt x="1" y="46"/>
                  </a:cubicBezTo>
                  <a:cubicBezTo>
                    <a:pt x="27" y="152"/>
                    <a:pt x="27" y="152"/>
                    <a:pt x="27" y="152"/>
                  </a:cubicBezTo>
                  <a:cubicBezTo>
                    <a:pt x="28" y="155"/>
                    <a:pt x="31" y="157"/>
                    <a:pt x="34" y="157"/>
                  </a:cubicBezTo>
                  <a:cubicBezTo>
                    <a:pt x="34" y="157"/>
                    <a:pt x="35" y="157"/>
                    <a:pt x="35" y="157"/>
                  </a:cubicBezTo>
                  <a:cubicBezTo>
                    <a:pt x="65" y="150"/>
                    <a:pt x="65" y="150"/>
                    <a:pt x="65" y="150"/>
                  </a:cubicBezTo>
                  <a:cubicBezTo>
                    <a:pt x="65" y="142"/>
                    <a:pt x="65" y="142"/>
                    <a:pt x="65" y="142"/>
                  </a:cubicBezTo>
                  <a:cubicBezTo>
                    <a:pt x="65" y="135"/>
                    <a:pt x="65" y="135"/>
                    <a:pt x="65" y="135"/>
                  </a:cubicBezTo>
                  <a:cubicBezTo>
                    <a:pt x="39" y="142"/>
                    <a:pt x="39" y="142"/>
                    <a:pt x="39" y="142"/>
                  </a:cubicBezTo>
                  <a:lnTo>
                    <a:pt x="16" y="5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20507" name="Freeform 738">
              <a:extLst>
                <a:ext uri="{FF2B5EF4-FFF2-40B4-BE49-F238E27FC236}">
                  <a16:creationId xmlns:a16="http://schemas.microsoft.com/office/drawing/2014/main" id="{A547F15B-3E25-40D2-A05B-DE0AB7384F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925" y="211137"/>
              <a:ext cx="109538" cy="111125"/>
            </a:xfrm>
            <a:custGeom>
              <a:avLst/>
              <a:gdLst>
                <a:gd name="T0" fmla="*/ 12 w 29"/>
                <a:gd name="T1" fmla="*/ 2 h 30"/>
                <a:gd name="T2" fmla="*/ 2 w 29"/>
                <a:gd name="T3" fmla="*/ 18 h 30"/>
                <a:gd name="T4" fmla="*/ 18 w 29"/>
                <a:gd name="T5" fmla="*/ 28 h 30"/>
                <a:gd name="T6" fmla="*/ 28 w 29"/>
                <a:gd name="T7" fmla="*/ 12 h 30"/>
                <a:gd name="T8" fmla="*/ 12 w 29"/>
                <a:gd name="T9" fmla="*/ 2 h 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0"/>
                <a:gd name="T17" fmla="*/ 29 w 29"/>
                <a:gd name="T18" fmla="*/ 30 h 3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0">
                  <a:moveTo>
                    <a:pt x="12" y="2"/>
                  </a:moveTo>
                  <a:cubicBezTo>
                    <a:pt x="4" y="4"/>
                    <a:pt x="0" y="11"/>
                    <a:pt x="2" y="18"/>
                  </a:cubicBezTo>
                  <a:cubicBezTo>
                    <a:pt x="4" y="25"/>
                    <a:pt x="11" y="30"/>
                    <a:pt x="18" y="28"/>
                  </a:cubicBezTo>
                  <a:cubicBezTo>
                    <a:pt x="25" y="26"/>
                    <a:pt x="29" y="19"/>
                    <a:pt x="28" y="12"/>
                  </a:cubicBezTo>
                  <a:cubicBezTo>
                    <a:pt x="26" y="4"/>
                    <a:pt x="19" y="0"/>
                    <a:pt x="12" y="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20508" name="Freeform 739">
              <a:extLst>
                <a:ext uri="{FF2B5EF4-FFF2-40B4-BE49-F238E27FC236}">
                  <a16:creationId xmlns:a16="http://schemas.microsoft.com/office/drawing/2014/main" id="{ABED2623-929D-469E-8AF4-1BE1E7E102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9863" y="214312"/>
              <a:ext cx="415925" cy="277813"/>
            </a:xfrm>
            <a:custGeom>
              <a:avLst/>
              <a:gdLst>
                <a:gd name="T0" fmla="*/ 41 w 111"/>
                <a:gd name="T1" fmla="*/ 55 h 74"/>
                <a:gd name="T2" fmla="*/ 55 w 111"/>
                <a:gd name="T3" fmla="*/ 55 h 74"/>
                <a:gd name="T4" fmla="*/ 73 w 111"/>
                <a:gd name="T5" fmla="*/ 36 h 74"/>
                <a:gd name="T6" fmla="*/ 73 w 111"/>
                <a:gd name="T7" fmla="*/ 36 h 74"/>
                <a:gd name="T8" fmla="*/ 74 w 111"/>
                <a:gd name="T9" fmla="*/ 36 h 74"/>
                <a:gd name="T10" fmla="*/ 74 w 111"/>
                <a:gd name="T11" fmla="*/ 36 h 74"/>
                <a:gd name="T12" fmla="*/ 108 w 111"/>
                <a:gd name="T13" fmla="*/ 36 h 74"/>
                <a:gd name="T14" fmla="*/ 111 w 111"/>
                <a:gd name="T15" fmla="*/ 36 h 74"/>
                <a:gd name="T16" fmla="*/ 92 w 111"/>
                <a:gd name="T17" fmla="*/ 6 h 74"/>
                <a:gd name="T18" fmla="*/ 85 w 111"/>
                <a:gd name="T19" fmla="*/ 23 h 74"/>
                <a:gd name="T20" fmla="*/ 59 w 111"/>
                <a:gd name="T21" fmla="*/ 0 h 74"/>
                <a:gd name="T22" fmla="*/ 44 w 111"/>
                <a:gd name="T23" fmla="*/ 44 h 74"/>
                <a:gd name="T24" fmla="*/ 1 w 111"/>
                <a:gd name="T25" fmla="*/ 74 h 74"/>
                <a:gd name="T26" fmla="*/ 21 w 111"/>
                <a:gd name="T27" fmla="*/ 69 h 74"/>
                <a:gd name="T28" fmla="*/ 41 w 111"/>
                <a:gd name="T29" fmla="*/ 55 h 74"/>
                <a:gd name="T30" fmla="*/ 41 w 111"/>
                <a:gd name="T31" fmla="*/ 55 h 7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11"/>
                <a:gd name="T49" fmla="*/ 0 h 74"/>
                <a:gd name="T50" fmla="*/ 111 w 111"/>
                <a:gd name="T51" fmla="*/ 74 h 7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11" h="74">
                  <a:moveTo>
                    <a:pt x="41" y="55"/>
                  </a:moveTo>
                  <a:cubicBezTo>
                    <a:pt x="55" y="55"/>
                    <a:pt x="55" y="55"/>
                    <a:pt x="55" y="55"/>
                  </a:cubicBezTo>
                  <a:cubicBezTo>
                    <a:pt x="59" y="38"/>
                    <a:pt x="71" y="36"/>
                    <a:pt x="73" y="36"/>
                  </a:cubicBezTo>
                  <a:cubicBezTo>
                    <a:pt x="73" y="36"/>
                    <a:pt x="73" y="36"/>
                    <a:pt x="73" y="36"/>
                  </a:cubicBezTo>
                  <a:cubicBezTo>
                    <a:pt x="74" y="36"/>
                    <a:pt x="74" y="36"/>
                    <a:pt x="74" y="36"/>
                  </a:cubicBezTo>
                  <a:cubicBezTo>
                    <a:pt x="74" y="36"/>
                    <a:pt x="74" y="36"/>
                    <a:pt x="74" y="36"/>
                  </a:cubicBezTo>
                  <a:cubicBezTo>
                    <a:pt x="108" y="36"/>
                    <a:pt x="108" y="36"/>
                    <a:pt x="108" y="36"/>
                  </a:cubicBezTo>
                  <a:cubicBezTo>
                    <a:pt x="109" y="36"/>
                    <a:pt x="110" y="36"/>
                    <a:pt x="111" y="36"/>
                  </a:cubicBezTo>
                  <a:cubicBezTo>
                    <a:pt x="92" y="6"/>
                    <a:pt x="92" y="6"/>
                    <a:pt x="92" y="6"/>
                  </a:cubicBezTo>
                  <a:cubicBezTo>
                    <a:pt x="85" y="23"/>
                    <a:pt x="85" y="23"/>
                    <a:pt x="85" y="23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44" y="44"/>
                    <a:pt x="44" y="44"/>
                    <a:pt x="44" y="44"/>
                  </a:cubicBezTo>
                  <a:cubicBezTo>
                    <a:pt x="44" y="44"/>
                    <a:pt x="0" y="44"/>
                    <a:pt x="1" y="74"/>
                  </a:cubicBezTo>
                  <a:cubicBezTo>
                    <a:pt x="21" y="69"/>
                    <a:pt x="21" y="69"/>
                    <a:pt x="21" y="69"/>
                  </a:cubicBezTo>
                  <a:cubicBezTo>
                    <a:pt x="25" y="60"/>
                    <a:pt x="33" y="55"/>
                    <a:pt x="41" y="55"/>
                  </a:cubicBezTo>
                  <a:cubicBezTo>
                    <a:pt x="41" y="55"/>
                    <a:pt x="41" y="55"/>
                    <a:pt x="41" y="5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20509" name="Oval 740">
              <a:extLst>
                <a:ext uri="{FF2B5EF4-FFF2-40B4-BE49-F238E27FC236}">
                  <a16:creationId xmlns:a16="http://schemas.microsoft.com/office/drawing/2014/main" id="{76773463-07DA-4B15-A56C-F5E0AA9694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1800" y="514350"/>
              <a:ext cx="150813" cy="14922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20510" name="Freeform 741">
              <a:extLst>
                <a:ext uri="{FF2B5EF4-FFF2-40B4-BE49-F238E27FC236}">
                  <a16:creationId xmlns:a16="http://schemas.microsoft.com/office/drawing/2014/main" id="{1452CC63-F45B-42DA-A756-457C6FE91FC4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274638" y="379412"/>
              <a:ext cx="468313" cy="360363"/>
            </a:xfrm>
            <a:custGeom>
              <a:avLst/>
              <a:gdLst>
                <a:gd name="T0" fmla="*/ 125 w 125"/>
                <a:gd name="T1" fmla="*/ 31 h 96"/>
                <a:gd name="T2" fmla="*/ 112 w 125"/>
                <a:gd name="T3" fmla="*/ 19 h 96"/>
                <a:gd name="T4" fmla="*/ 110 w 125"/>
                <a:gd name="T5" fmla="*/ 19 h 96"/>
                <a:gd name="T6" fmla="*/ 95 w 125"/>
                <a:gd name="T7" fmla="*/ 19 h 96"/>
                <a:gd name="T8" fmla="*/ 94 w 125"/>
                <a:gd name="T9" fmla="*/ 16 h 96"/>
                <a:gd name="T10" fmla="*/ 93 w 125"/>
                <a:gd name="T11" fmla="*/ 9 h 96"/>
                <a:gd name="T12" fmla="*/ 86 w 125"/>
                <a:gd name="T13" fmla="*/ 2 h 96"/>
                <a:gd name="T14" fmla="*/ 80 w 125"/>
                <a:gd name="T15" fmla="*/ 0 h 96"/>
                <a:gd name="T16" fmla="*/ 46 w 125"/>
                <a:gd name="T17" fmla="*/ 0 h 96"/>
                <a:gd name="T18" fmla="*/ 46 w 125"/>
                <a:gd name="T19" fmla="*/ 0 h 96"/>
                <a:gd name="T20" fmla="*/ 35 w 125"/>
                <a:gd name="T21" fmla="*/ 14 h 96"/>
                <a:gd name="T22" fmla="*/ 34 w 125"/>
                <a:gd name="T23" fmla="*/ 19 h 96"/>
                <a:gd name="T24" fmla="*/ 15 w 125"/>
                <a:gd name="T25" fmla="*/ 19 h 96"/>
                <a:gd name="T26" fmla="*/ 13 w 125"/>
                <a:gd name="T27" fmla="*/ 19 h 96"/>
                <a:gd name="T28" fmla="*/ 7 w 125"/>
                <a:gd name="T29" fmla="*/ 21 h 96"/>
                <a:gd name="T30" fmla="*/ 0 w 125"/>
                <a:gd name="T31" fmla="*/ 32 h 96"/>
                <a:gd name="T32" fmla="*/ 0 w 125"/>
                <a:gd name="T33" fmla="*/ 33 h 96"/>
                <a:gd name="T34" fmla="*/ 0 w 125"/>
                <a:gd name="T35" fmla="*/ 39 h 96"/>
                <a:gd name="T36" fmla="*/ 0 w 125"/>
                <a:gd name="T37" fmla="*/ 47 h 96"/>
                <a:gd name="T38" fmla="*/ 0 w 125"/>
                <a:gd name="T39" fmla="*/ 83 h 96"/>
                <a:gd name="T40" fmla="*/ 3 w 125"/>
                <a:gd name="T41" fmla="*/ 92 h 96"/>
                <a:gd name="T42" fmla="*/ 13 w 125"/>
                <a:gd name="T43" fmla="*/ 96 h 96"/>
                <a:gd name="T44" fmla="*/ 112 w 125"/>
                <a:gd name="T45" fmla="*/ 96 h 96"/>
                <a:gd name="T46" fmla="*/ 112 w 125"/>
                <a:gd name="T47" fmla="*/ 96 h 96"/>
                <a:gd name="T48" fmla="*/ 125 w 125"/>
                <a:gd name="T49" fmla="*/ 83 h 96"/>
                <a:gd name="T50" fmla="*/ 125 w 125"/>
                <a:gd name="T51" fmla="*/ 32 h 96"/>
                <a:gd name="T52" fmla="*/ 125 w 125"/>
                <a:gd name="T53" fmla="*/ 31 h 96"/>
                <a:gd name="T54" fmla="*/ 62 w 125"/>
                <a:gd name="T55" fmla="*/ 83 h 96"/>
                <a:gd name="T56" fmla="*/ 35 w 125"/>
                <a:gd name="T57" fmla="*/ 56 h 96"/>
                <a:gd name="T58" fmla="*/ 44 w 125"/>
                <a:gd name="T59" fmla="*/ 36 h 96"/>
                <a:gd name="T60" fmla="*/ 62 w 125"/>
                <a:gd name="T61" fmla="*/ 29 h 96"/>
                <a:gd name="T62" fmla="*/ 68 w 125"/>
                <a:gd name="T63" fmla="*/ 30 h 96"/>
                <a:gd name="T64" fmla="*/ 89 w 125"/>
                <a:gd name="T65" fmla="*/ 56 h 96"/>
                <a:gd name="T66" fmla="*/ 62 w 125"/>
                <a:gd name="T67" fmla="*/ 83 h 96"/>
                <a:gd name="T68" fmla="*/ 103 w 125"/>
                <a:gd name="T69" fmla="*/ 45 h 96"/>
                <a:gd name="T70" fmla="*/ 97 w 125"/>
                <a:gd name="T71" fmla="*/ 40 h 96"/>
                <a:gd name="T72" fmla="*/ 103 w 125"/>
                <a:gd name="T73" fmla="*/ 35 h 96"/>
                <a:gd name="T74" fmla="*/ 108 w 125"/>
                <a:gd name="T75" fmla="*/ 40 h 96"/>
                <a:gd name="T76" fmla="*/ 103 w 125"/>
                <a:gd name="T77" fmla="*/ 45 h 9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125"/>
                <a:gd name="T118" fmla="*/ 0 h 96"/>
                <a:gd name="T119" fmla="*/ 125 w 125"/>
                <a:gd name="T120" fmla="*/ 96 h 9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125" h="96">
                  <a:moveTo>
                    <a:pt x="125" y="31"/>
                  </a:moveTo>
                  <a:cubicBezTo>
                    <a:pt x="124" y="27"/>
                    <a:pt x="121" y="19"/>
                    <a:pt x="112" y="19"/>
                  </a:cubicBezTo>
                  <a:cubicBezTo>
                    <a:pt x="110" y="19"/>
                    <a:pt x="110" y="19"/>
                    <a:pt x="110" y="19"/>
                  </a:cubicBezTo>
                  <a:cubicBezTo>
                    <a:pt x="95" y="19"/>
                    <a:pt x="95" y="19"/>
                    <a:pt x="95" y="19"/>
                  </a:cubicBezTo>
                  <a:cubicBezTo>
                    <a:pt x="95" y="18"/>
                    <a:pt x="95" y="17"/>
                    <a:pt x="94" y="16"/>
                  </a:cubicBezTo>
                  <a:cubicBezTo>
                    <a:pt x="94" y="14"/>
                    <a:pt x="93" y="11"/>
                    <a:pt x="93" y="9"/>
                  </a:cubicBezTo>
                  <a:cubicBezTo>
                    <a:pt x="91" y="6"/>
                    <a:pt x="89" y="3"/>
                    <a:pt x="86" y="2"/>
                  </a:cubicBezTo>
                  <a:cubicBezTo>
                    <a:pt x="84" y="1"/>
                    <a:pt x="82" y="0"/>
                    <a:pt x="8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5" y="0"/>
                    <a:pt x="37" y="1"/>
                    <a:pt x="35" y="14"/>
                  </a:cubicBezTo>
                  <a:cubicBezTo>
                    <a:pt x="34" y="16"/>
                    <a:pt x="34" y="17"/>
                    <a:pt x="3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3" y="19"/>
                    <a:pt x="13" y="19"/>
                    <a:pt x="13" y="19"/>
                  </a:cubicBezTo>
                  <a:cubicBezTo>
                    <a:pt x="12" y="19"/>
                    <a:pt x="9" y="20"/>
                    <a:pt x="7" y="21"/>
                  </a:cubicBezTo>
                  <a:cubicBezTo>
                    <a:pt x="3" y="23"/>
                    <a:pt x="0" y="27"/>
                    <a:pt x="0" y="32"/>
                  </a:cubicBezTo>
                  <a:cubicBezTo>
                    <a:pt x="0" y="32"/>
                    <a:pt x="0" y="33"/>
                    <a:pt x="0" y="33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0" y="47"/>
                    <a:pt x="0" y="47"/>
                    <a:pt x="0" y="47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4"/>
                    <a:pt x="0" y="88"/>
                    <a:pt x="3" y="92"/>
                  </a:cubicBezTo>
                  <a:cubicBezTo>
                    <a:pt x="5" y="94"/>
                    <a:pt x="9" y="96"/>
                    <a:pt x="13" y="96"/>
                  </a:cubicBezTo>
                  <a:cubicBezTo>
                    <a:pt x="112" y="96"/>
                    <a:pt x="112" y="96"/>
                    <a:pt x="112" y="96"/>
                  </a:cubicBezTo>
                  <a:cubicBezTo>
                    <a:pt x="112" y="96"/>
                    <a:pt x="112" y="96"/>
                    <a:pt x="112" y="96"/>
                  </a:cubicBezTo>
                  <a:cubicBezTo>
                    <a:pt x="117" y="95"/>
                    <a:pt x="125" y="92"/>
                    <a:pt x="125" y="83"/>
                  </a:cubicBezTo>
                  <a:cubicBezTo>
                    <a:pt x="125" y="32"/>
                    <a:pt x="125" y="32"/>
                    <a:pt x="125" y="32"/>
                  </a:cubicBezTo>
                  <a:lnTo>
                    <a:pt x="125" y="31"/>
                  </a:lnTo>
                  <a:close/>
                  <a:moveTo>
                    <a:pt x="62" y="83"/>
                  </a:moveTo>
                  <a:cubicBezTo>
                    <a:pt x="47" y="83"/>
                    <a:pt x="35" y="71"/>
                    <a:pt x="35" y="56"/>
                  </a:cubicBezTo>
                  <a:cubicBezTo>
                    <a:pt x="35" y="48"/>
                    <a:pt x="39" y="41"/>
                    <a:pt x="44" y="36"/>
                  </a:cubicBezTo>
                  <a:cubicBezTo>
                    <a:pt x="49" y="32"/>
                    <a:pt x="55" y="29"/>
                    <a:pt x="62" y="29"/>
                  </a:cubicBezTo>
                  <a:cubicBezTo>
                    <a:pt x="64" y="29"/>
                    <a:pt x="66" y="29"/>
                    <a:pt x="68" y="30"/>
                  </a:cubicBezTo>
                  <a:cubicBezTo>
                    <a:pt x="80" y="32"/>
                    <a:pt x="89" y="43"/>
                    <a:pt x="89" y="56"/>
                  </a:cubicBezTo>
                  <a:cubicBezTo>
                    <a:pt x="89" y="71"/>
                    <a:pt x="77" y="83"/>
                    <a:pt x="62" y="83"/>
                  </a:cubicBezTo>
                  <a:close/>
                  <a:moveTo>
                    <a:pt x="103" y="45"/>
                  </a:moveTo>
                  <a:cubicBezTo>
                    <a:pt x="100" y="45"/>
                    <a:pt x="97" y="43"/>
                    <a:pt x="97" y="40"/>
                  </a:cubicBezTo>
                  <a:cubicBezTo>
                    <a:pt x="97" y="37"/>
                    <a:pt x="100" y="35"/>
                    <a:pt x="103" y="35"/>
                  </a:cubicBezTo>
                  <a:cubicBezTo>
                    <a:pt x="105" y="35"/>
                    <a:pt x="108" y="37"/>
                    <a:pt x="108" y="40"/>
                  </a:cubicBezTo>
                  <a:cubicBezTo>
                    <a:pt x="108" y="43"/>
                    <a:pt x="105" y="45"/>
                    <a:pt x="103" y="4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</p:grpSp>
      <p:sp>
        <p:nvSpPr>
          <p:cNvPr id="20511" name="Freeform 27">
            <a:extLst>
              <a:ext uri="{FF2B5EF4-FFF2-40B4-BE49-F238E27FC236}">
                <a16:creationId xmlns:a16="http://schemas.microsoft.com/office/drawing/2014/main" id="{BA28E4DF-AA26-437E-A524-85A3E99C69FF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3733800" y="2790825"/>
            <a:ext cx="601663" cy="482600"/>
          </a:xfrm>
          <a:custGeom>
            <a:avLst/>
            <a:gdLst>
              <a:gd name="T0" fmla="*/ 113 w 227"/>
              <a:gd name="T1" fmla="*/ 159 h 182"/>
              <a:gd name="T2" fmla="*/ 45 w 227"/>
              <a:gd name="T3" fmla="*/ 91 h 182"/>
              <a:gd name="T4" fmla="*/ 68 w 227"/>
              <a:gd name="T5" fmla="*/ 91 h 182"/>
              <a:gd name="T6" fmla="*/ 34 w 227"/>
              <a:gd name="T7" fmla="*/ 57 h 182"/>
              <a:gd name="T8" fmla="*/ 0 w 227"/>
              <a:gd name="T9" fmla="*/ 91 h 182"/>
              <a:gd name="T10" fmla="*/ 22 w 227"/>
              <a:gd name="T11" fmla="*/ 91 h 182"/>
              <a:gd name="T12" fmla="*/ 113 w 227"/>
              <a:gd name="T13" fmla="*/ 182 h 182"/>
              <a:gd name="T14" fmla="*/ 183 w 227"/>
              <a:gd name="T15" fmla="*/ 149 h 182"/>
              <a:gd name="T16" fmla="*/ 167 w 227"/>
              <a:gd name="T17" fmla="*/ 133 h 182"/>
              <a:gd name="T18" fmla="*/ 113 w 227"/>
              <a:gd name="T19" fmla="*/ 159 h 182"/>
              <a:gd name="T20" fmla="*/ 204 w 227"/>
              <a:gd name="T21" fmla="*/ 91 h 182"/>
              <a:gd name="T22" fmla="*/ 113 w 227"/>
              <a:gd name="T23" fmla="*/ 0 h 182"/>
              <a:gd name="T24" fmla="*/ 44 w 227"/>
              <a:gd name="T25" fmla="*/ 32 h 182"/>
              <a:gd name="T26" fmla="*/ 60 w 227"/>
              <a:gd name="T27" fmla="*/ 49 h 182"/>
              <a:gd name="T28" fmla="*/ 113 w 227"/>
              <a:gd name="T29" fmla="*/ 23 h 182"/>
              <a:gd name="T30" fmla="*/ 181 w 227"/>
              <a:gd name="T31" fmla="*/ 91 h 182"/>
              <a:gd name="T32" fmla="*/ 159 w 227"/>
              <a:gd name="T33" fmla="*/ 91 h 182"/>
              <a:gd name="T34" fmla="*/ 193 w 227"/>
              <a:gd name="T35" fmla="*/ 125 h 182"/>
              <a:gd name="T36" fmla="*/ 227 w 227"/>
              <a:gd name="T37" fmla="*/ 91 h 182"/>
              <a:gd name="T38" fmla="*/ 204 w 227"/>
              <a:gd name="T39" fmla="*/ 91 h 182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227"/>
              <a:gd name="T61" fmla="*/ 0 h 182"/>
              <a:gd name="T62" fmla="*/ 227 w 227"/>
              <a:gd name="T63" fmla="*/ 182 h 182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227" h="182">
                <a:moveTo>
                  <a:pt x="113" y="159"/>
                </a:moveTo>
                <a:cubicBezTo>
                  <a:pt x="76" y="159"/>
                  <a:pt x="45" y="128"/>
                  <a:pt x="45" y="91"/>
                </a:cubicBezTo>
                <a:cubicBezTo>
                  <a:pt x="68" y="91"/>
                  <a:pt x="68" y="91"/>
                  <a:pt x="68" y="91"/>
                </a:cubicBezTo>
                <a:cubicBezTo>
                  <a:pt x="34" y="57"/>
                  <a:pt x="34" y="57"/>
                  <a:pt x="34" y="57"/>
                </a:cubicBezTo>
                <a:cubicBezTo>
                  <a:pt x="0" y="91"/>
                  <a:pt x="0" y="91"/>
                  <a:pt x="0" y="91"/>
                </a:cubicBezTo>
                <a:cubicBezTo>
                  <a:pt x="22" y="91"/>
                  <a:pt x="22" y="91"/>
                  <a:pt x="22" y="91"/>
                </a:cubicBezTo>
                <a:cubicBezTo>
                  <a:pt x="22" y="141"/>
                  <a:pt x="63" y="182"/>
                  <a:pt x="113" y="182"/>
                </a:cubicBezTo>
                <a:cubicBezTo>
                  <a:pt x="141" y="182"/>
                  <a:pt x="166" y="169"/>
                  <a:pt x="183" y="149"/>
                </a:cubicBezTo>
                <a:cubicBezTo>
                  <a:pt x="167" y="133"/>
                  <a:pt x="167" y="133"/>
                  <a:pt x="167" y="133"/>
                </a:cubicBezTo>
                <a:cubicBezTo>
                  <a:pt x="154" y="149"/>
                  <a:pt x="135" y="159"/>
                  <a:pt x="113" y="159"/>
                </a:cubicBezTo>
                <a:close/>
                <a:moveTo>
                  <a:pt x="204" y="91"/>
                </a:moveTo>
                <a:cubicBezTo>
                  <a:pt x="204" y="41"/>
                  <a:pt x="163" y="0"/>
                  <a:pt x="113" y="0"/>
                </a:cubicBezTo>
                <a:cubicBezTo>
                  <a:pt x="85" y="0"/>
                  <a:pt x="60" y="13"/>
                  <a:pt x="44" y="32"/>
                </a:cubicBezTo>
                <a:cubicBezTo>
                  <a:pt x="60" y="49"/>
                  <a:pt x="60" y="49"/>
                  <a:pt x="60" y="49"/>
                </a:cubicBezTo>
                <a:cubicBezTo>
                  <a:pt x="72" y="33"/>
                  <a:pt x="92" y="23"/>
                  <a:pt x="113" y="23"/>
                </a:cubicBezTo>
                <a:cubicBezTo>
                  <a:pt x="151" y="23"/>
                  <a:pt x="181" y="53"/>
                  <a:pt x="181" y="91"/>
                </a:cubicBezTo>
                <a:cubicBezTo>
                  <a:pt x="159" y="91"/>
                  <a:pt x="159" y="91"/>
                  <a:pt x="159" y="91"/>
                </a:cubicBezTo>
                <a:cubicBezTo>
                  <a:pt x="193" y="125"/>
                  <a:pt x="193" y="125"/>
                  <a:pt x="193" y="125"/>
                </a:cubicBezTo>
                <a:cubicBezTo>
                  <a:pt x="227" y="91"/>
                  <a:pt x="227" y="91"/>
                  <a:pt x="227" y="91"/>
                </a:cubicBezTo>
                <a:lnTo>
                  <a:pt x="204" y="91"/>
                </a:lnTo>
                <a:close/>
              </a:path>
            </a:pathLst>
          </a:custGeom>
          <a:solidFill>
            <a:srgbClr val="424242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zh-CN">
              <a:solidFill>
                <a:srgbClr val="00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20512" name="Freeform 27">
            <a:extLst>
              <a:ext uri="{FF2B5EF4-FFF2-40B4-BE49-F238E27FC236}">
                <a16:creationId xmlns:a16="http://schemas.microsoft.com/office/drawing/2014/main" id="{2717D379-FABC-4529-933E-460AE59977DC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7877175" y="2760663"/>
            <a:ext cx="603250" cy="482600"/>
          </a:xfrm>
          <a:custGeom>
            <a:avLst/>
            <a:gdLst>
              <a:gd name="T0" fmla="*/ 113 w 227"/>
              <a:gd name="T1" fmla="*/ 159 h 182"/>
              <a:gd name="T2" fmla="*/ 45 w 227"/>
              <a:gd name="T3" fmla="*/ 91 h 182"/>
              <a:gd name="T4" fmla="*/ 68 w 227"/>
              <a:gd name="T5" fmla="*/ 91 h 182"/>
              <a:gd name="T6" fmla="*/ 34 w 227"/>
              <a:gd name="T7" fmla="*/ 57 h 182"/>
              <a:gd name="T8" fmla="*/ 0 w 227"/>
              <a:gd name="T9" fmla="*/ 91 h 182"/>
              <a:gd name="T10" fmla="*/ 22 w 227"/>
              <a:gd name="T11" fmla="*/ 91 h 182"/>
              <a:gd name="T12" fmla="*/ 113 w 227"/>
              <a:gd name="T13" fmla="*/ 182 h 182"/>
              <a:gd name="T14" fmla="*/ 183 w 227"/>
              <a:gd name="T15" fmla="*/ 149 h 182"/>
              <a:gd name="T16" fmla="*/ 167 w 227"/>
              <a:gd name="T17" fmla="*/ 133 h 182"/>
              <a:gd name="T18" fmla="*/ 113 w 227"/>
              <a:gd name="T19" fmla="*/ 159 h 182"/>
              <a:gd name="T20" fmla="*/ 204 w 227"/>
              <a:gd name="T21" fmla="*/ 91 h 182"/>
              <a:gd name="T22" fmla="*/ 113 w 227"/>
              <a:gd name="T23" fmla="*/ 0 h 182"/>
              <a:gd name="T24" fmla="*/ 44 w 227"/>
              <a:gd name="T25" fmla="*/ 32 h 182"/>
              <a:gd name="T26" fmla="*/ 60 w 227"/>
              <a:gd name="T27" fmla="*/ 49 h 182"/>
              <a:gd name="T28" fmla="*/ 113 w 227"/>
              <a:gd name="T29" fmla="*/ 23 h 182"/>
              <a:gd name="T30" fmla="*/ 181 w 227"/>
              <a:gd name="T31" fmla="*/ 91 h 182"/>
              <a:gd name="T32" fmla="*/ 159 w 227"/>
              <a:gd name="T33" fmla="*/ 91 h 182"/>
              <a:gd name="T34" fmla="*/ 193 w 227"/>
              <a:gd name="T35" fmla="*/ 125 h 182"/>
              <a:gd name="T36" fmla="*/ 227 w 227"/>
              <a:gd name="T37" fmla="*/ 91 h 182"/>
              <a:gd name="T38" fmla="*/ 204 w 227"/>
              <a:gd name="T39" fmla="*/ 91 h 182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227"/>
              <a:gd name="T61" fmla="*/ 0 h 182"/>
              <a:gd name="T62" fmla="*/ 227 w 227"/>
              <a:gd name="T63" fmla="*/ 182 h 182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227" h="182">
                <a:moveTo>
                  <a:pt x="113" y="159"/>
                </a:moveTo>
                <a:cubicBezTo>
                  <a:pt x="76" y="159"/>
                  <a:pt x="45" y="128"/>
                  <a:pt x="45" y="91"/>
                </a:cubicBezTo>
                <a:cubicBezTo>
                  <a:pt x="68" y="91"/>
                  <a:pt x="68" y="91"/>
                  <a:pt x="68" y="91"/>
                </a:cubicBezTo>
                <a:cubicBezTo>
                  <a:pt x="34" y="57"/>
                  <a:pt x="34" y="57"/>
                  <a:pt x="34" y="57"/>
                </a:cubicBezTo>
                <a:cubicBezTo>
                  <a:pt x="0" y="91"/>
                  <a:pt x="0" y="91"/>
                  <a:pt x="0" y="91"/>
                </a:cubicBezTo>
                <a:cubicBezTo>
                  <a:pt x="22" y="91"/>
                  <a:pt x="22" y="91"/>
                  <a:pt x="22" y="91"/>
                </a:cubicBezTo>
                <a:cubicBezTo>
                  <a:pt x="22" y="141"/>
                  <a:pt x="63" y="182"/>
                  <a:pt x="113" y="182"/>
                </a:cubicBezTo>
                <a:cubicBezTo>
                  <a:pt x="141" y="182"/>
                  <a:pt x="166" y="169"/>
                  <a:pt x="183" y="149"/>
                </a:cubicBezTo>
                <a:cubicBezTo>
                  <a:pt x="167" y="133"/>
                  <a:pt x="167" y="133"/>
                  <a:pt x="167" y="133"/>
                </a:cubicBezTo>
                <a:cubicBezTo>
                  <a:pt x="154" y="149"/>
                  <a:pt x="135" y="159"/>
                  <a:pt x="113" y="159"/>
                </a:cubicBezTo>
                <a:close/>
                <a:moveTo>
                  <a:pt x="204" y="91"/>
                </a:moveTo>
                <a:cubicBezTo>
                  <a:pt x="204" y="41"/>
                  <a:pt x="163" y="0"/>
                  <a:pt x="113" y="0"/>
                </a:cubicBezTo>
                <a:cubicBezTo>
                  <a:pt x="85" y="0"/>
                  <a:pt x="60" y="13"/>
                  <a:pt x="44" y="32"/>
                </a:cubicBezTo>
                <a:cubicBezTo>
                  <a:pt x="60" y="49"/>
                  <a:pt x="60" y="49"/>
                  <a:pt x="60" y="49"/>
                </a:cubicBezTo>
                <a:cubicBezTo>
                  <a:pt x="72" y="33"/>
                  <a:pt x="92" y="23"/>
                  <a:pt x="113" y="23"/>
                </a:cubicBezTo>
                <a:cubicBezTo>
                  <a:pt x="151" y="23"/>
                  <a:pt x="181" y="53"/>
                  <a:pt x="181" y="91"/>
                </a:cubicBezTo>
                <a:cubicBezTo>
                  <a:pt x="159" y="91"/>
                  <a:pt x="159" y="91"/>
                  <a:pt x="159" y="91"/>
                </a:cubicBezTo>
                <a:cubicBezTo>
                  <a:pt x="193" y="125"/>
                  <a:pt x="193" y="125"/>
                  <a:pt x="193" y="125"/>
                </a:cubicBezTo>
                <a:cubicBezTo>
                  <a:pt x="227" y="91"/>
                  <a:pt x="227" y="91"/>
                  <a:pt x="227" y="91"/>
                </a:cubicBezTo>
                <a:lnTo>
                  <a:pt x="204" y="91"/>
                </a:lnTo>
                <a:close/>
              </a:path>
            </a:pathLst>
          </a:custGeom>
          <a:solidFill>
            <a:srgbClr val="424242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zh-CN">
              <a:solidFill>
                <a:srgbClr val="00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20513" name="矩形 38">
            <a:extLst>
              <a:ext uri="{FF2B5EF4-FFF2-40B4-BE49-F238E27FC236}">
                <a16:creationId xmlns:a16="http://schemas.microsoft.com/office/drawing/2014/main" id="{EB06EA75-DDAC-4492-A00C-056279EBD0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5450" y="4056063"/>
            <a:ext cx="1711325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zh-CN" altLang="en-US" sz="1400" b="1">
                <a:solidFill>
                  <a:schemeClr val="bg1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LOREM IPSUM DOLOR SIT AMET</a:t>
            </a:r>
            <a:endParaRPr lang="en-US" altLang="zh-CN" sz="1400" b="1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algn="ctr"/>
            <a:r>
              <a:rPr lang="zh-CN" altLang="en-US" sz="1200">
                <a:solidFill>
                  <a:schemeClr val="bg1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consectetuer adipiscing elit, sed diam nonummy nibh</a:t>
            </a:r>
          </a:p>
        </p:txBody>
      </p:sp>
      <p:sp>
        <p:nvSpPr>
          <p:cNvPr id="20514" name="矩形 39">
            <a:extLst>
              <a:ext uri="{FF2B5EF4-FFF2-40B4-BE49-F238E27FC236}">
                <a16:creationId xmlns:a16="http://schemas.microsoft.com/office/drawing/2014/main" id="{AF029BC4-5700-464A-99E8-A2D883AB2B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50313" y="4056063"/>
            <a:ext cx="1709737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zh-CN" altLang="en-US" sz="1400" b="1">
                <a:solidFill>
                  <a:schemeClr val="bg1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LOREM IPSUM DOLOR SIT AMET</a:t>
            </a:r>
            <a:endParaRPr lang="en-US" altLang="zh-CN" sz="1400" b="1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algn="ctr"/>
            <a:r>
              <a:rPr lang="zh-CN" altLang="en-US" sz="1200">
                <a:solidFill>
                  <a:schemeClr val="bg1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consectetuer adipiscing elit, sed diam nonummy nibh</a:t>
            </a:r>
          </a:p>
        </p:txBody>
      </p:sp>
      <p:sp>
        <p:nvSpPr>
          <p:cNvPr id="20515" name="矩形 40">
            <a:extLst>
              <a:ext uri="{FF2B5EF4-FFF2-40B4-BE49-F238E27FC236}">
                <a16:creationId xmlns:a16="http://schemas.microsoft.com/office/drawing/2014/main" id="{2D51CE20-1703-4727-83BE-DBC846E979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41925" y="1758950"/>
            <a:ext cx="1711325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zh-CN" altLang="en-US" sz="1400" b="1">
                <a:solidFill>
                  <a:schemeClr val="bg1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LOREM IPSUM DOLOR SIT AMET</a:t>
            </a:r>
            <a:endParaRPr lang="en-US" altLang="zh-CN" sz="1400" b="1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algn="ctr"/>
            <a:r>
              <a:rPr lang="zh-CN" altLang="en-US" sz="1200">
                <a:solidFill>
                  <a:schemeClr val="bg1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consectetuer adipiscing elit, sed diam nonummy nibh</a:t>
            </a:r>
          </a:p>
        </p:txBody>
      </p:sp>
      <p:sp>
        <p:nvSpPr>
          <p:cNvPr id="36" name="矩形 5">
            <a:extLst>
              <a:ext uri="{FF2B5EF4-FFF2-40B4-BE49-F238E27FC236}">
                <a16:creationId xmlns:a16="http://schemas.microsoft.com/office/drawing/2014/main" id="{DFB8230B-11BA-4290-BBB4-73E6271884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0500" y="6521450"/>
            <a:ext cx="18717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https://www.freeppt7.com</a:t>
            </a:r>
            <a:endParaRPr lang="zh-CN" altLang="zh-CN" sz="12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506" name="椭圆 3">
            <a:extLst>
              <a:ext uri="{FF2B5EF4-FFF2-40B4-BE49-F238E27FC236}">
                <a16:creationId xmlns:a16="http://schemas.microsoft.com/office/drawing/2014/main" id="{95F6D02A-F864-40B2-A997-B15A6490C1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6600" y="1854200"/>
            <a:ext cx="3116263" cy="3149600"/>
          </a:xfrm>
          <a:prstGeom prst="ellipse">
            <a:avLst/>
          </a:prstGeom>
          <a:ln w="25400" cap="flat" cmpd="sng">
            <a:solidFill>
              <a:srgbClr val="21AFE6"/>
            </a:solidFill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 sz="1400" b="1">
              <a:solidFill>
                <a:srgbClr val="181818"/>
              </a:solidFill>
              <a:ea typeface="方正兰亭特黑简体" pitchFamily="2" charset="-122"/>
            </a:endParaRPr>
          </a:p>
        </p:txBody>
      </p:sp>
      <p:sp>
        <p:nvSpPr>
          <p:cNvPr id="21507" name="同心圆 4">
            <a:extLst>
              <a:ext uri="{FF2B5EF4-FFF2-40B4-BE49-F238E27FC236}">
                <a16:creationId xmlns:a16="http://schemas.microsoft.com/office/drawing/2014/main" id="{FD80AB96-6669-4A99-B98D-B573759D5E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788" y="-2079625"/>
            <a:ext cx="11020425" cy="11018838"/>
          </a:xfrm>
          <a:custGeom>
            <a:avLst/>
            <a:gdLst>
              <a:gd name="G0" fmla="+- 450 0 0"/>
              <a:gd name="G1" fmla="+- 21600 0 450"/>
              <a:gd name="G2" fmla="+- 21600 0 450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450" y="10800"/>
                </a:moveTo>
                <a:cubicBezTo>
                  <a:pt x="450" y="16516"/>
                  <a:pt x="5084" y="21150"/>
                  <a:pt x="10800" y="21150"/>
                </a:cubicBezTo>
                <a:cubicBezTo>
                  <a:pt x="16516" y="21150"/>
                  <a:pt x="21150" y="16516"/>
                  <a:pt x="21150" y="10800"/>
                </a:cubicBezTo>
                <a:cubicBezTo>
                  <a:pt x="21150" y="5084"/>
                  <a:pt x="16516" y="450"/>
                  <a:pt x="10800" y="450"/>
                </a:cubicBezTo>
                <a:cubicBezTo>
                  <a:pt x="5084" y="450"/>
                  <a:pt x="450" y="5084"/>
                  <a:pt x="450" y="10800"/>
                </a:cubicBezTo>
                <a:close/>
              </a:path>
            </a:pathLst>
          </a:custGeom>
          <a:solidFill>
            <a:srgbClr val="AEDC46">
              <a:alpha val="14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254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 sz="1400" b="1">
              <a:solidFill>
                <a:srgbClr val="181818"/>
              </a:solidFill>
              <a:ea typeface="方正兰亭特黑简体" pitchFamily="2" charset="-122"/>
            </a:endParaRPr>
          </a:p>
        </p:txBody>
      </p:sp>
      <p:sp>
        <p:nvSpPr>
          <p:cNvPr id="21508" name="同心圆 5">
            <a:extLst>
              <a:ext uri="{FF2B5EF4-FFF2-40B4-BE49-F238E27FC236}">
                <a16:creationId xmlns:a16="http://schemas.microsoft.com/office/drawing/2014/main" id="{9A2A9916-6C7F-4E31-A221-4C2AC54527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1750" y="-1362075"/>
            <a:ext cx="9586913" cy="9585325"/>
          </a:xfrm>
          <a:custGeom>
            <a:avLst/>
            <a:gdLst>
              <a:gd name="G0" fmla="+- 450 0 0"/>
              <a:gd name="G1" fmla="+- 21600 0 450"/>
              <a:gd name="G2" fmla="+- 21600 0 450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450" y="10800"/>
                </a:moveTo>
                <a:cubicBezTo>
                  <a:pt x="450" y="16516"/>
                  <a:pt x="5084" y="21150"/>
                  <a:pt x="10800" y="21150"/>
                </a:cubicBezTo>
                <a:cubicBezTo>
                  <a:pt x="16516" y="21150"/>
                  <a:pt x="21150" y="16516"/>
                  <a:pt x="21150" y="10800"/>
                </a:cubicBezTo>
                <a:cubicBezTo>
                  <a:pt x="21150" y="5084"/>
                  <a:pt x="16516" y="450"/>
                  <a:pt x="10800" y="450"/>
                </a:cubicBezTo>
                <a:cubicBezTo>
                  <a:pt x="5084" y="450"/>
                  <a:pt x="450" y="5084"/>
                  <a:pt x="450" y="10800"/>
                </a:cubicBezTo>
                <a:close/>
              </a:path>
            </a:pathLst>
          </a:custGeom>
          <a:solidFill>
            <a:srgbClr val="21AFE6">
              <a:alpha val="14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254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 sz="1400" b="1">
              <a:solidFill>
                <a:srgbClr val="181818"/>
              </a:solidFill>
              <a:ea typeface="方正兰亭特黑简体" pitchFamily="2" charset="-122"/>
            </a:endParaRPr>
          </a:p>
        </p:txBody>
      </p:sp>
      <p:sp>
        <p:nvSpPr>
          <p:cNvPr id="21509" name="同心圆 6">
            <a:extLst>
              <a:ext uri="{FF2B5EF4-FFF2-40B4-BE49-F238E27FC236}">
                <a16:creationId xmlns:a16="http://schemas.microsoft.com/office/drawing/2014/main" id="{46387046-AEBC-41CC-9F14-0FDACDFCED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0075" y="-793750"/>
            <a:ext cx="8451850" cy="8448675"/>
          </a:xfrm>
          <a:custGeom>
            <a:avLst/>
            <a:gdLst>
              <a:gd name="G0" fmla="+- 544 0 0"/>
              <a:gd name="G1" fmla="+- 21600 0 544"/>
              <a:gd name="G2" fmla="+- 21600 0 544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4" y="10800"/>
                </a:moveTo>
                <a:cubicBezTo>
                  <a:pt x="544" y="16464"/>
                  <a:pt x="5136" y="21056"/>
                  <a:pt x="10800" y="21056"/>
                </a:cubicBezTo>
                <a:cubicBezTo>
                  <a:pt x="16464" y="21056"/>
                  <a:pt x="21056" y="16464"/>
                  <a:pt x="21056" y="10800"/>
                </a:cubicBezTo>
                <a:cubicBezTo>
                  <a:pt x="21056" y="5136"/>
                  <a:pt x="16464" y="544"/>
                  <a:pt x="10800" y="544"/>
                </a:cubicBezTo>
                <a:cubicBezTo>
                  <a:pt x="5136" y="544"/>
                  <a:pt x="544" y="5136"/>
                  <a:pt x="544" y="10800"/>
                </a:cubicBezTo>
                <a:close/>
              </a:path>
            </a:pathLst>
          </a:custGeom>
          <a:solidFill>
            <a:srgbClr val="424242">
              <a:alpha val="14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254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 sz="1400" b="1">
              <a:solidFill>
                <a:srgbClr val="181818"/>
              </a:solidFill>
              <a:ea typeface="方正兰亭特黑简体" pitchFamily="2" charset="-122"/>
            </a:endParaRPr>
          </a:p>
        </p:txBody>
      </p:sp>
      <p:sp>
        <p:nvSpPr>
          <p:cNvPr id="21510" name="同心圆 7">
            <a:extLst>
              <a:ext uri="{FF2B5EF4-FFF2-40B4-BE49-F238E27FC236}">
                <a16:creationId xmlns:a16="http://schemas.microsoft.com/office/drawing/2014/main" id="{225066EE-A837-4065-BD5C-27005753CF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68575" y="-96838"/>
            <a:ext cx="7054850" cy="7054851"/>
          </a:xfrm>
          <a:custGeom>
            <a:avLst/>
            <a:gdLst>
              <a:gd name="G0" fmla="+- 660 0 0"/>
              <a:gd name="G1" fmla="+- 21600 0 660"/>
              <a:gd name="G2" fmla="+- 21600 0 660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660" y="10800"/>
                </a:moveTo>
                <a:cubicBezTo>
                  <a:pt x="660" y="16400"/>
                  <a:pt x="5200" y="20940"/>
                  <a:pt x="10800" y="20940"/>
                </a:cubicBezTo>
                <a:cubicBezTo>
                  <a:pt x="16400" y="20940"/>
                  <a:pt x="20940" y="16400"/>
                  <a:pt x="20940" y="10800"/>
                </a:cubicBezTo>
                <a:cubicBezTo>
                  <a:pt x="20940" y="5200"/>
                  <a:pt x="16400" y="660"/>
                  <a:pt x="10800" y="660"/>
                </a:cubicBezTo>
                <a:cubicBezTo>
                  <a:pt x="5200" y="660"/>
                  <a:pt x="660" y="5200"/>
                  <a:pt x="660" y="10800"/>
                </a:cubicBezTo>
                <a:close/>
              </a:path>
            </a:pathLst>
          </a:custGeom>
          <a:solidFill>
            <a:srgbClr val="AEDC46">
              <a:alpha val="14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254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 sz="1400" b="1">
              <a:solidFill>
                <a:srgbClr val="181818"/>
              </a:solidFill>
              <a:ea typeface="方正兰亭特黑简体" pitchFamily="2" charset="-122"/>
            </a:endParaRPr>
          </a:p>
        </p:txBody>
      </p:sp>
      <p:sp>
        <p:nvSpPr>
          <p:cNvPr id="21511" name="同心圆 8">
            <a:extLst>
              <a:ext uri="{FF2B5EF4-FFF2-40B4-BE49-F238E27FC236}">
                <a16:creationId xmlns:a16="http://schemas.microsoft.com/office/drawing/2014/main" id="{D32004AF-3843-4868-9A26-3810157055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8188" y="611188"/>
            <a:ext cx="5635625" cy="5635625"/>
          </a:xfrm>
          <a:custGeom>
            <a:avLst/>
            <a:gdLst>
              <a:gd name="G0" fmla="+- 844 0 0"/>
              <a:gd name="G1" fmla="+- 21600 0 844"/>
              <a:gd name="G2" fmla="+- 21600 0 844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844" y="10800"/>
                </a:moveTo>
                <a:cubicBezTo>
                  <a:pt x="844" y="16299"/>
                  <a:pt x="5301" y="20756"/>
                  <a:pt x="10800" y="20756"/>
                </a:cubicBezTo>
                <a:cubicBezTo>
                  <a:pt x="16299" y="20756"/>
                  <a:pt x="20756" y="16299"/>
                  <a:pt x="20756" y="10800"/>
                </a:cubicBezTo>
                <a:cubicBezTo>
                  <a:pt x="20756" y="5301"/>
                  <a:pt x="16299" y="844"/>
                  <a:pt x="10800" y="844"/>
                </a:cubicBezTo>
                <a:cubicBezTo>
                  <a:pt x="5301" y="844"/>
                  <a:pt x="844" y="5301"/>
                  <a:pt x="844" y="10800"/>
                </a:cubicBezTo>
                <a:close/>
              </a:path>
            </a:pathLst>
          </a:custGeom>
          <a:solidFill>
            <a:srgbClr val="21AFE6">
              <a:alpha val="14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254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 sz="1400" b="1">
              <a:solidFill>
                <a:srgbClr val="181818"/>
              </a:solidFill>
              <a:ea typeface="方正兰亭特黑简体" pitchFamily="2" charset="-122"/>
            </a:endParaRPr>
          </a:p>
        </p:txBody>
      </p:sp>
      <p:sp>
        <p:nvSpPr>
          <p:cNvPr id="21512" name="同心圆 9">
            <a:extLst>
              <a:ext uri="{FF2B5EF4-FFF2-40B4-BE49-F238E27FC236}">
                <a16:creationId xmlns:a16="http://schemas.microsoft.com/office/drawing/2014/main" id="{1E778880-ADFC-47D7-AE55-A7299FC2EE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9550" y="1352550"/>
            <a:ext cx="4152900" cy="4152900"/>
          </a:xfrm>
          <a:custGeom>
            <a:avLst/>
            <a:gdLst>
              <a:gd name="G0" fmla="+- 1039 0 0"/>
              <a:gd name="G1" fmla="+- 21600 0 1039"/>
              <a:gd name="G2" fmla="+- 21600 0 1039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039" y="10800"/>
                </a:moveTo>
                <a:cubicBezTo>
                  <a:pt x="1039" y="16191"/>
                  <a:pt x="5409" y="20561"/>
                  <a:pt x="10800" y="20561"/>
                </a:cubicBezTo>
                <a:cubicBezTo>
                  <a:pt x="16191" y="20561"/>
                  <a:pt x="20561" y="16191"/>
                  <a:pt x="20561" y="10800"/>
                </a:cubicBezTo>
                <a:cubicBezTo>
                  <a:pt x="20561" y="5409"/>
                  <a:pt x="16191" y="1039"/>
                  <a:pt x="10800" y="1039"/>
                </a:cubicBezTo>
                <a:cubicBezTo>
                  <a:pt x="5409" y="1039"/>
                  <a:pt x="1039" y="5409"/>
                  <a:pt x="1039" y="10800"/>
                </a:cubicBezTo>
                <a:close/>
              </a:path>
            </a:pathLst>
          </a:custGeom>
          <a:solidFill>
            <a:srgbClr val="424242">
              <a:alpha val="14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254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 sz="1400" b="1">
              <a:solidFill>
                <a:srgbClr val="181818"/>
              </a:solidFill>
              <a:ea typeface="方正兰亭特黑简体" pitchFamily="2" charset="-122"/>
            </a:endParaRPr>
          </a:p>
        </p:txBody>
      </p:sp>
      <p:sp>
        <p:nvSpPr>
          <p:cNvPr id="21513" name="椭圆 10">
            <a:extLst>
              <a:ext uri="{FF2B5EF4-FFF2-40B4-BE49-F238E27FC236}">
                <a16:creationId xmlns:a16="http://schemas.microsoft.com/office/drawing/2014/main" id="{5D931EFD-71DD-4ADA-8474-E75B08145F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3925" y="2066925"/>
            <a:ext cx="2724150" cy="2724150"/>
          </a:xfrm>
          <a:prstGeom prst="ellipse">
            <a:avLst/>
          </a:prstGeom>
          <a:solidFill>
            <a:srgbClr val="21AFE6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 sz="1400" b="1">
              <a:solidFill>
                <a:srgbClr val="181818"/>
              </a:solidFill>
              <a:ea typeface="方正兰亭特黑简体" pitchFamily="2" charset="-122"/>
            </a:endParaRPr>
          </a:p>
        </p:txBody>
      </p:sp>
      <p:sp>
        <p:nvSpPr>
          <p:cNvPr id="21514" name="矩形 11">
            <a:extLst>
              <a:ext uri="{FF2B5EF4-FFF2-40B4-BE49-F238E27FC236}">
                <a16:creationId xmlns:a16="http://schemas.microsoft.com/office/drawing/2014/main" id="{A0C9A47D-CCC3-4F14-A216-008B104C4B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61488" y="5238750"/>
            <a:ext cx="2528887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/>
            <a:r>
              <a:rPr lang="zh-CN" altLang="en-US" sz="2800" b="1" i="1">
                <a:solidFill>
                  <a:srgbClr val="21AFE6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SIMPLY</a:t>
            </a:r>
          </a:p>
          <a:p>
            <a:pPr algn="r"/>
            <a:r>
              <a:rPr lang="zh-CN" altLang="en-US" sz="2800" b="1" i="1">
                <a:solidFill>
                  <a:srgbClr val="21AFE6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EFFECTIVE</a:t>
            </a:r>
          </a:p>
          <a:p>
            <a:pPr algn="r"/>
            <a:r>
              <a:rPr lang="zh-CN" altLang="en-US" sz="2800" b="1" i="1">
                <a:solidFill>
                  <a:srgbClr val="21AFE6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PRESENTATION</a:t>
            </a:r>
          </a:p>
        </p:txBody>
      </p:sp>
      <p:sp>
        <p:nvSpPr>
          <p:cNvPr id="21515" name="文本框 12">
            <a:extLst>
              <a:ext uri="{FF2B5EF4-FFF2-40B4-BE49-F238E27FC236}">
                <a16:creationId xmlns:a16="http://schemas.microsoft.com/office/drawing/2014/main" id="{1DFDF881-51B8-4651-A5A0-D07E4651BF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41875" y="2987675"/>
            <a:ext cx="2541588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54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THANKS</a:t>
            </a:r>
            <a:endParaRPr lang="zh-CN" altLang="en-US" sz="5400" b="1">
              <a:solidFill>
                <a:schemeClr val="bg1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任意多边形 2"/>
          <p:cNvSpPr/>
          <p:nvPr/>
        </p:nvSpPr>
        <p:spPr>
          <a:xfrm>
            <a:off x="2241551" y="3807884"/>
            <a:ext cx="596900" cy="656167"/>
          </a:xfrm>
          <a:custGeom>
            <a:avLst/>
            <a:gdLst>
              <a:gd name="connsiteX0" fmla="*/ 0 w 561975"/>
              <a:gd name="connsiteY0" fmla="*/ 0 h 547688"/>
              <a:gd name="connsiteX1" fmla="*/ 552450 w 561975"/>
              <a:gd name="connsiteY1" fmla="*/ 547688 h 547688"/>
              <a:gd name="connsiteX2" fmla="*/ 561975 w 561975"/>
              <a:gd name="connsiteY2" fmla="*/ 0 h 547688"/>
              <a:gd name="connsiteX3" fmla="*/ 0 w 561975"/>
              <a:gd name="connsiteY3" fmla="*/ 0 h 547688"/>
              <a:gd name="connsiteX0-1" fmla="*/ 0 w 576263"/>
              <a:gd name="connsiteY0-2" fmla="*/ 0 h 547688"/>
              <a:gd name="connsiteX1-3" fmla="*/ 566738 w 576263"/>
              <a:gd name="connsiteY1-4" fmla="*/ 547688 h 547688"/>
              <a:gd name="connsiteX2-5" fmla="*/ 576263 w 576263"/>
              <a:gd name="connsiteY2-6" fmla="*/ 0 h 547688"/>
              <a:gd name="connsiteX3-7" fmla="*/ 0 w 576263"/>
              <a:gd name="connsiteY3-8" fmla="*/ 0 h 547688"/>
              <a:gd name="connsiteX0-9" fmla="*/ 0 w 576263"/>
              <a:gd name="connsiteY0-10" fmla="*/ 0 h 571500"/>
              <a:gd name="connsiteX1-11" fmla="*/ 566738 w 576263"/>
              <a:gd name="connsiteY1-12" fmla="*/ 571500 h 571500"/>
              <a:gd name="connsiteX2-13" fmla="*/ 576263 w 576263"/>
              <a:gd name="connsiteY2-14" fmla="*/ 0 h 571500"/>
              <a:gd name="connsiteX3-15" fmla="*/ 0 w 576263"/>
              <a:gd name="connsiteY3-16" fmla="*/ 0 h 571500"/>
              <a:gd name="connsiteX0-17" fmla="*/ 0 w 576263"/>
              <a:gd name="connsiteY0-18" fmla="*/ 0 h 576263"/>
              <a:gd name="connsiteX1-19" fmla="*/ 571335 w 576263"/>
              <a:gd name="connsiteY1-20" fmla="*/ 576263 h 576263"/>
              <a:gd name="connsiteX2-21" fmla="*/ 576263 w 576263"/>
              <a:gd name="connsiteY2-22" fmla="*/ 0 h 576263"/>
              <a:gd name="connsiteX3-23" fmla="*/ 0 w 576263"/>
              <a:gd name="connsiteY3-24" fmla="*/ 0 h 576263"/>
              <a:gd name="connsiteX0-25" fmla="*/ 0 w 576448"/>
              <a:gd name="connsiteY0-26" fmla="*/ 0 h 576263"/>
              <a:gd name="connsiteX1-27" fmla="*/ 575933 w 576448"/>
              <a:gd name="connsiteY1-28" fmla="*/ 576263 h 576263"/>
              <a:gd name="connsiteX2-29" fmla="*/ 576263 w 576448"/>
              <a:gd name="connsiteY2-30" fmla="*/ 0 h 576263"/>
              <a:gd name="connsiteX3-31" fmla="*/ 0 w 576448"/>
              <a:gd name="connsiteY3-32" fmla="*/ 0 h 576263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576448" h="576263">
                <a:moveTo>
                  <a:pt x="0" y="0"/>
                </a:moveTo>
                <a:lnTo>
                  <a:pt x="575933" y="576263"/>
                </a:lnTo>
                <a:cubicBezTo>
                  <a:pt x="577576" y="384175"/>
                  <a:pt x="574620" y="192088"/>
                  <a:pt x="576263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6194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defRPr/>
            </a:pPr>
            <a:endParaRPr lang="zh-CN" altLang="en-US" strike="noStrike" noProof="1">
              <a:solidFill>
                <a:prstClr val="white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832100" y="3810000"/>
            <a:ext cx="9359900" cy="658284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 fontAlgn="base">
              <a:defRPr/>
            </a:pPr>
            <a:r>
              <a:rPr lang="en-US" altLang="zh-CN" sz="2800" strike="noStrike" noProof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https://www.freeppt7.com</a:t>
            </a:r>
          </a:p>
        </p:txBody>
      </p:sp>
      <p:sp>
        <p:nvSpPr>
          <p:cNvPr id="7" name="矩形 6"/>
          <p:cNvSpPr/>
          <p:nvPr/>
        </p:nvSpPr>
        <p:spPr>
          <a:xfrm>
            <a:off x="0" y="3043767"/>
            <a:ext cx="9313333" cy="7747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l" fontAlgn="base">
              <a:defRPr/>
            </a:pPr>
            <a:r>
              <a:rPr lang="zh-CN" altLang="en-US" sz="3200" strike="noStrike" spc="200" noProof="1">
                <a:solidFill>
                  <a:srgbClr val="FFFFFF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</a:t>
            </a:r>
            <a:r>
              <a:rPr sz="2400" strike="noStrike" spc="200" noProof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Best PPT templates for free download</a:t>
            </a:r>
          </a:p>
        </p:txBody>
      </p:sp>
      <p:sp>
        <p:nvSpPr>
          <p:cNvPr id="6" name="直角三角形 5"/>
          <p:cNvSpPr/>
          <p:nvPr/>
        </p:nvSpPr>
        <p:spPr>
          <a:xfrm>
            <a:off x="9311217" y="3039533"/>
            <a:ext cx="855133" cy="778933"/>
          </a:xfrm>
          <a:prstGeom prst="rtTriangle">
            <a:avLst/>
          </a:prstGeom>
          <a:solidFill>
            <a:srgbClr val="007C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defRPr/>
            </a:pPr>
            <a:endParaRPr lang="zh-CN" altLang="en-US" strike="noStrike" noProof="1">
              <a:solidFill>
                <a:prstClr val="white"/>
              </a:solidFill>
            </a:endParaRPr>
          </a:p>
        </p:txBody>
      </p:sp>
      <p:sp>
        <p:nvSpPr>
          <p:cNvPr id="15365" name="矩形 11"/>
          <p:cNvSpPr/>
          <p:nvPr/>
        </p:nvSpPr>
        <p:spPr>
          <a:xfrm>
            <a:off x="2643717" y="3920067"/>
            <a:ext cx="6904567" cy="1693333"/>
          </a:xfrm>
          <a:prstGeom prst="rect">
            <a:avLst/>
          </a:prstGeom>
          <a:noFill/>
          <a:ln w="25400">
            <a:noFill/>
          </a:ln>
        </p:spPr>
        <p:txBody>
          <a:bodyPr anchor="ctr"/>
          <a:lstStyle/>
          <a:p>
            <a:pPr>
              <a:lnSpc>
                <a:spcPts val="2400"/>
              </a:lnSpc>
            </a:pPr>
            <a:r>
              <a:rPr lang="en-US" altLang="zh-CN" sz="1200" dirty="0">
                <a:solidFill>
                  <a:srgbClr val="4A452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</p:txBody>
      </p:sp>
      <p:pic>
        <p:nvPicPr>
          <p:cNvPr id="15366" name="图片 4" descr="logo">
            <a:hlinkClick r:id="rId3" action="ppaction://hlinkfile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21051" y="844551"/>
            <a:ext cx="5549900" cy="128058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5000">
        <p14:reveal/>
      </p:transition>
    </mc:Choice>
    <mc:Fallback xmlns="">
      <p:transition spd="slow" advClick="0" advTm="5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矩形 4">
            <a:extLst>
              <a:ext uri="{FF2B5EF4-FFF2-40B4-BE49-F238E27FC236}">
                <a16:creationId xmlns:a16="http://schemas.microsoft.com/office/drawing/2014/main" id="{FB60B073-D177-4C07-8FD8-4846DDE43F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51600"/>
            <a:ext cx="12192000" cy="406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zh-CN" altLang="zh-CN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5123" name="矩形 5">
            <a:extLst>
              <a:ext uri="{FF2B5EF4-FFF2-40B4-BE49-F238E27FC236}">
                <a16:creationId xmlns:a16="http://schemas.microsoft.com/office/drawing/2014/main" id="{8E4F99BB-1294-4E15-8F33-A028DFE30E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0500" y="6521450"/>
            <a:ext cx="18717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https://www.freeppt7.com</a:t>
            </a:r>
            <a:endParaRPr lang="zh-CN" altLang="zh-CN" sz="12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5124" name="矩形 6">
            <a:extLst>
              <a:ext uri="{FF2B5EF4-FFF2-40B4-BE49-F238E27FC236}">
                <a16:creationId xmlns:a16="http://schemas.microsoft.com/office/drawing/2014/main" id="{2E46D745-C524-48C8-A370-88D43E3813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" y="6516688"/>
            <a:ext cx="19018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zh-CN" sz="1200">
                <a:solidFill>
                  <a:srgbClr val="424242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your </a:t>
            </a:r>
            <a:r>
              <a:rPr lang="zh-CN" altLang="zh-CN" sz="1200" b="1">
                <a:solidFill>
                  <a:srgbClr val="424242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company</a:t>
            </a:r>
            <a:r>
              <a:rPr lang="zh-CN" altLang="zh-CN" sz="1200">
                <a:solidFill>
                  <a:srgbClr val="424242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zh-CN" altLang="zh-CN" sz="12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/ </a:t>
            </a:r>
            <a:r>
              <a:rPr lang="zh-CN" altLang="zh-CN" sz="1200" b="1">
                <a:solidFill>
                  <a:srgbClr val="AEDC46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logo</a:t>
            </a:r>
            <a:r>
              <a:rPr lang="zh-CN" altLang="zh-CN" sz="1200" b="1">
                <a:solidFill>
                  <a:srgbClr val="21AFE6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zh-CN" altLang="zh-CN" sz="12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/ </a:t>
            </a:r>
            <a:r>
              <a:rPr lang="zh-CN" altLang="zh-CN" sz="1200" b="1">
                <a:solidFill>
                  <a:srgbClr val="21AFE6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date</a:t>
            </a:r>
            <a:endParaRPr lang="zh-CN" altLang="zh-CN" sz="1200" b="1">
              <a:solidFill>
                <a:srgbClr val="21AFE6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 useBgFill="1">
        <p:nvSpPr>
          <p:cNvPr id="5125" name="椭圆 4">
            <a:extLst>
              <a:ext uri="{FF2B5EF4-FFF2-40B4-BE49-F238E27FC236}">
                <a16:creationId xmlns:a16="http://schemas.microsoft.com/office/drawing/2014/main" id="{D45CF1D7-E5E9-4122-A110-7136573AE7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7438" y="1795463"/>
            <a:ext cx="2133600" cy="2132012"/>
          </a:xfrm>
          <a:prstGeom prst="ellipse">
            <a:avLst/>
          </a:prstGeom>
          <a:ln w="25400" cap="flat" cmpd="sng">
            <a:solidFill>
              <a:srgbClr val="AEDC46"/>
            </a:solidFill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 sz="1400" b="1">
              <a:solidFill>
                <a:srgbClr val="181818"/>
              </a:solidFill>
              <a:ea typeface="方正兰亭特黑简体" pitchFamily="2" charset="-122"/>
            </a:endParaRPr>
          </a:p>
        </p:txBody>
      </p:sp>
      <p:sp useBgFill="1">
        <p:nvSpPr>
          <p:cNvPr id="5126" name="椭圆 11">
            <a:extLst>
              <a:ext uri="{FF2B5EF4-FFF2-40B4-BE49-F238E27FC236}">
                <a16:creationId xmlns:a16="http://schemas.microsoft.com/office/drawing/2014/main" id="{A81907DB-8479-4D59-8449-15C3C1B197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8875" y="1795463"/>
            <a:ext cx="2133600" cy="2132012"/>
          </a:xfrm>
          <a:prstGeom prst="ellipse">
            <a:avLst/>
          </a:prstGeom>
          <a:ln w="25400" cap="flat" cmpd="sng">
            <a:solidFill>
              <a:srgbClr val="21AFE6"/>
            </a:solidFill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 sz="1400" b="1">
              <a:solidFill>
                <a:srgbClr val="181818"/>
              </a:solidFill>
              <a:ea typeface="方正兰亭特黑简体" pitchFamily="2" charset="-122"/>
            </a:endParaRPr>
          </a:p>
        </p:txBody>
      </p:sp>
      <p:sp useBgFill="1">
        <p:nvSpPr>
          <p:cNvPr id="5127" name="椭圆 12">
            <a:extLst>
              <a:ext uri="{FF2B5EF4-FFF2-40B4-BE49-F238E27FC236}">
                <a16:creationId xmlns:a16="http://schemas.microsoft.com/office/drawing/2014/main" id="{267F5CAE-9AC8-4A32-9B56-8E4AA54FEB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45238" y="1795463"/>
            <a:ext cx="2133600" cy="2132012"/>
          </a:xfrm>
          <a:prstGeom prst="ellipse">
            <a:avLst/>
          </a:prstGeom>
          <a:ln w="25400" cap="flat" cmpd="sng">
            <a:solidFill>
              <a:srgbClr val="424242"/>
            </a:solidFill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 sz="1400" b="1">
              <a:solidFill>
                <a:srgbClr val="181818"/>
              </a:solidFill>
              <a:ea typeface="方正兰亭特黑简体" pitchFamily="2" charset="-122"/>
            </a:endParaRPr>
          </a:p>
        </p:txBody>
      </p:sp>
      <p:sp useBgFill="1">
        <p:nvSpPr>
          <p:cNvPr id="5128" name="椭圆 13">
            <a:extLst>
              <a:ext uri="{FF2B5EF4-FFF2-40B4-BE49-F238E27FC236}">
                <a16:creationId xmlns:a16="http://schemas.microsoft.com/office/drawing/2014/main" id="{42C30577-428B-419F-B6E1-7F5CD09896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6675" y="1795463"/>
            <a:ext cx="2133600" cy="2132012"/>
          </a:xfrm>
          <a:prstGeom prst="ellipse">
            <a:avLst/>
          </a:prstGeom>
          <a:ln w="25400" cap="flat" cmpd="sng">
            <a:solidFill>
              <a:schemeClr val="bg1"/>
            </a:solidFill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 sz="1400" b="1">
              <a:solidFill>
                <a:srgbClr val="181818"/>
              </a:solidFill>
              <a:ea typeface="方正兰亭特黑简体" pitchFamily="2" charset="-122"/>
            </a:endParaRPr>
          </a:p>
        </p:txBody>
      </p:sp>
      <p:sp>
        <p:nvSpPr>
          <p:cNvPr id="5129" name="椭圆 835">
            <a:extLst>
              <a:ext uri="{FF2B5EF4-FFF2-40B4-BE49-F238E27FC236}">
                <a16:creationId xmlns:a16="http://schemas.microsoft.com/office/drawing/2014/main" id="{B8821092-741E-4A73-9507-E236D9A353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0150" y="1908175"/>
            <a:ext cx="1908175" cy="1908175"/>
          </a:xfrm>
          <a:prstGeom prst="ellipse">
            <a:avLst/>
          </a:prstGeom>
          <a:solidFill>
            <a:srgbClr val="AEDC46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 sz="1400" b="1">
              <a:solidFill>
                <a:srgbClr val="181818"/>
              </a:solidFill>
              <a:ea typeface="方正兰亭特黑简体" pitchFamily="2" charset="-122"/>
            </a:endParaRPr>
          </a:p>
        </p:txBody>
      </p:sp>
      <p:sp>
        <p:nvSpPr>
          <p:cNvPr id="5130" name="椭圆 838">
            <a:extLst>
              <a:ext uri="{FF2B5EF4-FFF2-40B4-BE49-F238E27FC236}">
                <a16:creationId xmlns:a16="http://schemas.microsoft.com/office/drawing/2014/main" id="{DC0B30F7-EC96-40CD-A954-B97C4CB84B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57950" y="1908175"/>
            <a:ext cx="1908175" cy="1908175"/>
          </a:xfrm>
          <a:prstGeom prst="ellipse">
            <a:avLst/>
          </a:prstGeom>
          <a:solidFill>
            <a:srgbClr val="424242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 sz="1400" b="1">
              <a:solidFill>
                <a:srgbClr val="181818"/>
              </a:solidFill>
              <a:ea typeface="方正兰亭特黑简体" pitchFamily="2" charset="-122"/>
            </a:endParaRPr>
          </a:p>
        </p:txBody>
      </p:sp>
      <p:sp>
        <p:nvSpPr>
          <p:cNvPr id="5131" name="椭圆 840">
            <a:extLst>
              <a:ext uri="{FF2B5EF4-FFF2-40B4-BE49-F238E27FC236}">
                <a16:creationId xmlns:a16="http://schemas.microsoft.com/office/drawing/2014/main" id="{DF836EF2-2CF0-42C7-833B-3D2AB5D058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1588" y="1908175"/>
            <a:ext cx="1908175" cy="1908175"/>
          </a:xfrm>
          <a:prstGeom prst="ellipse">
            <a:avLst/>
          </a:prstGeom>
          <a:solidFill>
            <a:srgbClr val="21AFE6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 sz="1400" b="1">
              <a:solidFill>
                <a:srgbClr val="181818"/>
              </a:solidFill>
              <a:ea typeface="方正兰亭特黑简体" pitchFamily="2" charset="-122"/>
            </a:endParaRPr>
          </a:p>
        </p:txBody>
      </p:sp>
      <p:sp>
        <p:nvSpPr>
          <p:cNvPr id="5132" name="椭圆 5">
            <a:extLst>
              <a:ext uri="{FF2B5EF4-FFF2-40B4-BE49-F238E27FC236}">
                <a16:creationId xmlns:a16="http://schemas.microsoft.com/office/drawing/2014/main" id="{FA32645E-7531-401C-950C-5FCC915378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86850" y="1933575"/>
            <a:ext cx="1873250" cy="187325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C8C8C8"/>
              </a:gs>
            </a:gsLst>
            <a:lin ang="19800000" scaled="1"/>
          </a:gradFill>
          <a:ln w="25400" cap="flat" cmpd="sng">
            <a:solidFill>
              <a:srgbClr val="42719B"/>
            </a:solidFill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 sz="1400" b="1">
              <a:solidFill>
                <a:srgbClr val="181818"/>
              </a:solidFill>
              <a:ea typeface="方正兰亭特黑简体" pitchFamily="2" charset="-122"/>
            </a:endParaRPr>
          </a:p>
        </p:txBody>
      </p:sp>
      <p:sp>
        <p:nvSpPr>
          <p:cNvPr id="5133" name="矩形 2">
            <a:extLst>
              <a:ext uri="{FF2B5EF4-FFF2-40B4-BE49-F238E27FC236}">
                <a16:creationId xmlns:a16="http://schemas.microsoft.com/office/drawing/2014/main" id="{B78B42CB-46A6-4B50-B22F-6C56C402E1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8550" y="247650"/>
            <a:ext cx="489585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zh-CN" altLang="en-US" sz="2800" b="1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Lorem ipsum dolor sit amet</a:t>
            </a:r>
            <a:endParaRPr lang="en-US" altLang="zh-CN" sz="2800" b="1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algn="ctr"/>
            <a:r>
              <a:rPr lang="zh-CN" altLang="en-US" sz="1400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consectetuer adipiscing elit sed diam nonummy nibh euismod</a:t>
            </a:r>
            <a:endParaRPr lang="zh-CN" altLang="en-US"/>
          </a:p>
        </p:txBody>
      </p:sp>
      <p:sp>
        <p:nvSpPr>
          <p:cNvPr id="5134" name="灯片编号占位符 3">
            <a:extLst>
              <a:ext uri="{FF2B5EF4-FFF2-40B4-BE49-F238E27FC236}">
                <a16:creationId xmlns:a16="http://schemas.microsoft.com/office/drawing/2014/main" id="{AEFD00E2-7554-4E95-B3A9-536825B6D774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9134475" y="6461125"/>
            <a:ext cx="2743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9D75C931-83C0-4F16-A677-49E8F5E5AC3A}" type="slidenum">
              <a:rPr lang="zh-CN" altLang="en-US" b="1" i="1">
                <a:solidFill>
                  <a:srgbClr val="424242"/>
                </a:solidFill>
              </a:rPr>
              <a:pPr/>
              <a:t>1</a:t>
            </a:fld>
            <a:endParaRPr lang="zh-CN" altLang="en-US" b="1" i="1">
              <a:solidFill>
                <a:srgbClr val="424242"/>
              </a:solidFill>
            </a:endParaRPr>
          </a:p>
        </p:txBody>
      </p:sp>
      <p:sp>
        <p:nvSpPr>
          <p:cNvPr id="5135" name="矩形 6">
            <a:extLst>
              <a:ext uri="{FF2B5EF4-FFF2-40B4-BE49-F238E27FC236}">
                <a16:creationId xmlns:a16="http://schemas.microsoft.com/office/drawing/2014/main" id="{9463C0E3-D970-4E2C-B6BF-92A191D861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7300" y="4614863"/>
            <a:ext cx="1711325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zh-CN" altLang="en-US" sz="1400" b="1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LOREM IPSUM DOLOR SIT AMET</a:t>
            </a:r>
            <a:endParaRPr lang="en-US" altLang="zh-CN" sz="1400" b="1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algn="ctr"/>
            <a:r>
              <a:rPr lang="zh-CN" altLang="en-US" sz="1200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consectetuer adipiscing elit, sed diam nonummy nibh</a:t>
            </a:r>
            <a:endParaRPr lang="zh-CN" altLang="en-US"/>
          </a:p>
        </p:txBody>
      </p:sp>
      <p:sp>
        <p:nvSpPr>
          <p:cNvPr id="5136" name="圆角矩形 7">
            <a:extLst>
              <a:ext uri="{FF2B5EF4-FFF2-40B4-BE49-F238E27FC236}">
                <a16:creationId xmlns:a16="http://schemas.microsoft.com/office/drawing/2014/main" id="{1B7D2C08-4A38-4FAA-B0EA-817A4BE2C2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9388" y="4364038"/>
            <a:ext cx="1389062" cy="100012"/>
          </a:xfrm>
          <a:prstGeom prst="roundRect">
            <a:avLst>
              <a:gd name="adj" fmla="val 50000"/>
            </a:avLst>
          </a:prstGeom>
          <a:solidFill>
            <a:srgbClr val="AEDC46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5137" name="矩形 16">
            <a:extLst>
              <a:ext uri="{FF2B5EF4-FFF2-40B4-BE49-F238E27FC236}">
                <a16:creationId xmlns:a16="http://schemas.microsoft.com/office/drawing/2014/main" id="{BBC3B707-A0CF-4FBD-9364-C396F3A87B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2388" y="4614863"/>
            <a:ext cx="1709737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zh-CN" altLang="en-US" sz="1400" b="1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LOREM IPSUM DOLOR SIT AMET</a:t>
            </a:r>
            <a:endParaRPr lang="en-US" altLang="zh-CN" sz="1400" b="1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algn="ctr"/>
            <a:r>
              <a:rPr lang="zh-CN" altLang="en-US" sz="1200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consectetuer adipiscing elit, sed diam nonummy nibh</a:t>
            </a:r>
            <a:endParaRPr lang="zh-CN" altLang="en-US"/>
          </a:p>
        </p:txBody>
      </p:sp>
      <p:sp>
        <p:nvSpPr>
          <p:cNvPr id="5138" name="圆角矩形 17">
            <a:extLst>
              <a:ext uri="{FF2B5EF4-FFF2-40B4-BE49-F238E27FC236}">
                <a16:creationId xmlns:a16="http://schemas.microsoft.com/office/drawing/2014/main" id="{51B61E66-89EC-4A53-8E12-6B024240E9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52888" y="4364038"/>
            <a:ext cx="1390650" cy="100012"/>
          </a:xfrm>
          <a:prstGeom prst="roundRect">
            <a:avLst>
              <a:gd name="adj" fmla="val 50000"/>
            </a:avLst>
          </a:prstGeom>
          <a:solidFill>
            <a:srgbClr val="21AFE6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5139" name="矩形 18">
            <a:extLst>
              <a:ext uri="{FF2B5EF4-FFF2-40B4-BE49-F238E27FC236}">
                <a16:creationId xmlns:a16="http://schemas.microsoft.com/office/drawing/2014/main" id="{2C9D9045-0F9B-4D2B-A495-702AECF303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3988" y="4608513"/>
            <a:ext cx="1711325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zh-CN" altLang="en-US" sz="1400" b="1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LOREM IPSUM DOLOR SIT AMET</a:t>
            </a:r>
            <a:endParaRPr lang="en-US" altLang="zh-CN" sz="1400" b="1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algn="ctr"/>
            <a:r>
              <a:rPr lang="zh-CN" altLang="en-US" sz="1200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consectetuer adipiscing elit, sed diam nonummy nibh</a:t>
            </a:r>
            <a:endParaRPr lang="zh-CN" altLang="en-US"/>
          </a:p>
        </p:txBody>
      </p:sp>
      <p:sp>
        <p:nvSpPr>
          <p:cNvPr id="5140" name="圆角矩形 19">
            <a:extLst>
              <a:ext uri="{FF2B5EF4-FFF2-40B4-BE49-F238E27FC236}">
                <a16:creationId xmlns:a16="http://schemas.microsoft.com/office/drawing/2014/main" id="{7C263585-84A6-44D2-9675-B6B7740BCD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96075" y="4357688"/>
            <a:ext cx="1389063" cy="100012"/>
          </a:xfrm>
          <a:prstGeom prst="roundRect">
            <a:avLst>
              <a:gd name="adj" fmla="val 50000"/>
            </a:avLst>
          </a:prstGeom>
          <a:solidFill>
            <a:srgbClr val="42424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5141" name="矩形 20">
            <a:extLst>
              <a:ext uri="{FF2B5EF4-FFF2-40B4-BE49-F238E27FC236}">
                <a16:creationId xmlns:a16="http://schemas.microsoft.com/office/drawing/2014/main" id="{681B4B3B-CC9E-4B93-8253-D997EAAA07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34475" y="4608513"/>
            <a:ext cx="1709738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zh-CN" altLang="en-US" sz="1400" b="1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LOREM IPSUM DOLOR SIT AMET</a:t>
            </a:r>
            <a:endParaRPr lang="en-US" altLang="zh-CN" sz="1400" b="1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algn="ctr"/>
            <a:r>
              <a:rPr lang="zh-CN" altLang="en-US" sz="1200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consectetuer adipiscing elit, sed diam nonummy nibh</a:t>
            </a:r>
            <a:endParaRPr lang="zh-CN" altLang="en-US"/>
          </a:p>
        </p:txBody>
      </p:sp>
      <p:sp>
        <p:nvSpPr>
          <p:cNvPr id="5142" name="圆角矩形 21">
            <a:extLst>
              <a:ext uri="{FF2B5EF4-FFF2-40B4-BE49-F238E27FC236}">
                <a16:creationId xmlns:a16="http://schemas.microsoft.com/office/drawing/2014/main" id="{2F7CCB66-5952-4A4F-B539-9E88DB1A87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24975" y="4357688"/>
            <a:ext cx="1390650" cy="100012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5143" name="Freeform 441">
            <a:extLst>
              <a:ext uri="{FF2B5EF4-FFF2-40B4-BE49-F238E27FC236}">
                <a16:creationId xmlns:a16="http://schemas.microsoft.com/office/drawing/2014/main" id="{FF332277-9337-42DE-9D2C-C115DD67B112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1784350" y="2479675"/>
            <a:ext cx="739775" cy="742950"/>
          </a:xfrm>
          <a:custGeom>
            <a:avLst/>
            <a:gdLst>
              <a:gd name="T0" fmla="*/ 99 w 197"/>
              <a:gd name="T1" fmla="*/ 0 h 198"/>
              <a:gd name="T2" fmla="*/ 0 w 197"/>
              <a:gd name="T3" fmla="*/ 99 h 198"/>
              <a:gd name="T4" fmla="*/ 99 w 197"/>
              <a:gd name="T5" fmla="*/ 198 h 198"/>
              <a:gd name="T6" fmla="*/ 197 w 197"/>
              <a:gd name="T7" fmla="*/ 99 h 198"/>
              <a:gd name="T8" fmla="*/ 99 w 197"/>
              <a:gd name="T9" fmla="*/ 0 h 198"/>
              <a:gd name="T10" fmla="*/ 99 w 197"/>
              <a:gd name="T11" fmla="*/ 184 h 198"/>
              <a:gd name="T12" fmla="*/ 36 w 197"/>
              <a:gd name="T13" fmla="*/ 156 h 198"/>
              <a:gd name="T14" fmla="*/ 44 w 197"/>
              <a:gd name="T15" fmla="*/ 136 h 198"/>
              <a:gd name="T16" fmla="*/ 54 w 197"/>
              <a:gd name="T17" fmla="*/ 123 h 198"/>
              <a:gd name="T18" fmla="*/ 36 w 197"/>
              <a:gd name="T19" fmla="*/ 110 h 198"/>
              <a:gd name="T20" fmla="*/ 24 w 197"/>
              <a:gd name="T21" fmla="*/ 101 h 198"/>
              <a:gd name="T22" fmla="*/ 16 w 197"/>
              <a:gd name="T23" fmla="*/ 119 h 198"/>
              <a:gd name="T24" fmla="*/ 14 w 197"/>
              <a:gd name="T25" fmla="*/ 99 h 198"/>
              <a:gd name="T26" fmla="*/ 29 w 197"/>
              <a:gd name="T27" fmla="*/ 51 h 198"/>
              <a:gd name="T28" fmla="*/ 34 w 197"/>
              <a:gd name="T29" fmla="*/ 67 h 198"/>
              <a:gd name="T30" fmla="*/ 47 w 197"/>
              <a:gd name="T31" fmla="*/ 59 h 198"/>
              <a:gd name="T32" fmla="*/ 54 w 197"/>
              <a:gd name="T33" fmla="*/ 47 h 198"/>
              <a:gd name="T34" fmla="*/ 56 w 197"/>
              <a:gd name="T35" fmla="*/ 66 h 198"/>
              <a:gd name="T36" fmla="*/ 65 w 197"/>
              <a:gd name="T37" fmla="*/ 65 h 198"/>
              <a:gd name="T38" fmla="*/ 76 w 197"/>
              <a:gd name="T39" fmla="*/ 43 h 198"/>
              <a:gd name="T40" fmla="*/ 97 w 197"/>
              <a:gd name="T41" fmla="*/ 54 h 198"/>
              <a:gd name="T42" fmla="*/ 87 w 197"/>
              <a:gd name="T43" fmla="*/ 64 h 198"/>
              <a:gd name="T44" fmla="*/ 84 w 197"/>
              <a:gd name="T45" fmla="*/ 84 h 198"/>
              <a:gd name="T46" fmla="*/ 110 w 197"/>
              <a:gd name="T47" fmla="*/ 93 h 198"/>
              <a:gd name="T48" fmla="*/ 118 w 197"/>
              <a:gd name="T49" fmla="*/ 103 h 198"/>
              <a:gd name="T50" fmla="*/ 121 w 197"/>
              <a:gd name="T51" fmla="*/ 113 h 198"/>
              <a:gd name="T52" fmla="*/ 123 w 197"/>
              <a:gd name="T53" fmla="*/ 126 h 198"/>
              <a:gd name="T54" fmla="*/ 123 w 197"/>
              <a:gd name="T55" fmla="*/ 137 h 198"/>
              <a:gd name="T56" fmla="*/ 131 w 197"/>
              <a:gd name="T57" fmla="*/ 153 h 198"/>
              <a:gd name="T58" fmla="*/ 156 w 197"/>
              <a:gd name="T59" fmla="*/ 102 h 198"/>
              <a:gd name="T60" fmla="*/ 159 w 197"/>
              <a:gd name="T61" fmla="*/ 84 h 198"/>
              <a:gd name="T62" fmla="*/ 173 w 197"/>
              <a:gd name="T63" fmla="*/ 68 h 198"/>
              <a:gd name="T64" fmla="*/ 173 w 197"/>
              <a:gd name="T65" fmla="*/ 58 h 198"/>
              <a:gd name="T66" fmla="*/ 183 w 197"/>
              <a:gd name="T67" fmla="*/ 99 h 198"/>
              <a:gd name="T68" fmla="*/ 99 w 197"/>
              <a:gd name="T69" fmla="*/ 184 h 198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197"/>
              <a:gd name="T106" fmla="*/ 0 h 198"/>
              <a:gd name="T107" fmla="*/ 197 w 197"/>
              <a:gd name="T108" fmla="*/ 198 h 198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197" h="198">
                <a:moveTo>
                  <a:pt x="99" y="0"/>
                </a:moveTo>
                <a:cubicBezTo>
                  <a:pt x="44" y="0"/>
                  <a:pt x="0" y="45"/>
                  <a:pt x="0" y="99"/>
                </a:cubicBezTo>
                <a:cubicBezTo>
                  <a:pt x="0" y="153"/>
                  <a:pt x="44" y="198"/>
                  <a:pt x="99" y="198"/>
                </a:cubicBezTo>
                <a:cubicBezTo>
                  <a:pt x="153" y="198"/>
                  <a:pt x="197" y="153"/>
                  <a:pt x="197" y="99"/>
                </a:cubicBezTo>
                <a:cubicBezTo>
                  <a:pt x="197" y="45"/>
                  <a:pt x="153" y="0"/>
                  <a:pt x="99" y="0"/>
                </a:cubicBezTo>
                <a:close/>
                <a:moveTo>
                  <a:pt x="99" y="184"/>
                </a:moveTo>
                <a:cubicBezTo>
                  <a:pt x="74" y="184"/>
                  <a:pt x="51" y="173"/>
                  <a:pt x="36" y="156"/>
                </a:cubicBezTo>
                <a:cubicBezTo>
                  <a:pt x="37" y="154"/>
                  <a:pt x="41" y="142"/>
                  <a:pt x="44" y="136"/>
                </a:cubicBezTo>
                <a:cubicBezTo>
                  <a:pt x="47" y="130"/>
                  <a:pt x="48" y="129"/>
                  <a:pt x="54" y="123"/>
                </a:cubicBezTo>
                <a:cubicBezTo>
                  <a:pt x="61" y="117"/>
                  <a:pt x="41" y="115"/>
                  <a:pt x="36" y="110"/>
                </a:cubicBezTo>
                <a:cubicBezTo>
                  <a:pt x="31" y="105"/>
                  <a:pt x="29" y="105"/>
                  <a:pt x="24" y="101"/>
                </a:cubicBezTo>
                <a:cubicBezTo>
                  <a:pt x="20" y="98"/>
                  <a:pt x="17" y="112"/>
                  <a:pt x="16" y="119"/>
                </a:cubicBezTo>
                <a:cubicBezTo>
                  <a:pt x="15" y="113"/>
                  <a:pt x="14" y="106"/>
                  <a:pt x="14" y="99"/>
                </a:cubicBezTo>
                <a:cubicBezTo>
                  <a:pt x="14" y="81"/>
                  <a:pt x="20" y="64"/>
                  <a:pt x="29" y="51"/>
                </a:cubicBezTo>
                <a:cubicBezTo>
                  <a:pt x="26" y="59"/>
                  <a:pt x="24" y="71"/>
                  <a:pt x="34" y="67"/>
                </a:cubicBezTo>
                <a:cubicBezTo>
                  <a:pt x="46" y="63"/>
                  <a:pt x="47" y="59"/>
                  <a:pt x="47" y="59"/>
                </a:cubicBezTo>
                <a:cubicBezTo>
                  <a:pt x="54" y="47"/>
                  <a:pt x="54" y="47"/>
                  <a:pt x="54" y="47"/>
                </a:cubicBezTo>
                <a:cubicBezTo>
                  <a:pt x="54" y="47"/>
                  <a:pt x="55" y="63"/>
                  <a:pt x="56" y="66"/>
                </a:cubicBezTo>
                <a:cubicBezTo>
                  <a:pt x="58" y="68"/>
                  <a:pt x="63" y="75"/>
                  <a:pt x="65" y="65"/>
                </a:cubicBezTo>
                <a:cubicBezTo>
                  <a:pt x="69" y="48"/>
                  <a:pt x="69" y="43"/>
                  <a:pt x="76" y="43"/>
                </a:cubicBezTo>
                <a:cubicBezTo>
                  <a:pt x="82" y="43"/>
                  <a:pt x="95" y="38"/>
                  <a:pt x="97" y="54"/>
                </a:cubicBezTo>
                <a:cubicBezTo>
                  <a:pt x="98" y="69"/>
                  <a:pt x="95" y="60"/>
                  <a:pt x="87" y="64"/>
                </a:cubicBezTo>
                <a:cubicBezTo>
                  <a:pt x="79" y="68"/>
                  <a:pt x="76" y="82"/>
                  <a:pt x="84" y="84"/>
                </a:cubicBezTo>
                <a:cubicBezTo>
                  <a:pt x="92" y="86"/>
                  <a:pt x="110" y="93"/>
                  <a:pt x="110" y="93"/>
                </a:cubicBezTo>
                <a:cubicBezTo>
                  <a:pt x="118" y="103"/>
                  <a:pt x="118" y="103"/>
                  <a:pt x="118" y="103"/>
                </a:cubicBezTo>
                <a:cubicBezTo>
                  <a:pt x="121" y="113"/>
                  <a:pt x="121" y="113"/>
                  <a:pt x="121" y="113"/>
                </a:cubicBezTo>
                <a:cubicBezTo>
                  <a:pt x="121" y="113"/>
                  <a:pt x="123" y="125"/>
                  <a:pt x="123" y="126"/>
                </a:cubicBezTo>
                <a:cubicBezTo>
                  <a:pt x="123" y="127"/>
                  <a:pt x="123" y="137"/>
                  <a:pt x="123" y="137"/>
                </a:cubicBezTo>
                <a:cubicBezTo>
                  <a:pt x="123" y="137"/>
                  <a:pt x="123" y="158"/>
                  <a:pt x="131" y="153"/>
                </a:cubicBezTo>
                <a:cubicBezTo>
                  <a:pt x="139" y="148"/>
                  <a:pt x="160" y="115"/>
                  <a:pt x="156" y="102"/>
                </a:cubicBezTo>
                <a:cubicBezTo>
                  <a:pt x="151" y="90"/>
                  <a:pt x="151" y="88"/>
                  <a:pt x="159" y="84"/>
                </a:cubicBezTo>
                <a:cubicBezTo>
                  <a:pt x="167" y="80"/>
                  <a:pt x="173" y="74"/>
                  <a:pt x="173" y="68"/>
                </a:cubicBezTo>
                <a:cubicBezTo>
                  <a:pt x="172" y="64"/>
                  <a:pt x="173" y="61"/>
                  <a:pt x="173" y="58"/>
                </a:cubicBezTo>
                <a:cubicBezTo>
                  <a:pt x="180" y="71"/>
                  <a:pt x="183" y="84"/>
                  <a:pt x="183" y="99"/>
                </a:cubicBezTo>
                <a:cubicBezTo>
                  <a:pt x="183" y="146"/>
                  <a:pt x="145" y="184"/>
                  <a:pt x="99" y="1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zh-CN">
              <a:solidFill>
                <a:srgbClr val="00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grpSp>
        <p:nvGrpSpPr>
          <p:cNvPr id="5144" name="Group 24">
            <a:extLst>
              <a:ext uri="{FF2B5EF4-FFF2-40B4-BE49-F238E27FC236}">
                <a16:creationId xmlns:a16="http://schemas.microsoft.com/office/drawing/2014/main" id="{0DA7E53F-A0DE-471F-A121-8195722F9FF5}"/>
              </a:ext>
            </a:extLst>
          </p:cNvPr>
          <p:cNvGrpSpPr>
            <a:grpSpLocks/>
          </p:cNvGrpSpPr>
          <p:nvPr/>
        </p:nvGrpSpPr>
        <p:grpSpPr bwMode="auto">
          <a:xfrm>
            <a:off x="9672638" y="2511425"/>
            <a:ext cx="747712" cy="676275"/>
            <a:chOff x="0" y="0"/>
            <a:chExt cx="747713" cy="674688"/>
          </a:xfrm>
        </p:grpSpPr>
        <p:sp>
          <p:nvSpPr>
            <p:cNvPr id="5145" name="Freeform 411">
              <a:extLst>
                <a:ext uri="{FF2B5EF4-FFF2-40B4-BE49-F238E27FC236}">
                  <a16:creationId xmlns:a16="http://schemas.microsoft.com/office/drawing/2014/main" id="{231D9AA1-DA80-4188-847A-12CB1B5C7B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9125" y="608013"/>
              <a:ext cx="117475" cy="47625"/>
            </a:xfrm>
            <a:custGeom>
              <a:avLst/>
              <a:gdLst>
                <a:gd name="T0" fmla="*/ 24 w 31"/>
                <a:gd name="T1" fmla="*/ 0 h 13"/>
                <a:gd name="T2" fmla="*/ 7 w 31"/>
                <a:gd name="T3" fmla="*/ 0 h 13"/>
                <a:gd name="T4" fmla="*/ 0 w 31"/>
                <a:gd name="T5" fmla="*/ 7 h 13"/>
                <a:gd name="T6" fmla="*/ 7 w 31"/>
                <a:gd name="T7" fmla="*/ 13 h 13"/>
                <a:gd name="T8" fmla="*/ 24 w 31"/>
                <a:gd name="T9" fmla="*/ 13 h 13"/>
                <a:gd name="T10" fmla="*/ 31 w 31"/>
                <a:gd name="T11" fmla="*/ 7 h 13"/>
                <a:gd name="T12" fmla="*/ 24 w 31"/>
                <a:gd name="T13" fmla="*/ 0 h 1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1"/>
                <a:gd name="T22" fmla="*/ 0 h 13"/>
                <a:gd name="T23" fmla="*/ 31 w 31"/>
                <a:gd name="T24" fmla="*/ 13 h 1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1" h="13">
                  <a:moveTo>
                    <a:pt x="24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4" y="0"/>
                    <a:pt x="0" y="3"/>
                    <a:pt x="0" y="7"/>
                  </a:cubicBezTo>
                  <a:cubicBezTo>
                    <a:pt x="0" y="10"/>
                    <a:pt x="4" y="13"/>
                    <a:pt x="7" y="13"/>
                  </a:cubicBezTo>
                  <a:cubicBezTo>
                    <a:pt x="24" y="13"/>
                    <a:pt x="24" y="13"/>
                    <a:pt x="24" y="13"/>
                  </a:cubicBezTo>
                  <a:cubicBezTo>
                    <a:pt x="28" y="13"/>
                    <a:pt x="31" y="10"/>
                    <a:pt x="31" y="7"/>
                  </a:cubicBezTo>
                  <a:cubicBezTo>
                    <a:pt x="31" y="3"/>
                    <a:pt x="28" y="0"/>
                    <a:pt x="24" y="0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5146" name="Freeform 412">
              <a:extLst>
                <a:ext uri="{FF2B5EF4-FFF2-40B4-BE49-F238E27FC236}">
                  <a16:creationId xmlns:a16="http://schemas.microsoft.com/office/drawing/2014/main" id="{FF1B1AA9-A207-40A8-AD8E-7061D9BD69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138" y="608013"/>
              <a:ext cx="112713" cy="47625"/>
            </a:xfrm>
            <a:custGeom>
              <a:avLst/>
              <a:gdLst>
                <a:gd name="T0" fmla="*/ 24 w 30"/>
                <a:gd name="T1" fmla="*/ 0 h 13"/>
                <a:gd name="T2" fmla="*/ 7 w 30"/>
                <a:gd name="T3" fmla="*/ 0 h 13"/>
                <a:gd name="T4" fmla="*/ 0 w 30"/>
                <a:gd name="T5" fmla="*/ 7 h 13"/>
                <a:gd name="T6" fmla="*/ 7 w 30"/>
                <a:gd name="T7" fmla="*/ 13 h 13"/>
                <a:gd name="T8" fmla="*/ 24 w 30"/>
                <a:gd name="T9" fmla="*/ 13 h 13"/>
                <a:gd name="T10" fmla="*/ 30 w 30"/>
                <a:gd name="T11" fmla="*/ 7 h 13"/>
                <a:gd name="T12" fmla="*/ 24 w 30"/>
                <a:gd name="T13" fmla="*/ 0 h 1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0"/>
                <a:gd name="T22" fmla="*/ 0 h 13"/>
                <a:gd name="T23" fmla="*/ 30 w 30"/>
                <a:gd name="T24" fmla="*/ 13 h 1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0" h="13">
                  <a:moveTo>
                    <a:pt x="24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10"/>
                    <a:pt x="3" y="13"/>
                    <a:pt x="7" y="13"/>
                  </a:cubicBezTo>
                  <a:cubicBezTo>
                    <a:pt x="24" y="13"/>
                    <a:pt x="24" y="13"/>
                    <a:pt x="24" y="13"/>
                  </a:cubicBezTo>
                  <a:cubicBezTo>
                    <a:pt x="27" y="13"/>
                    <a:pt x="30" y="10"/>
                    <a:pt x="30" y="7"/>
                  </a:cubicBezTo>
                  <a:cubicBezTo>
                    <a:pt x="30" y="3"/>
                    <a:pt x="27" y="0"/>
                    <a:pt x="24" y="0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5147" name="Freeform 413">
              <a:extLst>
                <a:ext uri="{FF2B5EF4-FFF2-40B4-BE49-F238E27FC236}">
                  <a16:creationId xmlns:a16="http://schemas.microsoft.com/office/drawing/2014/main" id="{3C664DC9-C604-4948-8ADE-03314C151B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163" y="608013"/>
              <a:ext cx="112713" cy="47625"/>
            </a:xfrm>
            <a:custGeom>
              <a:avLst/>
              <a:gdLst>
                <a:gd name="T0" fmla="*/ 23 w 30"/>
                <a:gd name="T1" fmla="*/ 0 h 13"/>
                <a:gd name="T2" fmla="*/ 7 w 30"/>
                <a:gd name="T3" fmla="*/ 0 h 13"/>
                <a:gd name="T4" fmla="*/ 0 w 30"/>
                <a:gd name="T5" fmla="*/ 7 h 13"/>
                <a:gd name="T6" fmla="*/ 7 w 30"/>
                <a:gd name="T7" fmla="*/ 13 h 13"/>
                <a:gd name="T8" fmla="*/ 23 w 30"/>
                <a:gd name="T9" fmla="*/ 13 h 13"/>
                <a:gd name="T10" fmla="*/ 30 w 30"/>
                <a:gd name="T11" fmla="*/ 7 h 13"/>
                <a:gd name="T12" fmla="*/ 23 w 30"/>
                <a:gd name="T13" fmla="*/ 0 h 1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0"/>
                <a:gd name="T22" fmla="*/ 0 h 13"/>
                <a:gd name="T23" fmla="*/ 30 w 30"/>
                <a:gd name="T24" fmla="*/ 13 h 1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0" h="13">
                  <a:moveTo>
                    <a:pt x="23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10"/>
                    <a:pt x="3" y="13"/>
                    <a:pt x="7" y="13"/>
                  </a:cubicBezTo>
                  <a:cubicBezTo>
                    <a:pt x="23" y="13"/>
                    <a:pt x="23" y="13"/>
                    <a:pt x="23" y="13"/>
                  </a:cubicBezTo>
                  <a:cubicBezTo>
                    <a:pt x="27" y="13"/>
                    <a:pt x="30" y="10"/>
                    <a:pt x="30" y="7"/>
                  </a:cubicBezTo>
                  <a:cubicBezTo>
                    <a:pt x="30" y="3"/>
                    <a:pt x="27" y="0"/>
                    <a:pt x="23" y="0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5148" name="Freeform 414">
              <a:extLst>
                <a:ext uri="{FF2B5EF4-FFF2-40B4-BE49-F238E27FC236}">
                  <a16:creationId xmlns:a16="http://schemas.microsoft.com/office/drawing/2014/main" id="{9D7F9AB8-8A91-4272-9C26-0BDE68AAAF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3" y="608013"/>
              <a:ext cx="111125" cy="47625"/>
            </a:xfrm>
            <a:custGeom>
              <a:avLst/>
              <a:gdLst>
                <a:gd name="T0" fmla="*/ 23 w 30"/>
                <a:gd name="T1" fmla="*/ 0 h 13"/>
                <a:gd name="T2" fmla="*/ 7 w 30"/>
                <a:gd name="T3" fmla="*/ 0 h 13"/>
                <a:gd name="T4" fmla="*/ 0 w 30"/>
                <a:gd name="T5" fmla="*/ 7 h 13"/>
                <a:gd name="T6" fmla="*/ 7 w 30"/>
                <a:gd name="T7" fmla="*/ 13 h 13"/>
                <a:gd name="T8" fmla="*/ 23 w 30"/>
                <a:gd name="T9" fmla="*/ 13 h 13"/>
                <a:gd name="T10" fmla="*/ 30 w 30"/>
                <a:gd name="T11" fmla="*/ 7 h 13"/>
                <a:gd name="T12" fmla="*/ 23 w 30"/>
                <a:gd name="T13" fmla="*/ 0 h 1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0"/>
                <a:gd name="T22" fmla="*/ 0 h 13"/>
                <a:gd name="T23" fmla="*/ 30 w 30"/>
                <a:gd name="T24" fmla="*/ 13 h 1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0" h="13">
                  <a:moveTo>
                    <a:pt x="23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10"/>
                    <a:pt x="3" y="13"/>
                    <a:pt x="7" y="13"/>
                  </a:cubicBezTo>
                  <a:cubicBezTo>
                    <a:pt x="23" y="13"/>
                    <a:pt x="23" y="13"/>
                    <a:pt x="23" y="13"/>
                  </a:cubicBezTo>
                  <a:cubicBezTo>
                    <a:pt x="27" y="13"/>
                    <a:pt x="30" y="10"/>
                    <a:pt x="30" y="7"/>
                  </a:cubicBezTo>
                  <a:cubicBezTo>
                    <a:pt x="30" y="3"/>
                    <a:pt x="27" y="0"/>
                    <a:pt x="23" y="0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5149" name="Freeform 415">
              <a:extLst>
                <a:ext uri="{FF2B5EF4-FFF2-40B4-BE49-F238E27FC236}">
                  <a16:creationId xmlns:a16="http://schemas.microsoft.com/office/drawing/2014/main" id="{A6D619A6-6950-4AF2-8517-3F39090CDA76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0" y="0"/>
              <a:ext cx="747713" cy="674688"/>
            </a:xfrm>
            <a:custGeom>
              <a:avLst/>
              <a:gdLst>
                <a:gd name="T0" fmla="*/ 194 w 199"/>
                <a:gd name="T1" fmla="*/ 24 h 180"/>
                <a:gd name="T2" fmla="*/ 183 w 199"/>
                <a:gd name="T3" fmla="*/ 19 h 180"/>
                <a:gd name="T4" fmla="*/ 167 w 199"/>
                <a:gd name="T5" fmla="*/ 19 h 180"/>
                <a:gd name="T6" fmla="*/ 80 w 199"/>
                <a:gd name="T7" fmla="*/ 19 h 180"/>
                <a:gd name="T8" fmla="*/ 80 w 199"/>
                <a:gd name="T9" fmla="*/ 16 h 180"/>
                <a:gd name="T10" fmla="*/ 63 w 199"/>
                <a:gd name="T11" fmla="*/ 0 h 180"/>
                <a:gd name="T12" fmla="*/ 23 w 199"/>
                <a:gd name="T13" fmla="*/ 0 h 180"/>
                <a:gd name="T14" fmla="*/ 7 w 199"/>
                <a:gd name="T15" fmla="*/ 16 h 180"/>
                <a:gd name="T16" fmla="*/ 7 w 199"/>
                <a:gd name="T17" fmla="*/ 22 h 180"/>
                <a:gd name="T18" fmla="*/ 0 w 199"/>
                <a:gd name="T19" fmla="*/ 35 h 180"/>
                <a:gd name="T20" fmla="*/ 0 w 199"/>
                <a:gd name="T21" fmla="*/ 126 h 180"/>
                <a:gd name="T22" fmla="*/ 0 w 199"/>
                <a:gd name="T23" fmla="*/ 126 h 180"/>
                <a:gd name="T24" fmla="*/ 0 w 199"/>
                <a:gd name="T25" fmla="*/ 126 h 180"/>
                <a:gd name="T26" fmla="*/ 16 w 199"/>
                <a:gd name="T27" fmla="*/ 142 h 180"/>
                <a:gd name="T28" fmla="*/ 92 w 199"/>
                <a:gd name="T29" fmla="*/ 142 h 180"/>
                <a:gd name="T30" fmla="*/ 92 w 199"/>
                <a:gd name="T31" fmla="*/ 160 h 180"/>
                <a:gd name="T32" fmla="*/ 87 w 199"/>
                <a:gd name="T33" fmla="*/ 169 h 180"/>
                <a:gd name="T34" fmla="*/ 98 w 199"/>
                <a:gd name="T35" fmla="*/ 180 h 180"/>
                <a:gd name="T36" fmla="*/ 110 w 199"/>
                <a:gd name="T37" fmla="*/ 169 h 180"/>
                <a:gd name="T38" fmla="*/ 105 w 199"/>
                <a:gd name="T39" fmla="*/ 160 h 180"/>
                <a:gd name="T40" fmla="*/ 105 w 199"/>
                <a:gd name="T41" fmla="*/ 142 h 180"/>
                <a:gd name="T42" fmla="*/ 167 w 199"/>
                <a:gd name="T43" fmla="*/ 142 h 180"/>
                <a:gd name="T44" fmla="*/ 169 w 199"/>
                <a:gd name="T45" fmla="*/ 142 h 180"/>
                <a:gd name="T46" fmla="*/ 169 w 199"/>
                <a:gd name="T47" fmla="*/ 142 h 180"/>
                <a:gd name="T48" fmla="*/ 170 w 199"/>
                <a:gd name="T49" fmla="*/ 142 h 180"/>
                <a:gd name="T50" fmla="*/ 170 w 199"/>
                <a:gd name="T51" fmla="*/ 142 h 180"/>
                <a:gd name="T52" fmla="*/ 172 w 199"/>
                <a:gd name="T53" fmla="*/ 141 h 180"/>
                <a:gd name="T54" fmla="*/ 172 w 199"/>
                <a:gd name="T55" fmla="*/ 141 h 180"/>
                <a:gd name="T56" fmla="*/ 183 w 199"/>
                <a:gd name="T57" fmla="*/ 129 h 180"/>
                <a:gd name="T58" fmla="*/ 183 w 199"/>
                <a:gd name="T59" fmla="*/ 129 h 180"/>
                <a:gd name="T60" fmla="*/ 183 w 199"/>
                <a:gd name="T61" fmla="*/ 128 h 180"/>
                <a:gd name="T62" fmla="*/ 183 w 199"/>
                <a:gd name="T63" fmla="*/ 127 h 180"/>
                <a:gd name="T64" fmla="*/ 183 w 199"/>
                <a:gd name="T65" fmla="*/ 127 h 180"/>
                <a:gd name="T66" fmla="*/ 199 w 199"/>
                <a:gd name="T67" fmla="*/ 36 h 180"/>
                <a:gd name="T68" fmla="*/ 199 w 199"/>
                <a:gd name="T69" fmla="*/ 36 h 180"/>
                <a:gd name="T70" fmla="*/ 194 w 199"/>
                <a:gd name="T71" fmla="*/ 24 h 180"/>
                <a:gd name="T72" fmla="*/ 170 w 199"/>
                <a:gd name="T73" fmla="*/ 125 h 180"/>
                <a:gd name="T74" fmla="*/ 169 w 199"/>
                <a:gd name="T75" fmla="*/ 126 h 180"/>
                <a:gd name="T76" fmla="*/ 167 w 199"/>
                <a:gd name="T77" fmla="*/ 128 h 180"/>
                <a:gd name="T78" fmla="*/ 16 w 199"/>
                <a:gd name="T79" fmla="*/ 128 h 180"/>
                <a:gd name="T80" fmla="*/ 14 w 199"/>
                <a:gd name="T81" fmla="*/ 126 h 180"/>
                <a:gd name="T82" fmla="*/ 29 w 199"/>
                <a:gd name="T83" fmla="*/ 36 h 180"/>
                <a:gd name="T84" fmla="*/ 34 w 199"/>
                <a:gd name="T85" fmla="*/ 33 h 180"/>
                <a:gd name="T86" fmla="*/ 183 w 199"/>
                <a:gd name="T87" fmla="*/ 33 h 180"/>
                <a:gd name="T88" fmla="*/ 185 w 199"/>
                <a:gd name="T89" fmla="*/ 34 h 180"/>
                <a:gd name="T90" fmla="*/ 185 w 199"/>
                <a:gd name="T91" fmla="*/ 35 h 180"/>
                <a:gd name="T92" fmla="*/ 170 w 199"/>
                <a:gd name="T93" fmla="*/ 125 h 180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199"/>
                <a:gd name="T142" fmla="*/ 0 h 180"/>
                <a:gd name="T143" fmla="*/ 199 w 199"/>
                <a:gd name="T144" fmla="*/ 180 h 180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199" h="180">
                  <a:moveTo>
                    <a:pt x="194" y="24"/>
                  </a:moveTo>
                  <a:cubicBezTo>
                    <a:pt x="191" y="21"/>
                    <a:pt x="187" y="19"/>
                    <a:pt x="183" y="19"/>
                  </a:cubicBezTo>
                  <a:cubicBezTo>
                    <a:pt x="167" y="19"/>
                    <a:pt x="167" y="19"/>
                    <a:pt x="167" y="19"/>
                  </a:cubicBezTo>
                  <a:cubicBezTo>
                    <a:pt x="80" y="19"/>
                    <a:pt x="80" y="19"/>
                    <a:pt x="80" y="19"/>
                  </a:cubicBezTo>
                  <a:cubicBezTo>
                    <a:pt x="80" y="16"/>
                    <a:pt x="80" y="16"/>
                    <a:pt x="80" y="16"/>
                  </a:cubicBezTo>
                  <a:cubicBezTo>
                    <a:pt x="80" y="7"/>
                    <a:pt x="72" y="0"/>
                    <a:pt x="63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14" y="0"/>
                    <a:pt x="7" y="7"/>
                    <a:pt x="7" y="16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3" y="25"/>
                    <a:pt x="0" y="30"/>
                    <a:pt x="0" y="35"/>
                  </a:cubicBezTo>
                  <a:cubicBezTo>
                    <a:pt x="0" y="126"/>
                    <a:pt x="0" y="126"/>
                    <a:pt x="0" y="126"/>
                  </a:cubicBezTo>
                  <a:cubicBezTo>
                    <a:pt x="0" y="126"/>
                    <a:pt x="0" y="126"/>
                    <a:pt x="0" y="126"/>
                  </a:cubicBezTo>
                  <a:cubicBezTo>
                    <a:pt x="0" y="126"/>
                    <a:pt x="0" y="126"/>
                    <a:pt x="0" y="126"/>
                  </a:cubicBezTo>
                  <a:cubicBezTo>
                    <a:pt x="0" y="135"/>
                    <a:pt x="7" y="142"/>
                    <a:pt x="16" y="142"/>
                  </a:cubicBezTo>
                  <a:cubicBezTo>
                    <a:pt x="92" y="142"/>
                    <a:pt x="92" y="142"/>
                    <a:pt x="92" y="142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89" y="162"/>
                    <a:pt x="87" y="165"/>
                    <a:pt x="87" y="169"/>
                  </a:cubicBezTo>
                  <a:cubicBezTo>
                    <a:pt x="87" y="175"/>
                    <a:pt x="92" y="180"/>
                    <a:pt x="98" y="180"/>
                  </a:cubicBezTo>
                  <a:cubicBezTo>
                    <a:pt x="105" y="180"/>
                    <a:pt x="110" y="175"/>
                    <a:pt x="110" y="169"/>
                  </a:cubicBezTo>
                  <a:cubicBezTo>
                    <a:pt x="110" y="165"/>
                    <a:pt x="108" y="162"/>
                    <a:pt x="105" y="160"/>
                  </a:cubicBezTo>
                  <a:cubicBezTo>
                    <a:pt x="105" y="142"/>
                    <a:pt x="105" y="142"/>
                    <a:pt x="105" y="142"/>
                  </a:cubicBezTo>
                  <a:cubicBezTo>
                    <a:pt x="167" y="142"/>
                    <a:pt x="167" y="142"/>
                    <a:pt x="167" y="142"/>
                  </a:cubicBezTo>
                  <a:cubicBezTo>
                    <a:pt x="168" y="142"/>
                    <a:pt x="168" y="142"/>
                    <a:pt x="169" y="142"/>
                  </a:cubicBezTo>
                  <a:cubicBezTo>
                    <a:pt x="169" y="142"/>
                    <a:pt x="169" y="142"/>
                    <a:pt x="169" y="142"/>
                  </a:cubicBezTo>
                  <a:cubicBezTo>
                    <a:pt x="169" y="142"/>
                    <a:pt x="170" y="142"/>
                    <a:pt x="170" y="142"/>
                  </a:cubicBezTo>
                  <a:cubicBezTo>
                    <a:pt x="170" y="142"/>
                    <a:pt x="170" y="142"/>
                    <a:pt x="170" y="142"/>
                  </a:cubicBezTo>
                  <a:cubicBezTo>
                    <a:pt x="171" y="142"/>
                    <a:pt x="171" y="142"/>
                    <a:pt x="172" y="141"/>
                  </a:cubicBezTo>
                  <a:cubicBezTo>
                    <a:pt x="172" y="141"/>
                    <a:pt x="172" y="141"/>
                    <a:pt x="172" y="141"/>
                  </a:cubicBezTo>
                  <a:cubicBezTo>
                    <a:pt x="177" y="140"/>
                    <a:pt x="182" y="135"/>
                    <a:pt x="183" y="129"/>
                  </a:cubicBezTo>
                  <a:cubicBezTo>
                    <a:pt x="183" y="129"/>
                    <a:pt x="183" y="129"/>
                    <a:pt x="183" y="129"/>
                  </a:cubicBezTo>
                  <a:cubicBezTo>
                    <a:pt x="183" y="129"/>
                    <a:pt x="183" y="128"/>
                    <a:pt x="183" y="128"/>
                  </a:cubicBezTo>
                  <a:cubicBezTo>
                    <a:pt x="183" y="128"/>
                    <a:pt x="183" y="127"/>
                    <a:pt x="183" y="127"/>
                  </a:cubicBezTo>
                  <a:cubicBezTo>
                    <a:pt x="183" y="127"/>
                    <a:pt x="183" y="127"/>
                    <a:pt x="183" y="127"/>
                  </a:cubicBezTo>
                  <a:cubicBezTo>
                    <a:pt x="199" y="36"/>
                    <a:pt x="199" y="36"/>
                    <a:pt x="199" y="36"/>
                  </a:cubicBezTo>
                  <a:cubicBezTo>
                    <a:pt x="199" y="36"/>
                    <a:pt x="199" y="36"/>
                    <a:pt x="199" y="36"/>
                  </a:cubicBezTo>
                  <a:cubicBezTo>
                    <a:pt x="199" y="31"/>
                    <a:pt x="197" y="27"/>
                    <a:pt x="194" y="24"/>
                  </a:cubicBezTo>
                  <a:close/>
                  <a:moveTo>
                    <a:pt x="170" y="125"/>
                  </a:moveTo>
                  <a:cubicBezTo>
                    <a:pt x="169" y="126"/>
                    <a:pt x="169" y="126"/>
                    <a:pt x="169" y="126"/>
                  </a:cubicBezTo>
                  <a:cubicBezTo>
                    <a:pt x="169" y="127"/>
                    <a:pt x="168" y="128"/>
                    <a:pt x="167" y="128"/>
                  </a:cubicBezTo>
                  <a:cubicBezTo>
                    <a:pt x="16" y="128"/>
                    <a:pt x="16" y="128"/>
                    <a:pt x="16" y="128"/>
                  </a:cubicBezTo>
                  <a:cubicBezTo>
                    <a:pt x="15" y="128"/>
                    <a:pt x="14" y="128"/>
                    <a:pt x="14" y="126"/>
                  </a:cubicBezTo>
                  <a:cubicBezTo>
                    <a:pt x="29" y="36"/>
                    <a:pt x="29" y="36"/>
                    <a:pt x="29" y="36"/>
                  </a:cubicBezTo>
                  <a:cubicBezTo>
                    <a:pt x="29" y="35"/>
                    <a:pt x="30" y="33"/>
                    <a:pt x="34" y="33"/>
                  </a:cubicBezTo>
                  <a:cubicBezTo>
                    <a:pt x="183" y="33"/>
                    <a:pt x="183" y="33"/>
                    <a:pt x="183" y="33"/>
                  </a:cubicBezTo>
                  <a:cubicBezTo>
                    <a:pt x="183" y="33"/>
                    <a:pt x="184" y="33"/>
                    <a:pt x="185" y="34"/>
                  </a:cubicBezTo>
                  <a:cubicBezTo>
                    <a:pt x="185" y="34"/>
                    <a:pt x="185" y="34"/>
                    <a:pt x="185" y="35"/>
                  </a:cubicBezTo>
                  <a:lnTo>
                    <a:pt x="170" y="125"/>
                  </a:ln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</p:grpSp>
      <p:grpSp>
        <p:nvGrpSpPr>
          <p:cNvPr id="5150" name="Group 30">
            <a:extLst>
              <a:ext uri="{FF2B5EF4-FFF2-40B4-BE49-F238E27FC236}">
                <a16:creationId xmlns:a16="http://schemas.microsoft.com/office/drawing/2014/main" id="{C43F3548-EE1B-4472-B5D5-F2C214509149}"/>
              </a:ext>
            </a:extLst>
          </p:cNvPr>
          <p:cNvGrpSpPr>
            <a:grpSpLocks/>
          </p:cNvGrpSpPr>
          <p:nvPr/>
        </p:nvGrpSpPr>
        <p:grpSpPr bwMode="auto">
          <a:xfrm>
            <a:off x="7096125" y="2536825"/>
            <a:ext cx="746125" cy="735013"/>
            <a:chOff x="0" y="0"/>
            <a:chExt cx="746125" cy="735013"/>
          </a:xfrm>
        </p:grpSpPr>
        <p:sp>
          <p:nvSpPr>
            <p:cNvPr id="5151" name="Freeform 464">
              <a:extLst>
                <a:ext uri="{FF2B5EF4-FFF2-40B4-BE49-F238E27FC236}">
                  <a16:creationId xmlns:a16="http://schemas.microsoft.com/office/drawing/2014/main" id="{D7E0E734-E6F6-4534-A89B-FBA270DA3F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479425" cy="735013"/>
            </a:xfrm>
            <a:custGeom>
              <a:avLst/>
              <a:gdLst>
                <a:gd name="T0" fmla="*/ 115 w 128"/>
                <a:gd name="T1" fmla="*/ 170 h 196"/>
                <a:gd name="T2" fmla="*/ 106 w 128"/>
                <a:gd name="T3" fmla="*/ 179 h 196"/>
                <a:gd name="T4" fmla="*/ 89 w 128"/>
                <a:gd name="T5" fmla="*/ 163 h 196"/>
                <a:gd name="T6" fmla="*/ 85 w 128"/>
                <a:gd name="T7" fmla="*/ 161 h 196"/>
                <a:gd name="T8" fmla="*/ 80 w 128"/>
                <a:gd name="T9" fmla="*/ 163 h 196"/>
                <a:gd name="T10" fmla="*/ 64 w 128"/>
                <a:gd name="T11" fmla="*/ 179 h 196"/>
                <a:gd name="T12" fmla="*/ 48 w 128"/>
                <a:gd name="T13" fmla="*/ 163 h 196"/>
                <a:gd name="T14" fmla="*/ 38 w 128"/>
                <a:gd name="T15" fmla="*/ 163 h 196"/>
                <a:gd name="T16" fmla="*/ 23 w 128"/>
                <a:gd name="T17" fmla="*/ 179 h 196"/>
                <a:gd name="T18" fmla="*/ 13 w 128"/>
                <a:gd name="T19" fmla="*/ 169 h 196"/>
                <a:gd name="T20" fmla="*/ 13 w 128"/>
                <a:gd name="T21" fmla="*/ 13 h 196"/>
                <a:gd name="T22" fmla="*/ 115 w 128"/>
                <a:gd name="T23" fmla="*/ 13 h 196"/>
                <a:gd name="T24" fmla="*/ 115 w 128"/>
                <a:gd name="T25" fmla="*/ 19 h 196"/>
                <a:gd name="T26" fmla="*/ 128 w 128"/>
                <a:gd name="T27" fmla="*/ 26 h 196"/>
                <a:gd name="T28" fmla="*/ 128 w 128"/>
                <a:gd name="T29" fmla="*/ 6 h 196"/>
                <a:gd name="T30" fmla="*/ 121 w 128"/>
                <a:gd name="T31" fmla="*/ 0 h 196"/>
                <a:gd name="T32" fmla="*/ 6 w 128"/>
                <a:gd name="T33" fmla="*/ 0 h 196"/>
                <a:gd name="T34" fmla="*/ 0 w 128"/>
                <a:gd name="T35" fmla="*/ 6 h 196"/>
                <a:gd name="T36" fmla="*/ 0 w 128"/>
                <a:gd name="T37" fmla="*/ 172 h 196"/>
                <a:gd name="T38" fmla="*/ 2 w 128"/>
                <a:gd name="T39" fmla="*/ 177 h 196"/>
                <a:gd name="T40" fmla="*/ 18 w 128"/>
                <a:gd name="T41" fmla="*/ 193 h 196"/>
                <a:gd name="T42" fmla="*/ 27 w 128"/>
                <a:gd name="T43" fmla="*/ 193 h 196"/>
                <a:gd name="T44" fmla="*/ 43 w 128"/>
                <a:gd name="T45" fmla="*/ 177 h 196"/>
                <a:gd name="T46" fmla="*/ 59 w 128"/>
                <a:gd name="T47" fmla="*/ 193 h 196"/>
                <a:gd name="T48" fmla="*/ 68 w 128"/>
                <a:gd name="T49" fmla="*/ 193 h 196"/>
                <a:gd name="T50" fmla="*/ 85 w 128"/>
                <a:gd name="T51" fmla="*/ 177 h 196"/>
                <a:gd name="T52" fmla="*/ 101 w 128"/>
                <a:gd name="T53" fmla="*/ 193 h 196"/>
                <a:gd name="T54" fmla="*/ 106 w 128"/>
                <a:gd name="T55" fmla="*/ 195 h 196"/>
                <a:gd name="T56" fmla="*/ 110 w 128"/>
                <a:gd name="T57" fmla="*/ 193 h 196"/>
                <a:gd name="T58" fmla="*/ 126 w 128"/>
                <a:gd name="T59" fmla="*/ 178 h 196"/>
                <a:gd name="T60" fmla="*/ 128 w 128"/>
                <a:gd name="T61" fmla="*/ 173 h 196"/>
                <a:gd name="T62" fmla="*/ 128 w 128"/>
                <a:gd name="T63" fmla="*/ 133 h 196"/>
                <a:gd name="T64" fmla="*/ 115 w 128"/>
                <a:gd name="T65" fmla="*/ 140 h 196"/>
                <a:gd name="T66" fmla="*/ 115 w 128"/>
                <a:gd name="T67" fmla="*/ 170 h 19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28"/>
                <a:gd name="T103" fmla="*/ 0 h 196"/>
                <a:gd name="T104" fmla="*/ 128 w 128"/>
                <a:gd name="T105" fmla="*/ 196 h 19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28" h="196">
                  <a:moveTo>
                    <a:pt x="115" y="170"/>
                  </a:moveTo>
                  <a:cubicBezTo>
                    <a:pt x="106" y="179"/>
                    <a:pt x="106" y="179"/>
                    <a:pt x="106" y="179"/>
                  </a:cubicBezTo>
                  <a:cubicBezTo>
                    <a:pt x="89" y="163"/>
                    <a:pt x="89" y="163"/>
                    <a:pt x="89" y="163"/>
                  </a:cubicBezTo>
                  <a:cubicBezTo>
                    <a:pt x="88" y="162"/>
                    <a:pt x="86" y="161"/>
                    <a:pt x="85" y="161"/>
                  </a:cubicBezTo>
                  <a:cubicBezTo>
                    <a:pt x="83" y="161"/>
                    <a:pt x="81" y="162"/>
                    <a:pt x="80" y="163"/>
                  </a:cubicBezTo>
                  <a:cubicBezTo>
                    <a:pt x="64" y="179"/>
                    <a:pt x="64" y="179"/>
                    <a:pt x="64" y="179"/>
                  </a:cubicBezTo>
                  <a:cubicBezTo>
                    <a:pt x="48" y="163"/>
                    <a:pt x="48" y="163"/>
                    <a:pt x="48" y="163"/>
                  </a:cubicBezTo>
                  <a:cubicBezTo>
                    <a:pt x="45" y="161"/>
                    <a:pt x="41" y="161"/>
                    <a:pt x="38" y="163"/>
                  </a:cubicBezTo>
                  <a:cubicBezTo>
                    <a:pt x="23" y="179"/>
                    <a:pt x="23" y="179"/>
                    <a:pt x="23" y="17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15" y="13"/>
                    <a:pt x="115" y="13"/>
                    <a:pt x="115" y="13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9" y="21"/>
                    <a:pt x="124" y="23"/>
                    <a:pt x="128" y="26"/>
                  </a:cubicBezTo>
                  <a:cubicBezTo>
                    <a:pt x="128" y="6"/>
                    <a:pt x="128" y="6"/>
                    <a:pt x="128" y="6"/>
                  </a:cubicBezTo>
                  <a:cubicBezTo>
                    <a:pt x="128" y="3"/>
                    <a:pt x="125" y="0"/>
                    <a:pt x="121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3" y="0"/>
                    <a:pt x="0" y="3"/>
                    <a:pt x="0" y="6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0" y="174"/>
                    <a:pt x="1" y="175"/>
                    <a:pt x="2" y="177"/>
                  </a:cubicBezTo>
                  <a:cubicBezTo>
                    <a:pt x="18" y="193"/>
                    <a:pt x="18" y="193"/>
                    <a:pt x="18" y="193"/>
                  </a:cubicBezTo>
                  <a:cubicBezTo>
                    <a:pt x="21" y="195"/>
                    <a:pt x="25" y="195"/>
                    <a:pt x="27" y="193"/>
                  </a:cubicBezTo>
                  <a:cubicBezTo>
                    <a:pt x="43" y="177"/>
                    <a:pt x="43" y="177"/>
                    <a:pt x="43" y="177"/>
                  </a:cubicBezTo>
                  <a:cubicBezTo>
                    <a:pt x="59" y="193"/>
                    <a:pt x="59" y="193"/>
                    <a:pt x="59" y="193"/>
                  </a:cubicBezTo>
                  <a:cubicBezTo>
                    <a:pt x="62" y="196"/>
                    <a:pt x="66" y="196"/>
                    <a:pt x="68" y="193"/>
                  </a:cubicBezTo>
                  <a:cubicBezTo>
                    <a:pt x="85" y="177"/>
                    <a:pt x="85" y="177"/>
                    <a:pt x="85" y="177"/>
                  </a:cubicBezTo>
                  <a:cubicBezTo>
                    <a:pt x="101" y="193"/>
                    <a:pt x="101" y="193"/>
                    <a:pt x="101" y="193"/>
                  </a:cubicBezTo>
                  <a:cubicBezTo>
                    <a:pt x="102" y="194"/>
                    <a:pt x="104" y="195"/>
                    <a:pt x="106" y="195"/>
                  </a:cubicBezTo>
                  <a:cubicBezTo>
                    <a:pt x="107" y="195"/>
                    <a:pt x="109" y="194"/>
                    <a:pt x="110" y="193"/>
                  </a:cubicBezTo>
                  <a:cubicBezTo>
                    <a:pt x="126" y="178"/>
                    <a:pt x="126" y="178"/>
                    <a:pt x="126" y="178"/>
                  </a:cubicBezTo>
                  <a:cubicBezTo>
                    <a:pt x="127" y="177"/>
                    <a:pt x="128" y="175"/>
                    <a:pt x="128" y="173"/>
                  </a:cubicBezTo>
                  <a:cubicBezTo>
                    <a:pt x="128" y="133"/>
                    <a:pt x="128" y="133"/>
                    <a:pt x="128" y="133"/>
                  </a:cubicBezTo>
                  <a:cubicBezTo>
                    <a:pt x="124" y="136"/>
                    <a:pt x="119" y="138"/>
                    <a:pt x="115" y="140"/>
                  </a:cubicBezTo>
                  <a:lnTo>
                    <a:pt x="115" y="17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5152" name="Freeform 465">
              <a:extLst>
                <a:ext uri="{FF2B5EF4-FFF2-40B4-BE49-F238E27FC236}">
                  <a16:creationId xmlns:a16="http://schemas.microsoft.com/office/drawing/2014/main" id="{422B886F-B56E-46C2-9363-CC040F431AC4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104775" y="98425"/>
              <a:ext cx="442913" cy="400050"/>
            </a:xfrm>
            <a:custGeom>
              <a:avLst/>
              <a:gdLst>
                <a:gd name="T0" fmla="*/ 118 w 118"/>
                <a:gd name="T1" fmla="*/ 54 h 107"/>
                <a:gd name="T2" fmla="*/ 100 w 118"/>
                <a:gd name="T3" fmla="*/ 13 h 107"/>
                <a:gd name="T4" fmla="*/ 87 w 118"/>
                <a:gd name="T5" fmla="*/ 5 h 107"/>
                <a:gd name="T6" fmla="*/ 65 w 118"/>
                <a:gd name="T7" fmla="*/ 0 h 107"/>
                <a:gd name="T8" fmla="*/ 30 w 118"/>
                <a:gd name="T9" fmla="*/ 14 h 107"/>
                <a:gd name="T10" fmla="*/ 15 w 118"/>
                <a:gd name="T11" fmla="*/ 14 h 107"/>
                <a:gd name="T12" fmla="*/ 3 w 118"/>
                <a:gd name="T13" fmla="*/ 14 h 107"/>
                <a:gd name="T14" fmla="*/ 0 w 118"/>
                <a:gd name="T15" fmla="*/ 16 h 107"/>
                <a:gd name="T16" fmla="*/ 3 w 118"/>
                <a:gd name="T17" fmla="*/ 19 h 107"/>
                <a:gd name="T18" fmla="*/ 11 w 118"/>
                <a:gd name="T19" fmla="*/ 19 h 107"/>
                <a:gd name="T20" fmla="*/ 25 w 118"/>
                <a:gd name="T21" fmla="*/ 19 h 107"/>
                <a:gd name="T22" fmla="*/ 14 w 118"/>
                <a:gd name="T23" fmla="*/ 39 h 107"/>
                <a:gd name="T24" fmla="*/ 3 w 118"/>
                <a:gd name="T25" fmla="*/ 39 h 107"/>
                <a:gd name="T26" fmla="*/ 3 w 118"/>
                <a:gd name="T27" fmla="*/ 39 h 107"/>
                <a:gd name="T28" fmla="*/ 0 w 118"/>
                <a:gd name="T29" fmla="*/ 42 h 107"/>
                <a:gd name="T30" fmla="*/ 2 w 118"/>
                <a:gd name="T31" fmla="*/ 44 h 107"/>
                <a:gd name="T32" fmla="*/ 3 w 118"/>
                <a:gd name="T33" fmla="*/ 45 h 107"/>
                <a:gd name="T34" fmla="*/ 13 w 118"/>
                <a:gd name="T35" fmla="*/ 45 h 107"/>
                <a:gd name="T36" fmla="*/ 12 w 118"/>
                <a:gd name="T37" fmla="*/ 54 h 107"/>
                <a:gd name="T38" fmla="*/ 13 w 118"/>
                <a:gd name="T39" fmla="*/ 65 h 107"/>
                <a:gd name="T40" fmla="*/ 3 w 118"/>
                <a:gd name="T41" fmla="*/ 65 h 107"/>
                <a:gd name="T42" fmla="*/ 2 w 118"/>
                <a:gd name="T43" fmla="*/ 65 h 107"/>
                <a:gd name="T44" fmla="*/ 0 w 118"/>
                <a:gd name="T45" fmla="*/ 68 h 107"/>
                <a:gd name="T46" fmla="*/ 3 w 118"/>
                <a:gd name="T47" fmla="*/ 71 h 107"/>
                <a:gd name="T48" fmla="*/ 3 w 118"/>
                <a:gd name="T49" fmla="*/ 71 h 107"/>
                <a:gd name="T50" fmla="*/ 14 w 118"/>
                <a:gd name="T51" fmla="*/ 71 h 107"/>
                <a:gd name="T52" fmla="*/ 27 w 118"/>
                <a:gd name="T53" fmla="*/ 91 h 107"/>
                <a:gd name="T54" fmla="*/ 14 w 118"/>
                <a:gd name="T55" fmla="*/ 91 h 107"/>
                <a:gd name="T56" fmla="*/ 3 w 118"/>
                <a:gd name="T57" fmla="*/ 91 h 107"/>
                <a:gd name="T58" fmla="*/ 0 w 118"/>
                <a:gd name="T59" fmla="*/ 94 h 107"/>
                <a:gd name="T60" fmla="*/ 3 w 118"/>
                <a:gd name="T61" fmla="*/ 97 h 107"/>
                <a:gd name="T62" fmla="*/ 18 w 118"/>
                <a:gd name="T63" fmla="*/ 97 h 107"/>
                <a:gd name="T64" fmla="*/ 34 w 118"/>
                <a:gd name="T65" fmla="*/ 97 h 107"/>
                <a:gd name="T66" fmla="*/ 65 w 118"/>
                <a:gd name="T67" fmla="*/ 107 h 107"/>
                <a:gd name="T68" fmla="*/ 87 w 118"/>
                <a:gd name="T69" fmla="*/ 102 h 107"/>
                <a:gd name="T70" fmla="*/ 100 w 118"/>
                <a:gd name="T71" fmla="*/ 94 h 107"/>
                <a:gd name="T72" fmla="*/ 118 w 118"/>
                <a:gd name="T73" fmla="*/ 54 h 107"/>
                <a:gd name="T74" fmla="*/ 87 w 118"/>
                <a:gd name="T75" fmla="*/ 88 h 107"/>
                <a:gd name="T76" fmla="*/ 65 w 118"/>
                <a:gd name="T77" fmla="*/ 95 h 107"/>
                <a:gd name="T78" fmla="*/ 32 w 118"/>
                <a:gd name="T79" fmla="*/ 77 h 107"/>
                <a:gd name="T80" fmla="*/ 71 w 118"/>
                <a:gd name="T81" fmla="*/ 77 h 107"/>
                <a:gd name="T82" fmla="*/ 78 w 118"/>
                <a:gd name="T83" fmla="*/ 71 h 107"/>
                <a:gd name="T84" fmla="*/ 71 w 118"/>
                <a:gd name="T85" fmla="*/ 64 h 107"/>
                <a:gd name="T86" fmla="*/ 26 w 118"/>
                <a:gd name="T87" fmla="*/ 64 h 107"/>
                <a:gd name="T88" fmla="*/ 26 w 118"/>
                <a:gd name="T89" fmla="*/ 64 h 107"/>
                <a:gd name="T90" fmla="*/ 24 w 118"/>
                <a:gd name="T91" fmla="*/ 54 h 107"/>
                <a:gd name="T92" fmla="*/ 26 w 118"/>
                <a:gd name="T93" fmla="*/ 43 h 107"/>
                <a:gd name="T94" fmla="*/ 26 w 118"/>
                <a:gd name="T95" fmla="*/ 43 h 107"/>
                <a:gd name="T96" fmla="*/ 71 w 118"/>
                <a:gd name="T97" fmla="*/ 43 h 107"/>
                <a:gd name="T98" fmla="*/ 78 w 118"/>
                <a:gd name="T99" fmla="*/ 36 h 107"/>
                <a:gd name="T100" fmla="*/ 71 w 118"/>
                <a:gd name="T101" fmla="*/ 30 h 107"/>
                <a:gd name="T102" fmla="*/ 32 w 118"/>
                <a:gd name="T103" fmla="*/ 30 h 107"/>
                <a:gd name="T104" fmla="*/ 65 w 118"/>
                <a:gd name="T105" fmla="*/ 13 h 107"/>
                <a:gd name="T106" fmla="*/ 87 w 118"/>
                <a:gd name="T107" fmla="*/ 19 h 107"/>
                <a:gd name="T108" fmla="*/ 100 w 118"/>
                <a:gd name="T109" fmla="*/ 32 h 107"/>
                <a:gd name="T110" fmla="*/ 106 w 118"/>
                <a:gd name="T111" fmla="*/ 54 h 107"/>
                <a:gd name="T112" fmla="*/ 100 w 118"/>
                <a:gd name="T113" fmla="*/ 75 h 107"/>
                <a:gd name="T114" fmla="*/ 87 w 118"/>
                <a:gd name="T115" fmla="*/ 88 h 107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118"/>
                <a:gd name="T175" fmla="*/ 0 h 107"/>
                <a:gd name="T176" fmla="*/ 118 w 118"/>
                <a:gd name="T177" fmla="*/ 107 h 107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118" h="107">
                  <a:moveTo>
                    <a:pt x="118" y="54"/>
                  </a:moveTo>
                  <a:cubicBezTo>
                    <a:pt x="118" y="37"/>
                    <a:pt x="111" y="23"/>
                    <a:pt x="100" y="13"/>
                  </a:cubicBezTo>
                  <a:cubicBezTo>
                    <a:pt x="96" y="10"/>
                    <a:pt x="91" y="7"/>
                    <a:pt x="87" y="5"/>
                  </a:cubicBezTo>
                  <a:cubicBezTo>
                    <a:pt x="80" y="2"/>
                    <a:pt x="73" y="0"/>
                    <a:pt x="65" y="0"/>
                  </a:cubicBezTo>
                  <a:cubicBezTo>
                    <a:pt x="52" y="0"/>
                    <a:pt x="39" y="5"/>
                    <a:pt x="30" y="14"/>
                  </a:cubicBezTo>
                  <a:cubicBezTo>
                    <a:pt x="15" y="14"/>
                    <a:pt x="15" y="14"/>
                    <a:pt x="15" y="14"/>
                  </a:cubicBezTo>
                  <a:cubicBezTo>
                    <a:pt x="3" y="14"/>
                    <a:pt x="3" y="14"/>
                    <a:pt x="3" y="14"/>
                  </a:cubicBezTo>
                  <a:cubicBezTo>
                    <a:pt x="1" y="14"/>
                    <a:pt x="0" y="15"/>
                    <a:pt x="0" y="16"/>
                  </a:cubicBezTo>
                  <a:cubicBezTo>
                    <a:pt x="0" y="18"/>
                    <a:pt x="1" y="19"/>
                    <a:pt x="3" y="19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25" y="19"/>
                    <a:pt x="25" y="19"/>
                    <a:pt x="25" y="19"/>
                  </a:cubicBezTo>
                  <a:cubicBezTo>
                    <a:pt x="20" y="25"/>
                    <a:pt x="16" y="32"/>
                    <a:pt x="14" y="39"/>
                  </a:cubicBezTo>
                  <a:cubicBezTo>
                    <a:pt x="3" y="39"/>
                    <a:pt x="3" y="39"/>
                    <a:pt x="3" y="39"/>
                  </a:cubicBezTo>
                  <a:cubicBezTo>
                    <a:pt x="3" y="39"/>
                    <a:pt x="3" y="39"/>
                    <a:pt x="3" y="39"/>
                  </a:cubicBezTo>
                  <a:cubicBezTo>
                    <a:pt x="1" y="39"/>
                    <a:pt x="0" y="40"/>
                    <a:pt x="0" y="42"/>
                  </a:cubicBezTo>
                  <a:cubicBezTo>
                    <a:pt x="0" y="43"/>
                    <a:pt x="1" y="44"/>
                    <a:pt x="2" y="44"/>
                  </a:cubicBezTo>
                  <a:cubicBezTo>
                    <a:pt x="2" y="44"/>
                    <a:pt x="2" y="45"/>
                    <a:pt x="3" y="45"/>
                  </a:cubicBezTo>
                  <a:cubicBezTo>
                    <a:pt x="13" y="45"/>
                    <a:pt x="13" y="45"/>
                    <a:pt x="13" y="45"/>
                  </a:cubicBezTo>
                  <a:cubicBezTo>
                    <a:pt x="12" y="47"/>
                    <a:pt x="12" y="50"/>
                    <a:pt x="12" y="54"/>
                  </a:cubicBezTo>
                  <a:cubicBezTo>
                    <a:pt x="12" y="58"/>
                    <a:pt x="12" y="62"/>
                    <a:pt x="13" y="65"/>
                  </a:cubicBezTo>
                  <a:cubicBezTo>
                    <a:pt x="3" y="65"/>
                    <a:pt x="3" y="65"/>
                    <a:pt x="3" y="65"/>
                  </a:cubicBezTo>
                  <a:cubicBezTo>
                    <a:pt x="2" y="65"/>
                    <a:pt x="2" y="65"/>
                    <a:pt x="2" y="65"/>
                  </a:cubicBezTo>
                  <a:cubicBezTo>
                    <a:pt x="1" y="66"/>
                    <a:pt x="0" y="67"/>
                    <a:pt x="0" y="68"/>
                  </a:cubicBezTo>
                  <a:cubicBezTo>
                    <a:pt x="0" y="69"/>
                    <a:pt x="1" y="71"/>
                    <a:pt x="3" y="71"/>
                  </a:cubicBezTo>
                  <a:cubicBezTo>
                    <a:pt x="3" y="71"/>
                    <a:pt x="3" y="71"/>
                    <a:pt x="3" y="71"/>
                  </a:cubicBezTo>
                  <a:cubicBezTo>
                    <a:pt x="14" y="71"/>
                    <a:pt x="14" y="71"/>
                    <a:pt x="14" y="71"/>
                  </a:cubicBezTo>
                  <a:cubicBezTo>
                    <a:pt x="17" y="79"/>
                    <a:pt x="22" y="86"/>
                    <a:pt x="27" y="91"/>
                  </a:cubicBezTo>
                  <a:cubicBezTo>
                    <a:pt x="14" y="91"/>
                    <a:pt x="14" y="91"/>
                    <a:pt x="14" y="91"/>
                  </a:cubicBezTo>
                  <a:cubicBezTo>
                    <a:pt x="3" y="91"/>
                    <a:pt x="3" y="91"/>
                    <a:pt x="3" y="91"/>
                  </a:cubicBezTo>
                  <a:cubicBezTo>
                    <a:pt x="1" y="91"/>
                    <a:pt x="0" y="93"/>
                    <a:pt x="0" y="94"/>
                  </a:cubicBezTo>
                  <a:cubicBezTo>
                    <a:pt x="0" y="96"/>
                    <a:pt x="1" y="97"/>
                    <a:pt x="3" y="97"/>
                  </a:cubicBezTo>
                  <a:cubicBezTo>
                    <a:pt x="18" y="97"/>
                    <a:pt x="18" y="97"/>
                    <a:pt x="18" y="97"/>
                  </a:cubicBezTo>
                  <a:cubicBezTo>
                    <a:pt x="34" y="97"/>
                    <a:pt x="34" y="97"/>
                    <a:pt x="34" y="97"/>
                  </a:cubicBezTo>
                  <a:cubicBezTo>
                    <a:pt x="42" y="103"/>
                    <a:pt x="53" y="107"/>
                    <a:pt x="65" y="107"/>
                  </a:cubicBezTo>
                  <a:cubicBezTo>
                    <a:pt x="73" y="107"/>
                    <a:pt x="80" y="105"/>
                    <a:pt x="87" y="102"/>
                  </a:cubicBezTo>
                  <a:cubicBezTo>
                    <a:pt x="91" y="100"/>
                    <a:pt x="96" y="98"/>
                    <a:pt x="100" y="94"/>
                  </a:cubicBezTo>
                  <a:cubicBezTo>
                    <a:pt x="111" y="84"/>
                    <a:pt x="118" y="70"/>
                    <a:pt x="118" y="54"/>
                  </a:cubicBezTo>
                  <a:close/>
                  <a:moveTo>
                    <a:pt x="87" y="88"/>
                  </a:moveTo>
                  <a:cubicBezTo>
                    <a:pt x="80" y="92"/>
                    <a:pt x="73" y="94"/>
                    <a:pt x="65" y="95"/>
                  </a:cubicBezTo>
                  <a:cubicBezTo>
                    <a:pt x="51" y="94"/>
                    <a:pt x="39" y="88"/>
                    <a:pt x="32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5" y="77"/>
                    <a:pt x="78" y="74"/>
                    <a:pt x="78" y="71"/>
                  </a:cubicBezTo>
                  <a:cubicBezTo>
                    <a:pt x="78" y="67"/>
                    <a:pt x="75" y="64"/>
                    <a:pt x="71" y="64"/>
                  </a:cubicBezTo>
                  <a:cubicBezTo>
                    <a:pt x="26" y="64"/>
                    <a:pt x="26" y="64"/>
                    <a:pt x="26" y="64"/>
                  </a:cubicBezTo>
                  <a:cubicBezTo>
                    <a:pt x="26" y="64"/>
                    <a:pt x="26" y="64"/>
                    <a:pt x="26" y="64"/>
                  </a:cubicBezTo>
                  <a:cubicBezTo>
                    <a:pt x="25" y="61"/>
                    <a:pt x="24" y="57"/>
                    <a:pt x="24" y="54"/>
                  </a:cubicBezTo>
                  <a:cubicBezTo>
                    <a:pt x="24" y="50"/>
                    <a:pt x="25" y="46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71" y="43"/>
                    <a:pt x="71" y="43"/>
                    <a:pt x="71" y="43"/>
                  </a:cubicBezTo>
                  <a:cubicBezTo>
                    <a:pt x="75" y="43"/>
                    <a:pt x="78" y="40"/>
                    <a:pt x="78" y="36"/>
                  </a:cubicBezTo>
                  <a:cubicBezTo>
                    <a:pt x="78" y="33"/>
                    <a:pt x="75" y="30"/>
                    <a:pt x="71" y="30"/>
                  </a:cubicBezTo>
                  <a:cubicBezTo>
                    <a:pt x="32" y="30"/>
                    <a:pt x="32" y="30"/>
                    <a:pt x="32" y="30"/>
                  </a:cubicBezTo>
                  <a:cubicBezTo>
                    <a:pt x="39" y="19"/>
                    <a:pt x="51" y="13"/>
                    <a:pt x="65" y="13"/>
                  </a:cubicBezTo>
                  <a:cubicBezTo>
                    <a:pt x="73" y="13"/>
                    <a:pt x="80" y="15"/>
                    <a:pt x="87" y="19"/>
                  </a:cubicBezTo>
                  <a:cubicBezTo>
                    <a:pt x="92" y="22"/>
                    <a:pt x="96" y="27"/>
                    <a:pt x="100" y="32"/>
                  </a:cubicBezTo>
                  <a:cubicBezTo>
                    <a:pt x="104" y="38"/>
                    <a:pt x="106" y="46"/>
                    <a:pt x="106" y="54"/>
                  </a:cubicBezTo>
                  <a:cubicBezTo>
                    <a:pt x="106" y="62"/>
                    <a:pt x="104" y="69"/>
                    <a:pt x="100" y="75"/>
                  </a:cubicBezTo>
                  <a:cubicBezTo>
                    <a:pt x="96" y="81"/>
                    <a:pt x="92" y="85"/>
                    <a:pt x="87" y="8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5153" name="Freeform 466">
              <a:extLst>
                <a:ext uri="{FF2B5EF4-FFF2-40B4-BE49-F238E27FC236}">
                  <a16:creationId xmlns:a16="http://schemas.microsoft.com/office/drawing/2014/main" id="{AB06935A-C1D2-4C19-9014-74CCC03064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9425" y="420687"/>
              <a:ext cx="266700" cy="269875"/>
            </a:xfrm>
            <a:custGeom>
              <a:avLst/>
              <a:gdLst>
                <a:gd name="T0" fmla="*/ 67 w 71"/>
                <a:gd name="T1" fmla="*/ 47 h 72"/>
                <a:gd name="T2" fmla="*/ 20 w 71"/>
                <a:gd name="T3" fmla="*/ 1 h 72"/>
                <a:gd name="T4" fmla="*/ 20 w 71"/>
                <a:gd name="T5" fmla="*/ 0 h 72"/>
                <a:gd name="T6" fmla="*/ 0 w 71"/>
                <a:gd name="T7" fmla="*/ 21 h 72"/>
                <a:gd name="T8" fmla="*/ 0 w 71"/>
                <a:gd name="T9" fmla="*/ 21 h 72"/>
                <a:gd name="T10" fmla="*/ 47 w 71"/>
                <a:gd name="T11" fmla="*/ 67 h 72"/>
                <a:gd name="T12" fmla="*/ 63 w 71"/>
                <a:gd name="T13" fmla="*/ 67 h 72"/>
                <a:gd name="T14" fmla="*/ 67 w 71"/>
                <a:gd name="T15" fmla="*/ 64 h 72"/>
                <a:gd name="T16" fmla="*/ 67 w 71"/>
                <a:gd name="T17" fmla="*/ 47 h 7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1"/>
                <a:gd name="T28" fmla="*/ 0 h 72"/>
                <a:gd name="T29" fmla="*/ 71 w 71"/>
                <a:gd name="T30" fmla="*/ 72 h 7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1" h="72">
                  <a:moveTo>
                    <a:pt x="67" y="47"/>
                  </a:moveTo>
                  <a:cubicBezTo>
                    <a:pt x="20" y="1"/>
                    <a:pt x="20" y="1"/>
                    <a:pt x="20" y="1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5" y="9"/>
                    <a:pt x="8" y="16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47" y="67"/>
                    <a:pt x="47" y="67"/>
                    <a:pt x="47" y="67"/>
                  </a:cubicBezTo>
                  <a:cubicBezTo>
                    <a:pt x="51" y="72"/>
                    <a:pt x="59" y="72"/>
                    <a:pt x="63" y="67"/>
                  </a:cubicBezTo>
                  <a:cubicBezTo>
                    <a:pt x="67" y="64"/>
                    <a:pt x="67" y="64"/>
                    <a:pt x="67" y="64"/>
                  </a:cubicBezTo>
                  <a:cubicBezTo>
                    <a:pt x="71" y="59"/>
                    <a:pt x="71" y="52"/>
                    <a:pt x="67" y="4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</p:grpSp>
      <p:sp>
        <p:nvSpPr>
          <p:cNvPr id="5154" name="Freeform 419">
            <a:extLst>
              <a:ext uri="{FF2B5EF4-FFF2-40B4-BE49-F238E27FC236}">
                <a16:creationId xmlns:a16="http://schemas.microsoft.com/office/drawing/2014/main" id="{26D44139-1DC3-4B8D-AC56-E5C3A5BC0A40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4375150" y="2498725"/>
            <a:ext cx="747713" cy="742950"/>
          </a:xfrm>
          <a:custGeom>
            <a:avLst/>
            <a:gdLst>
              <a:gd name="T0" fmla="*/ 194 w 199"/>
              <a:gd name="T1" fmla="*/ 51 h 198"/>
              <a:gd name="T2" fmla="*/ 147 w 199"/>
              <a:gd name="T3" fmla="*/ 4 h 198"/>
              <a:gd name="T4" fmla="*/ 132 w 199"/>
              <a:gd name="T5" fmla="*/ 4 h 198"/>
              <a:gd name="T6" fmla="*/ 129 w 199"/>
              <a:gd name="T7" fmla="*/ 16 h 198"/>
              <a:gd name="T8" fmla="*/ 57 w 199"/>
              <a:gd name="T9" fmla="*/ 44 h 198"/>
              <a:gd name="T10" fmla="*/ 53 w 199"/>
              <a:gd name="T11" fmla="*/ 51 h 198"/>
              <a:gd name="T12" fmla="*/ 3 w 199"/>
              <a:gd name="T13" fmla="*/ 164 h 198"/>
              <a:gd name="T14" fmla="*/ 3 w 199"/>
              <a:gd name="T15" fmla="*/ 174 h 198"/>
              <a:gd name="T16" fmla="*/ 25 w 199"/>
              <a:gd name="T17" fmla="*/ 196 h 198"/>
              <a:gd name="T18" fmla="*/ 30 w 199"/>
              <a:gd name="T19" fmla="*/ 198 h 198"/>
              <a:gd name="T20" fmla="*/ 35 w 199"/>
              <a:gd name="T21" fmla="*/ 196 h 198"/>
              <a:gd name="T22" fmla="*/ 144 w 199"/>
              <a:gd name="T23" fmla="*/ 146 h 198"/>
              <a:gd name="T24" fmla="*/ 148 w 199"/>
              <a:gd name="T25" fmla="*/ 146 h 198"/>
              <a:gd name="T26" fmla="*/ 155 w 199"/>
              <a:gd name="T27" fmla="*/ 141 h 198"/>
              <a:gd name="T28" fmla="*/ 183 w 199"/>
              <a:gd name="T29" fmla="*/ 70 h 198"/>
              <a:gd name="T30" fmla="*/ 186 w 199"/>
              <a:gd name="T31" fmla="*/ 70 h 198"/>
              <a:gd name="T32" fmla="*/ 194 w 199"/>
              <a:gd name="T33" fmla="*/ 67 h 198"/>
              <a:gd name="T34" fmla="*/ 194 w 199"/>
              <a:gd name="T35" fmla="*/ 51 h 198"/>
              <a:gd name="T36" fmla="*/ 144 w 199"/>
              <a:gd name="T37" fmla="*/ 132 h 198"/>
              <a:gd name="T38" fmla="*/ 144 w 199"/>
              <a:gd name="T39" fmla="*/ 132 h 198"/>
              <a:gd name="T40" fmla="*/ 30 w 199"/>
              <a:gd name="T41" fmla="*/ 181 h 198"/>
              <a:gd name="T42" fmla="*/ 27 w 199"/>
              <a:gd name="T43" fmla="*/ 178 h 198"/>
              <a:gd name="T44" fmla="*/ 103 w 199"/>
              <a:gd name="T45" fmla="*/ 101 h 198"/>
              <a:gd name="T46" fmla="*/ 108 w 199"/>
              <a:gd name="T47" fmla="*/ 103 h 198"/>
              <a:gd name="T48" fmla="*/ 117 w 199"/>
              <a:gd name="T49" fmla="*/ 99 h 198"/>
              <a:gd name="T50" fmla="*/ 117 w 199"/>
              <a:gd name="T51" fmla="*/ 82 h 198"/>
              <a:gd name="T52" fmla="*/ 108 w 199"/>
              <a:gd name="T53" fmla="*/ 78 h 198"/>
              <a:gd name="T54" fmla="*/ 100 w 199"/>
              <a:gd name="T55" fmla="*/ 82 h 198"/>
              <a:gd name="T56" fmla="*/ 97 w 199"/>
              <a:gd name="T57" fmla="*/ 96 h 198"/>
              <a:gd name="T58" fmla="*/ 21 w 199"/>
              <a:gd name="T59" fmla="*/ 172 h 198"/>
              <a:gd name="T60" fmla="*/ 17 w 199"/>
              <a:gd name="T61" fmla="*/ 168 h 198"/>
              <a:gd name="T62" fmla="*/ 67 w 199"/>
              <a:gd name="T63" fmla="*/ 55 h 198"/>
              <a:gd name="T64" fmla="*/ 131 w 199"/>
              <a:gd name="T65" fmla="*/ 29 h 198"/>
              <a:gd name="T66" fmla="*/ 169 w 199"/>
              <a:gd name="T67" fmla="*/ 67 h 198"/>
              <a:gd name="T68" fmla="*/ 144 w 199"/>
              <a:gd name="T69" fmla="*/ 132 h 198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199"/>
              <a:gd name="T106" fmla="*/ 0 h 198"/>
              <a:gd name="T107" fmla="*/ 199 w 199"/>
              <a:gd name="T108" fmla="*/ 198 h 198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199" h="198">
                <a:moveTo>
                  <a:pt x="194" y="51"/>
                </a:moveTo>
                <a:cubicBezTo>
                  <a:pt x="147" y="4"/>
                  <a:pt x="147" y="4"/>
                  <a:pt x="147" y="4"/>
                </a:cubicBezTo>
                <a:cubicBezTo>
                  <a:pt x="143" y="0"/>
                  <a:pt x="136" y="0"/>
                  <a:pt x="132" y="4"/>
                </a:cubicBezTo>
                <a:cubicBezTo>
                  <a:pt x="128" y="7"/>
                  <a:pt x="128" y="12"/>
                  <a:pt x="129" y="16"/>
                </a:cubicBezTo>
                <a:cubicBezTo>
                  <a:pt x="57" y="44"/>
                  <a:pt x="57" y="44"/>
                  <a:pt x="57" y="44"/>
                </a:cubicBezTo>
                <a:cubicBezTo>
                  <a:pt x="54" y="45"/>
                  <a:pt x="52" y="48"/>
                  <a:pt x="53" y="51"/>
                </a:cubicBezTo>
                <a:cubicBezTo>
                  <a:pt x="53" y="51"/>
                  <a:pt x="58" y="99"/>
                  <a:pt x="3" y="164"/>
                </a:cubicBezTo>
                <a:cubicBezTo>
                  <a:pt x="0" y="167"/>
                  <a:pt x="0" y="171"/>
                  <a:pt x="3" y="174"/>
                </a:cubicBezTo>
                <a:cubicBezTo>
                  <a:pt x="25" y="196"/>
                  <a:pt x="25" y="196"/>
                  <a:pt x="25" y="196"/>
                </a:cubicBezTo>
                <a:cubicBezTo>
                  <a:pt x="26" y="197"/>
                  <a:pt x="28" y="198"/>
                  <a:pt x="30" y="198"/>
                </a:cubicBezTo>
                <a:cubicBezTo>
                  <a:pt x="32" y="198"/>
                  <a:pt x="33" y="197"/>
                  <a:pt x="35" y="196"/>
                </a:cubicBezTo>
                <a:cubicBezTo>
                  <a:pt x="89" y="149"/>
                  <a:pt x="132" y="146"/>
                  <a:pt x="144" y="146"/>
                </a:cubicBezTo>
                <a:cubicBezTo>
                  <a:pt x="146" y="146"/>
                  <a:pt x="148" y="146"/>
                  <a:pt x="148" y="146"/>
                </a:cubicBezTo>
                <a:cubicBezTo>
                  <a:pt x="151" y="146"/>
                  <a:pt x="154" y="144"/>
                  <a:pt x="155" y="141"/>
                </a:cubicBezTo>
                <a:cubicBezTo>
                  <a:pt x="183" y="70"/>
                  <a:pt x="183" y="70"/>
                  <a:pt x="183" y="70"/>
                </a:cubicBezTo>
                <a:cubicBezTo>
                  <a:pt x="184" y="70"/>
                  <a:pt x="185" y="70"/>
                  <a:pt x="186" y="70"/>
                </a:cubicBezTo>
                <a:cubicBezTo>
                  <a:pt x="189" y="70"/>
                  <a:pt x="192" y="69"/>
                  <a:pt x="194" y="67"/>
                </a:cubicBezTo>
                <a:cubicBezTo>
                  <a:pt x="199" y="62"/>
                  <a:pt x="199" y="55"/>
                  <a:pt x="194" y="51"/>
                </a:cubicBezTo>
                <a:close/>
                <a:moveTo>
                  <a:pt x="144" y="132"/>
                </a:moveTo>
                <a:cubicBezTo>
                  <a:pt x="144" y="132"/>
                  <a:pt x="144" y="132"/>
                  <a:pt x="144" y="132"/>
                </a:cubicBezTo>
                <a:cubicBezTo>
                  <a:pt x="128" y="132"/>
                  <a:pt x="85" y="137"/>
                  <a:pt x="30" y="181"/>
                </a:cubicBezTo>
                <a:cubicBezTo>
                  <a:pt x="27" y="178"/>
                  <a:pt x="27" y="178"/>
                  <a:pt x="27" y="178"/>
                </a:cubicBezTo>
                <a:cubicBezTo>
                  <a:pt x="103" y="101"/>
                  <a:pt x="103" y="101"/>
                  <a:pt x="103" y="101"/>
                </a:cubicBezTo>
                <a:cubicBezTo>
                  <a:pt x="105" y="102"/>
                  <a:pt x="106" y="103"/>
                  <a:pt x="108" y="103"/>
                </a:cubicBezTo>
                <a:cubicBezTo>
                  <a:pt x="112" y="103"/>
                  <a:pt x="115" y="101"/>
                  <a:pt x="117" y="99"/>
                </a:cubicBezTo>
                <a:cubicBezTo>
                  <a:pt x="122" y="94"/>
                  <a:pt x="122" y="86"/>
                  <a:pt x="117" y="82"/>
                </a:cubicBezTo>
                <a:cubicBezTo>
                  <a:pt x="115" y="79"/>
                  <a:pt x="112" y="78"/>
                  <a:pt x="108" y="78"/>
                </a:cubicBezTo>
                <a:cubicBezTo>
                  <a:pt x="105" y="78"/>
                  <a:pt x="102" y="79"/>
                  <a:pt x="100" y="82"/>
                </a:cubicBezTo>
                <a:cubicBezTo>
                  <a:pt x="96" y="85"/>
                  <a:pt x="95" y="91"/>
                  <a:pt x="97" y="96"/>
                </a:cubicBezTo>
                <a:cubicBezTo>
                  <a:pt x="21" y="172"/>
                  <a:pt x="21" y="172"/>
                  <a:pt x="21" y="172"/>
                </a:cubicBezTo>
                <a:cubicBezTo>
                  <a:pt x="17" y="168"/>
                  <a:pt x="17" y="168"/>
                  <a:pt x="17" y="168"/>
                </a:cubicBezTo>
                <a:cubicBezTo>
                  <a:pt x="63" y="113"/>
                  <a:pt x="67" y="70"/>
                  <a:pt x="67" y="55"/>
                </a:cubicBezTo>
                <a:cubicBezTo>
                  <a:pt x="131" y="29"/>
                  <a:pt x="131" y="29"/>
                  <a:pt x="131" y="29"/>
                </a:cubicBezTo>
                <a:cubicBezTo>
                  <a:pt x="169" y="67"/>
                  <a:pt x="169" y="67"/>
                  <a:pt x="169" y="67"/>
                </a:cubicBezTo>
                <a:lnTo>
                  <a:pt x="144" y="13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zh-CN">
              <a:solidFill>
                <a:srgbClr val="00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灯片编号占位符 4">
            <a:extLst>
              <a:ext uri="{FF2B5EF4-FFF2-40B4-BE49-F238E27FC236}">
                <a16:creationId xmlns:a16="http://schemas.microsoft.com/office/drawing/2014/main" id="{0BCE7E7B-647A-4524-9575-298B27D78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00BC1-EDFA-44FB-A339-C82F57BDF072}" type="slidenum">
              <a:rPr lang="zh-CN" altLang="en-US"/>
              <a:pPr/>
              <a:t>2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6146" name="矩形 4">
            <a:extLst>
              <a:ext uri="{FF2B5EF4-FFF2-40B4-BE49-F238E27FC236}">
                <a16:creationId xmlns:a16="http://schemas.microsoft.com/office/drawing/2014/main" id="{6337BC66-447A-45C3-B17D-365109C43C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51600"/>
            <a:ext cx="12192000" cy="406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zh-CN" altLang="zh-CN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6148" name="矩形 6">
            <a:extLst>
              <a:ext uri="{FF2B5EF4-FFF2-40B4-BE49-F238E27FC236}">
                <a16:creationId xmlns:a16="http://schemas.microsoft.com/office/drawing/2014/main" id="{41B85618-D890-4585-8F2F-3D4C7C2E0D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" y="6516688"/>
            <a:ext cx="19018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zh-CN" sz="1200">
                <a:solidFill>
                  <a:srgbClr val="424242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your </a:t>
            </a:r>
            <a:r>
              <a:rPr lang="zh-CN" altLang="zh-CN" sz="1200" b="1">
                <a:solidFill>
                  <a:srgbClr val="424242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company</a:t>
            </a:r>
            <a:r>
              <a:rPr lang="zh-CN" altLang="zh-CN" sz="1200">
                <a:solidFill>
                  <a:srgbClr val="424242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zh-CN" altLang="zh-CN" sz="12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/ </a:t>
            </a:r>
            <a:r>
              <a:rPr lang="zh-CN" altLang="zh-CN" sz="1200" b="1">
                <a:solidFill>
                  <a:srgbClr val="AEDC46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logo</a:t>
            </a:r>
            <a:r>
              <a:rPr lang="zh-CN" altLang="zh-CN" sz="1200" b="1">
                <a:solidFill>
                  <a:srgbClr val="21AFE6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zh-CN" altLang="zh-CN" sz="12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/ </a:t>
            </a:r>
            <a:r>
              <a:rPr lang="zh-CN" altLang="zh-CN" sz="1200" b="1">
                <a:solidFill>
                  <a:srgbClr val="21AFE6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date</a:t>
            </a:r>
            <a:endParaRPr lang="zh-CN" altLang="zh-CN" sz="1200" b="1">
              <a:solidFill>
                <a:srgbClr val="21AFE6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6149" name="直接连接符 16">
            <a:extLst>
              <a:ext uri="{FF2B5EF4-FFF2-40B4-BE49-F238E27FC236}">
                <a16:creationId xmlns:a16="http://schemas.microsoft.com/office/drawing/2014/main" id="{9160483C-0498-44AB-80F2-722A6E98650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523038" y="3803650"/>
            <a:ext cx="923925" cy="1009650"/>
          </a:xfrm>
          <a:prstGeom prst="line">
            <a:avLst/>
          </a:prstGeom>
          <a:noFill/>
          <a:ln w="25400" cap="flat" cmpd="sng">
            <a:solidFill>
              <a:schemeClr val="accent1"/>
            </a:solidFill>
            <a:bevel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150" name="直接连接符 15">
            <a:extLst>
              <a:ext uri="{FF2B5EF4-FFF2-40B4-BE49-F238E27FC236}">
                <a16:creationId xmlns:a16="http://schemas.microsoft.com/office/drawing/2014/main" id="{B9CB61F6-E8A9-4752-B72E-8174944D160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413500" y="2171700"/>
            <a:ext cx="2857500" cy="2641600"/>
          </a:xfrm>
          <a:prstGeom prst="line">
            <a:avLst/>
          </a:prstGeom>
          <a:noFill/>
          <a:ln w="25400" cap="flat" cmpd="sng">
            <a:solidFill>
              <a:schemeClr val="accent1"/>
            </a:solidFill>
            <a:bevel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151" name="直接连接符 11">
            <a:extLst>
              <a:ext uri="{FF2B5EF4-FFF2-40B4-BE49-F238E27FC236}">
                <a16:creationId xmlns:a16="http://schemas.microsoft.com/office/drawing/2014/main" id="{6BA60C51-C9B0-4DF6-96F0-C7539DA648D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28938" y="2195513"/>
            <a:ext cx="2762250" cy="2601912"/>
          </a:xfrm>
          <a:prstGeom prst="line">
            <a:avLst/>
          </a:prstGeom>
          <a:noFill/>
          <a:ln w="25400" cap="flat" cmpd="sng">
            <a:solidFill>
              <a:schemeClr val="accent1"/>
            </a:solidFill>
            <a:bevel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 useBgFill="1">
        <p:nvSpPr>
          <p:cNvPr id="6152" name="椭圆 20">
            <a:extLst>
              <a:ext uri="{FF2B5EF4-FFF2-40B4-BE49-F238E27FC236}">
                <a16:creationId xmlns:a16="http://schemas.microsoft.com/office/drawing/2014/main" id="{D9F58147-ADF2-473E-BD76-F7E61D47B4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1013" y="2362200"/>
            <a:ext cx="2132012" cy="2133600"/>
          </a:xfrm>
          <a:prstGeom prst="ellipse">
            <a:avLst/>
          </a:prstGeom>
          <a:ln w="25400" cap="flat" cmpd="sng">
            <a:solidFill>
              <a:srgbClr val="21AFE6"/>
            </a:solidFill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 sz="1400" b="1">
              <a:solidFill>
                <a:srgbClr val="181818"/>
              </a:solidFill>
              <a:ea typeface="方正兰亭特黑简体" pitchFamily="2" charset="-122"/>
            </a:endParaRPr>
          </a:p>
        </p:txBody>
      </p:sp>
      <p:sp useBgFill="1">
        <p:nvSpPr>
          <p:cNvPr id="6153" name="椭圆 22">
            <a:extLst>
              <a:ext uri="{FF2B5EF4-FFF2-40B4-BE49-F238E27FC236}">
                <a16:creationId xmlns:a16="http://schemas.microsoft.com/office/drawing/2014/main" id="{66A12F73-67FD-4077-B146-F9CB0BB1B7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6050" y="4264025"/>
            <a:ext cx="1739900" cy="1739900"/>
          </a:xfrm>
          <a:prstGeom prst="ellipse">
            <a:avLst/>
          </a:prstGeom>
          <a:ln w="25400" cap="flat" cmpd="sng">
            <a:solidFill>
              <a:srgbClr val="424242"/>
            </a:solidFill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 sz="1400" b="1">
              <a:solidFill>
                <a:srgbClr val="181818"/>
              </a:solidFill>
              <a:ea typeface="方正兰亭特黑简体" pitchFamily="2" charset="-122"/>
            </a:endParaRPr>
          </a:p>
        </p:txBody>
      </p:sp>
      <p:sp useBgFill="1">
        <p:nvSpPr>
          <p:cNvPr id="6154" name="椭圆 23">
            <a:extLst>
              <a:ext uri="{FF2B5EF4-FFF2-40B4-BE49-F238E27FC236}">
                <a16:creationId xmlns:a16="http://schemas.microsoft.com/office/drawing/2014/main" id="{2DCF9B8B-5DDF-4766-97FE-BE6A9BAB91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93163" y="4268788"/>
            <a:ext cx="1739900" cy="1739900"/>
          </a:xfrm>
          <a:prstGeom prst="ellipse">
            <a:avLst/>
          </a:prstGeom>
          <a:ln w="25400" cap="flat" cmpd="sng">
            <a:solidFill>
              <a:schemeClr val="bg1"/>
            </a:solidFill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 sz="1400" b="1">
              <a:solidFill>
                <a:srgbClr val="181818"/>
              </a:solidFill>
              <a:ea typeface="方正兰亭特黑简体" pitchFamily="2" charset="-122"/>
            </a:endParaRPr>
          </a:p>
        </p:txBody>
      </p:sp>
      <p:sp useBgFill="1">
        <p:nvSpPr>
          <p:cNvPr id="6155" name="椭圆 24">
            <a:extLst>
              <a:ext uri="{FF2B5EF4-FFF2-40B4-BE49-F238E27FC236}">
                <a16:creationId xmlns:a16="http://schemas.microsoft.com/office/drawing/2014/main" id="{8B4C8406-109D-4540-B569-542A35AF56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2425" y="4268788"/>
            <a:ext cx="1739900" cy="1739900"/>
          </a:xfrm>
          <a:prstGeom prst="ellipse">
            <a:avLst/>
          </a:prstGeom>
          <a:ln w="25400" cap="flat" cmpd="sng">
            <a:solidFill>
              <a:schemeClr val="bg1"/>
            </a:solidFill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 sz="1400" b="1">
              <a:solidFill>
                <a:srgbClr val="181818"/>
              </a:solidFill>
              <a:ea typeface="方正兰亭特黑简体" pitchFamily="2" charset="-122"/>
            </a:endParaRPr>
          </a:p>
        </p:txBody>
      </p:sp>
      <p:sp useBgFill="1">
        <p:nvSpPr>
          <p:cNvPr id="6156" name="椭圆 19">
            <a:extLst>
              <a:ext uri="{FF2B5EF4-FFF2-40B4-BE49-F238E27FC236}">
                <a16:creationId xmlns:a16="http://schemas.microsoft.com/office/drawing/2014/main" id="{E74C288A-3526-41DD-B617-E57F0D0203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1038" y="2362200"/>
            <a:ext cx="2132012" cy="2133600"/>
          </a:xfrm>
          <a:prstGeom prst="ellipse">
            <a:avLst/>
          </a:prstGeom>
          <a:ln w="25400" cap="flat" cmpd="sng">
            <a:solidFill>
              <a:srgbClr val="21AFE6"/>
            </a:solidFill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 sz="1400" b="1">
              <a:solidFill>
                <a:srgbClr val="181818"/>
              </a:solidFill>
              <a:ea typeface="方正兰亭特黑简体" pitchFamily="2" charset="-122"/>
            </a:endParaRPr>
          </a:p>
        </p:txBody>
      </p:sp>
      <p:sp useBgFill="1">
        <p:nvSpPr>
          <p:cNvPr id="6157" name="椭圆 21">
            <a:extLst>
              <a:ext uri="{FF2B5EF4-FFF2-40B4-BE49-F238E27FC236}">
                <a16:creationId xmlns:a16="http://schemas.microsoft.com/office/drawing/2014/main" id="{55AA4941-DBA9-47EC-9FC2-958F3C7420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8588" y="1076325"/>
            <a:ext cx="1739900" cy="1739900"/>
          </a:xfrm>
          <a:prstGeom prst="ellipse">
            <a:avLst/>
          </a:prstGeom>
          <a:ln w="25400" cap="flat" cmpd="sng">
            <a:solidFill>
              <a:srgbClr val="AEDC46"/>
            </a:solidFill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 sz="1400" b="1">
              <a:solidFill>
                <a:srgbClr val="181818"/>
              </a:solidFill>
              <a:ea typeface="方正兰亭特黑简体" pitchFamily="2" charset="-122"/>
            </a:endParaRPr>
          </a:p>
        </p:txBody>
      </p:sp>
      <p:sp>
        <p:nvSpPr>
          <p:cNvPr id="6158" name="灯片编号占位符 1">
            <a:extLst>
              <a:ext uri="{FF2B5EF4-FFF2-40B4-BE49-F238E27FC236}">
                <a16:creationId xmlns:a16="http://schemas.microsoft.com/office/drawing/2014/main" id="{7023CA41-8403-4624-BB39-CCD76B96A966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9134475" y="6461125"/>
            <a:ext cx="2743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7B2340AE-BF4B-4D4D-A5DF-FEA2BAB61F19}" type="slidenum">
              <a:rPr lang="zh-CN" altLang="en-US" b="1" i="1">
                <a:solidFill>
                  <a:srgbClr val="424242"/>
                </a:solidFill>
              </a:rPr>
              <a:pPr/>
              <a:t>2</a:t>
            </a:fld>
            <a:endParaRPr lang="zh-CN" altLang="en-US" b="1" i="1">
              <a:solidFill>
                <a:srgbClr val="424242"/>
              </a:solidFill>
            </a:endParaRPr>
          </a:p>
        </p:txBody>
      </p:sp>
      <p:sp>
        <p:nvSpPr>
          <p:cNvPr id="6159" name="矩形 2">
            <a:extLst>
              <a:ext uri="{FF2B5EF4-FFF2-40B4-BE49-F238E27FC236}">
                <a16:creationId xmlns:a16="http://schemas.microsoft.com/office/drawing/2014/main" id="{AE921CBF-670F-48E3-A7F5-740D3CF063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8550" y="247650"/>
            <a:ext cx="489585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zh-CN" altLang="en-US" sz="2800" b="1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Lorem ipsum dolor sit amet</a:t>
            </a:r>
            <a:endParaRPr lang="en-US" altLang="zh-CN" sz="2800" b="1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algn="ctr"/>
            <a:r>
              <a:rPr lang="zh-CN" altLang="en-US" sz="1400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consectetuer adipiscing elit sed diam nonummy nibh euismod</a:t>
            </a:r>
            <a:endParaRPr lang="zh-CN" altLang="en-US"/>
          </a:p>
        </p:txBody>
      </p:sp>
      <p:sp>
        <p:nvSpPr>
          <p:cNvPr id="6160" name="椭圆 3">
            <a:extLst>
              <a:ext uri="{FF2B5EF4-FFF2-40B4-BE49-F238E27FC236}">
                <a16:creationId xmlns:a16="http://schemas.microsoft.com/office/drawing/2014/main" id="{6A7C4B76-1B91-4650-8E2B-069A2B947D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8125" y="1184275"/>
            <a:ext cx="1522413" cy="1524000"/>
          </a:xfrm>
          <a:prstGeom prst="ellipse">
            <a:avLst/>
          </a:prstGeom>
          <a:solidFill>
            <a:srgbClr val="AEDC46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 sz="1400" b="1">
              <a:solidFill>
                <a:srgbClr val="181818"/>
              </a:solidFill>
              <a:ea typeface="方正兰亭特黑简体" pitchFamily="2" charset="-122"/>
            </a:endParaRPr>
          </a:p>
        </p:txBody>
      </p:sp>
      <p:sp>
        <p:nvSpPr>
          <p:cNvPr id="6161" name="椭圆 5">
            <a:extLst>
              <a:ext uri="{FF2B5EF4-FFF2-40B4-BE49-F238E27FC236}">
                <a16:creationId xmlns:a16="http://schemas.microsoft.com/office/drawing/2014/main" id="{86B4752F-70D1-4D67-88A0-4EB46F4343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0100" y="2474913"/>
            <a:ext cx="1908175" cy="1908175"/>
          </a:xfrm>
          <a:prstGeom prst="ellipse">
            <a:avLst/>
          </a:prstGeom>
          <a:solidFill>
            <a:srgbClr val="21AFE6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 sz="1400" b="1">
              <a:solidFill>
                <a:srgbClr val="181818"/>
              </a:solidFill>
              <a:ea typeface="方正兰亭特黑简体" pitchFamily="2" charset="-122"/>
            </a:endParaRPr>
          </a:p>
        </p:txBody>
      </p:sp>
      <p:sp>
        <p:nvSpPr>
          <p:cNvPr id="6162" name="椭圆 6">
            <a:extLst>
              <a:ext uri="{FF2B5EF4-FFF2-40B4-BE49-F238E27FC236}">
                <a16:creationId xmlns:a16="http://schemas.microsoft.com/office/drawing/2014/main" id="{76843E5C-2620-4CF4-9A0C-80CF7D178F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3725" y="2474913"/>
            <a:ext cx="1908175" cy="1908175"/>
          </a:xfrm>
          <a:prstGeom prst="ellipse">
            <a:avLst/>
          </a:prstGeom>
          <a:solidFill>
            <a:srgbClr val="21AFE6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 sz="1400" b="1">
              <a:solidFill>
                <a:srgbClr val="181818"/>
              </a:solidFill>
              <a:ea typeface="方正兰亭特黑简体" pitchFamily="2" charset="-122"/>
            </a:endParaRPr>
          </a:p>
        </p:txBody>
      </p:sp>
      <p:sp>
        <p:nvSpPr>
          <p:cNvPr id="6163" name="椭圆 7">
            <a:extLst>
              <a:ext uri="{FF2B5EF4-FFF2-40B4-BE49-F238E27FC236}">
                <a16:creationId xmlns:a16="http://schemas.microsoft.com/office/drawing/2014/main" id="{92B768C7-092E-43EA-B5F3-54DA08745E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6725" y="4383088"/>
            <a:ext cx="1522413" cy="1522412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C8C8C8"/>
              </a:gs>
            </a:gsLst>
            <a:lin ang="19800000" scaled="1"/>
          </a:gradFill>
          <a:ln w="25400" cap="flat" cmpd="sng">
            <a:solidFill>
              <a:srgbClr val="42719B"/>
            </a:solidFill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 sz="1400" b="1">
              <a:solidFill>
                <a:srgbClr val="181818"/>
              </a:solidFill>
              <a:ea typeface="方正兰亭特黑简体" pitchFamily="2" charset="-122"/>
            </a:endParaRPr>
          </a:p>
        </p:txBody>
      </p:sp>
      <p:sp>
        <p:nvSpPr>
          <p:cNvPr id="6164" name="椭圆 8">
            <a:extLst>
              <a:ext uri="{FF2B5EF4-FFF2-40B4-BE49-F238E27FC236}">
                <a16:creationId xmlns:a16="http://schemas.microsoft.com/office/drawing/2014/main" id="{991075CC-F512-4D51-9C44-826AD459CC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02700" y="4383088"/>
            <a:ext cx="1522413" cy="1522412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C8C8C8"/>
              </a:gs>
            </a:gsLst>
            <a:lin ang="19800000" scaled="1"/>
          </a:gradFill>
          <a:ln w="25400" cap="flat" cmpd="sng">
            <a:solidFill>
              <a:srgbClr val="42719B"/>
            </a:solidFill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 sz="1400" b="1">
              <a:solidFill>
                <a:srgbClr val="181818"/>
              </a:solidFill>
              <a:ea typeface="方正兰亭特黑简体" pitchFamily="2" charset="-122"/>
            </a:endParaRPr>
          </a:p>
        </p:txBody>
      </p:sp>
      <p:sp>
        <p:nvSpPr>
          <p:cNvPr id="6165" name="椭圆 9">
            <a:extLst>
              <a:ext uri="{FF2B5EF4-FFF2-40B4-BE49-F238E27FC236}">
                <a16:creationId xmlns:a16="http://schemas.microsoft.com/office/drawing/2014/main" id="{4831EA9F-A100-4E2A-A7EC-D7A133D50D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4383088"/>
            <a:ext cx="1524000" cy="1522412"/>
          </a:xfrm>
          <a:prstGeom prst="ellipse">
            <a:avLst/>
          </a:prstGeom>
          <a:solidFill>
            <a:srgbClr val="424242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 sz="1400" b="1">
              <a:solidFill>
                <a:srgbClr val="181818"/>
              </a:solidFill>
              <a:ea typeface="方正兰亭特黑简体" pitchFamily="2" charset="-122"/>
            </a:endParaRPr>
          </a:p>
        </p:txBody>
      </p:sp>
      <p:sp>
        <p:nvSpPr>
          <p:cNvPr id="6166" name="矩形 41">
            <a:extLst>
              <a:ext uri="{FF2B5EF4-FFF2-40B4-BE49-F238E27FC236}">
                <a16:creationId xmlns:a16="http://schemas.microsoft.com/office/drawing/2014/main" id="{FE01FF89-9E3D-43FC-869E-AE9621C5AD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2650" y="2954338"/>
            <a:ext cx="1711325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zh-CN" altLang="en-US" sz="1400" b="1">
                <a:solidFill>
                  <a:schemeClr val="bg1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LOREM IPSUM DOLOR SIT AMET</a:t>
            </a:r>
            <a:endParaRPr lang="en-US" altLang="zh-CN" sz="1400" b="1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algn="ctr"/>
            <a:r>
              <a:rPr lang="zh-CN" altLang="en-US" sz="1200">
                <a:solidFill>
                  <a:schemeClr val="bg1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consectetuer adipiscing elit, sed diam nonummy nibh</a:t>
            </a:r>
            <a:endParaRPr lang="zh-CN" altLang="en-US"/>
          </a:p>
        </p:txBody>
      </p:sp>
      <p:sp>
        <p:nvSpPr>
          <p:cNvPr id="6167" name="矩形 42">
            <a:extLst>
              <a:ext uri="{FF2B5EF4-FFF2-40B4-BE49-F238E27FC236}">
                <a16:creationId xmlns:a16="http://schemas.microsoft.com/office/drawing/2014/main" id="{D9CE5623-F2A7-4843-8F1B-7C48EBFAC3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2625" y="2957513"/>
            <a:ext cx="1709738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zh-CN" altLang="en-US" sz="1400" b="1">
                <a:solidFill>
                  <a:schemeClr val="bg1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LOREM IPSUM DOLOR SIT AMET</a:t>
            </a:r>
            <a:endParaRPr lang="en-US" altLang="zh-CN" sz="1400" b="1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algn="ctr"/>
            <a:r>
              <a:rPr lang="zh-CN" altLang="en-US" sz="1200">
                <a:solidFill>
                  <a:schemeClr val="bg1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consectetuer adipiscing elit, sed diam nonummy nibh</a:t>
            </a:r>
            <a:endParaRPr lang="zh-CN" altLang="en-US"/>
          </a:p>
        </p:txBody>
      </p:sp>
      <p:sp>
        <p:nvSpPr>
          <p:cNvPr id="6168" name="矩形 43">
            <a:extLst>
              <a:ext uri="{FF2B5EF4-FFF2-40B4-BE49-F238E27FC236}">
                <a16:creationId xmlns:a16="http://schemas.microsoft.com/office/drawing/2014/main" id="{DE4AB894-6533-4C23-8DFA-2107BEEC4E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6700" y="1778000"/>
            <a:ext cx="14605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CN" altLang="en-US" sz="1400" b="1">
                <a:solidFill>
                  <a:schemeClr val="bg1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DOLOR SIT AMET</a:t>
            </a:r>
            <a:endParaRPr lang="en-US" altLang="zh-CN" sz="1400" b="1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6169" name="圆角矩形 44">
            <a:extLst>
              <a:ext uri="{FF2B5EF4-FFF2-40B4-BE49-F238E27FC236}">
                <a16:creationId xmlns:a16="http://schemas.microsoft.com/office/drawing/2014/main" id="{83EFB7A9-D7B6-4A7D-AF1D-3187BE5F1DB7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3268662" y="5203826"/>
            <a:ext cx="720725" cy="82550"/>
          </a:xfrm>
          <a:prstGeom prst="roundRect">
            <a:avLst>
              <a:gd name="adj" fmla="val 50000"/>
            </a:avLst>
          </a:prstGeom>
          <a:solidFill>
            <a:srgbClr val="42424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6170" name="圆角矩形 45">
            <a:extLst>
              <a:ext uri="{FF2B5EF4-FFF2-40B4-BE49-F238E27FC236}">
                <a16:creationId xmlns:a16="http://schemas.microsoft.com/office/drawing/2014/main" id="{F7338644-8385-49F6-AA65-72C3EEE9F527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6884194" y="5203032"/>
            <a:ext cx="720725" cy="84137"/>
          </a:xfrm>
          <a:prstGeom prst="roundRect">
            <a:avLst>
              <a:gd name="adj" fmla="val 50000"/>
            </a:avLst>
          </a:prstGeom>
          <a:solidFill>
            <a:srgbClr val="AEDC46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6171" name="圆角矩形 46">
            <a:extLst>
              <a:ext uri="{FF2B5EF4-FFF2-40B4-BE49-F238E27FC236}">
                <a16:creationId xmlns:a16="http://schemas.microsoft.com/office/drawing/2014/main" id="{69088A9B-9195-4183-8B43-5516AA9C46AA}"/>
              </a:ext>
            </a:extLst>
          </p:cNvPr>
          <p:cNvSpPr>
            <a:spLocks noChangeArrowheads="1"/>
          </p:cNvSpPr>
          <p:nvPr/>
        </p:nvSpPr>
        <p:spPr bwMode="auto">
          <a:xfrm rot="13242471">
            <a:off x="10004425" y="4222750"/>
            <a:ext cx="720725" cy="84138"/>
          </a:xfrm>
          <a:prstGeom prst="roundRect">
            <a:avLst>
              <a:gd name="adj" fmla="val 50000"/>
            </a:avLst>
          </a:prstGeom>
          <a:solidFill>
            <a:srgbClr val="42424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grpSp>
        <p:nvGrpSpPr>
          <p:cNvPr id="6172" name="Group 28">
            <a:extLst>
              <a:ext uri="{FF2B5EF4-FFF2-40B4-BE49-F238E27FC236}">
                <a16:creationId xmlns:a16="http://schemas.microsoft.com/office/drawing/2014/main" id="{631FD9DA-26C7-42B0-A6BE-6DB4ED78DD51}"/>
              </a:ext>
            </a:extLst>
          </p:cNvPr>
          <p:cNvGrpSpPr>
            <a:grpSpLocks/>
          </p:cNvGrpSpPr>
          <p:nvPr/>
        </p:nvGrpSpPr>
        <p:grpSpPr bwMode="auto">
          <a:xfrm>
            <a:off x="2124075" y="4775200"/>
            <a:ext cx="736600" cy="717550"/>
            <a:chOff x="0" y="0"/>
            <a:chExt cx="736600" cy="717550"/>
          </a:xfrm>
        </p:grpSpPr>
        <p:sp>
          <p:nvSpPr>
            <p:cNvPr id="6173" name="Freeform 958">
              <a:extLst>
                <a:ext uri="{FF2B5EF4-FFF2-40B4-BE49-F238E27FC236}">
                  <a16:creationId xmlns:a16="http://schemas.microsoft.com/office/drawing/2014/main" id="{5843E0BE-0E1B-4330-94E8-E4FE4EEB5A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3850" y="571500"/>
              <a:ext cx="88900" cy="141288"/>
            </a:xfrm>
            <a:custGeom>
              <a:avLst/>
              <a:gdLst>
                <a:gd name="T0" fmla="*/ 20 w 24"/>
                <a:gd name="T1" fmla="*/ 1 h 38"/>
                <a:gd name="T2" fmla="*/ 18 w 24"/>
                <a:gd name="T3" fmla="*/ 0 h 38"/>
                <a:gd name="T4" fmla="*/ 16 w 24"/>
                <a:gd name="T5" fmla="*/ 1 h 38"/>
                <a:gd name="T6" fmla="*/ 12 w 24"/>
                <a:gd name="T7" fmla="*/ 1 h 38"/>
                <a:gd name="T8" fmla="*/ 8 w 24"/>
                <a:gd name="T9" fmla="*/ 1 h 38"/>
                <a:gd name="T10" fmla="*/ 6 w 24"/>
                <a:gd name="T11" fmla="*/ 0 h 38"/>
                <a:gd name="T12" fmla="*/ 5 w 24"/>
                <a:gd name="T13" fmla="*/ 1 h 38"/>
                <a:gd name="T14" fmla="*/ 0 w 24"/>
                <a:gd name="T15" fmla="*/ 17 h 38"/>
                <a:gd name="T16" fmla="*/ 0 w 24"/>
                <a:gd name="T17" fmla="*/ 17 h 38"/>
                <a:gd name="T18" fmla="*/ 4 w 24"/>
                <a:gd name="T19" fmla="*/ 37 h 38"/>
                <a:gd name="T20" fmla="*/ 5 w 24"/>
                <a:gd name="T21" fmla="*/ 38 h 38"/>
                <a:gd name="T22" fmla="*/ 19 w 24"/>
                <a:gd name="T23" fmla="*/ 38 h 38"/>
                <a:gd name="T24" fmla="*/ 20 w 24"/>
                <a:gd name="T25" fmla="*/ 37 h 38"/>
                <a:gd name="T26" fmla="*/ 24 w 24"/>
                <a:gd name="T27" fmla="*/ 17 h 38"/>
                <a:gd name="T28" fmla="*/ 24 w 24"/>
                <a:gd name="T29" fmla="*/ 16 h 38"/>
                <a:gd name="T30" fmla="*/ 20 w 24"/>
                <a:gd name="T31" fmla="*/ 1 h 3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4"/>
                <a:gd name="T49" fmla="*/ 0 h 38"/>
                <a:gd name="T50" fmla="*/ 24 w 24"/>
                <a:gd name="T51" fmla="*/ 38 h 38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4" h="38">
                  <a:moveTo>
                    <a:pt x="20" y="1"/>
                  </a:moveTo>
                  <a:cubicBezTo>
                    <a:pt x="19" y="1"/>
                    <a:pt x="19" y="0"/>
                    <a:pt x="18" y="0"/>
                  </a:cubicBezTo>
                  <a:cubicBezTo>
                    <a:pt x="17" y="1"/>
                    <a:pt x="17" y="1"/>
                    <a:pt x="16" y="1"/>
                  </a:cubicBezTo>
                  <a:cubicBezTo>
                    <a:pt x="15" y="1"/>
                    <a:pt x="14" y="1"/>
                    <a:pt x="12" y="1"/>
                  </a:cubicBezTo>
                  <a:cubicBezTo>
                    <a:pt x="10" y="1"/>
                    <a:pt x="9" y="1"/>
                    <a:pt x="8" y="1"/>
                  </a:cubicBezTo>
                  <a:cubicBezTo>
                    <a:pt x="8" y="1"/>
                    <a:pt x="7" y="1"/>
                    <a:pt x="6" y="0"/>
                  </a:cubicBezTo>
                  <a:cubicBezTo>
                    <a:pt x="5" y="0"/>
                    <a:pt x="5" y="1"/>
                    <a:pt x="5" y="1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4" y="37"/>
                    <a:pt x="4" y="37"/>
                    <a:pt x="4" y="37"/>
                  </a:cubicBezTo>
                  <a:cubicBezTo>
                    <a:pt x="4" y="38"/>
                    <a:pt x="5" y="38"/>
                    <a:pt x="5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8"/>
                    <a:pt x="20" y="38"/>
                    <a:pt x="20" y="37"/>
                  </a:cubicBezTo>
                  <a:cubicBezTo>
                    <a:pt x="24" y="17"/>
                    <a:pt x="24" y="17"/>
                    <a:pt x="24" y="17"/>
                  </a:cubicBezTo>
                  <a:cubicBezTo>
                    <a:pt x="24" y="17"/>
                    <a:pt x="24" y="16"/>
                    <a:pt x="24" y="16"/>
                  </a:cubicBezTo>
                  <a:lnTo>
                    <a:pt x="20" y="1"/>
                  </a:ln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6174" name="Freeform 959">
              <a:extLst>
                <a:ext uri="{FF2B5EF4-FFF2-40B4-BE49-F238E27FC236}">
                  <a16:creationId xmlns:a16="http://schemas.microsoft.com/office/drawing/2014/main" id="{EE1BF2F8-3B2C-4DC7-ADDD-4236A8B2F5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4975" y="495300"/>
              <a:ext cx="301625" cy="222250"/>
            </a:xfrm>
            <a:custGeom>
              <a:avLst/>
              <a:gdLst>
                <a:gd name="T0" fmla="*/ 79 w 80"/>
                <a:gd name="T1" fmla="*/ 37 h 59"/>
                <a:gd name="T2" fmla="*/ 15 w 80"/>
                <a:gd name="T3" fmla="*/ 1 h 59"/>
                <a:gd name="T4" fmla="*/ 13 w 80"/>
                <a:gd name="T5" fmla="*/ 0 h 59"/>
                <a:gd name="T6" fmla="*/ 11 w 80"/>
                <a:gd name="T7" fmla="*/ 0 h 59"/>
                <a:gd name="T8" fmla="*/ 11 w 80"/>
                <a:gd name="T9" fmla="*/ 0 h 59"/>
                <a:gd name="T10" fmla="*/ 21 w 80"/>
                <a:gd name="T11" fmla="*/ 22 h 59"/>
                <a:gd name="T12" fmla="*/ 0 w 80"/>
                <a:gd name="T13" fmla="*/ 59 h 59"/>
                <a:gd name="T14" fmla="*/ 76 w 80"/>
                <a:gd name="T15" fmla="*/ 59 h 59"/>
                <a:gd name="T16" fmla="*/ 80 w 80"/>
                <a:gd name="T17" fmla="*/ 54 h 59"/>
                <a:gd name="T18" fmla="*/ 80 w 80"/>
                <a:gd name="T19" fmla="*/ 40 h 59"/>
                <a:gd name="T20" fmla="*/ 79 w 80"/>
                <a:gd name="T21" fmla="*/ 37 h 5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80"/>
                <a:gd name="T34" fmla="*/ 0 h 59"/>
                <a:gd name="T35" fmla="*/ 80 w 80"/>
                <a:gd name="T36" fmla="*/ 59 h 59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80" h="59">
                  <a:moveTo>
                    <a:pt x="79" y="37"/>
                  </a:moveTo>
                  <a:cubicBezTo>
                    <a:pt x="61" y="19"/>
                    <a:pt x="39" y="7"/>
                    <a:pt x="15" y="1"/>
                  </a:cubicBezTo>
                  <a:cubicBezTo>
                    <a:pt x="15" y="1"/>
                    <a:pt x="14" y="0"/>
                    <a:pt x="13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21" y="22"/>
                    <a:pt x="21" y="22"/>
                    <a:pt x="21" y="22"/>
                  </a:cubicBezTo>
                  <a:cubicBezTo>
                    <a:pt x="0" y="59"/>
                    <a:pt x="0" y="59"/>
                    <a:pt x="0" y="59"/>
                  </a:cubicBezTo>
                  <a:cubicBezTo>
                    <a:pt x="76" y="59"/>
                    <a:pt x="76" y="59"/>
                    <a:pt x="76" y="59"/>
                  </a:cubicBezTo>
                  <a:cubicBezTo>
                    <a:pt x="78" y="59"/>
                    <a:pt x="80" y="57"/>
                    <a:pt x="80" y="54"/>
                  </a:cubicBezTo>
                  <a:cubicBezTo>
                    <a:pt x="80" y="40"/>
                    <a:pt x="80" y="40"/>
                    <a:pt x="80" y="40"/>
                  </a:cubicBezTo>
                  <a:cubicBezTo>
                    <a:pt x="80" y="39"/>
                    <a:pt x="80" y="38"/>
                    <a:pt x="79" y="37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6175" name="Freeform 960">
              <a:extLst>
                <a:ext uri="{FF2B5EF4-FFF2-40B4-BE49-F238E27FC236}">
                  <a16:creationId xmlns:a16="http://schemas.microsoft.com/office/drawing/2014/main" id="{84AE1067-0A51-4BB4-AB0A-857D710D22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495300"/>
              <a:ext cx="296863" cy="222250"/>
            </a:xfrm>
            <a:custGeom>
              <a:avLst/>
              <a:gdLst>
                <a:gd name="T0" fmla="*/ 69 w 79"/>
                <a:gd name="T1" fmla="*/ 0 h 59"/>
                <a:gd name="T2" fmla="*/ 69 w 79"/>
                <a:gd name="T3" fmla="*/ 0 h 59"/>
                <a:gd name="T4" fmla="*/ 68 w 79"/>
                <a:gd name="T5" fmla="*/ 0 h 59"/>
                <a:gd name="T6" fmla="*/ 67 w 79"/>
                <a:gd name="T7" fmla="*/ 1 h 59"/>
                <a:gd name="T8" fmla="*/ 1 w 79"/>
                <a:gd name="T9" fmla="*/ 37 h 59"/>
                <a:gd name="T10" fmla="*/ 0 w 79"/>
                <a:gd name="T11" fmla="*/ 40 h 59"/>
                <a:gd name="T12" fmla="*/ 0 w 79"/>
                <a:gd name="T13" fmla="*/ 54 h 59"/>
                <a:gd name="T14" fmla="*/ 4 w 79"/>
                <a:gd name="T15" fmla="*/ 59 h 59"/>
                <a:gd name="T16" fmla="*/ 79 w 79"/>
                <a:gd name="T17" fmla="*/ 59 h 59"/>
                <a:gd name="T18" fmla="*/ 60 w 79"/>
                <a:gd name="T19" fmla="*/ 22 h 59"/>
                <a:gd name="T20" fmla="*/ 69 w 79"/>
                <a:gd name="T21" fmla="*/ 0 h 5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9"/>
                <a:gd name="T34" fmla="*/ 0 h 59"/>
                <a:gd name="T35" fmla="*/ 79 w 79"/>
                <a:gd name="T36" fmla="*/ 59 h 59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9" h="59">
                  <a:moveTo>
                    <a:pt x="69" y="0"/>
                  </a:moveTo>
                  <a:cubicBezTo>
                    <a:pt x="69" y="0"/>
                    <a:pt x="69" y="0"/>
                    <a:pt x="69" y="0"/>
                  </a:cubicBezTo>
                  <a:cubicBezTo>
                    <a:pt x="68" y="0"/>
                    <a:pt x="68" y="0"/>
                    <a:pt x="68" y="0"/>
                  </a:cubicBezTo>
                  <a:cubicBezTo>
                    <a:pt x="67" y="0"/>
                    <a:pt x="67" y="0"/>
                    <a:pt x="67" y="1"/>
                  </a:cubicBezTo>
                  <a:cubicBezTo>
                    <a:pt x="42" y="6"/>
                    <a:pt x="20" y="19"/>
                    <a:pt x="1" y="37"/>
                  </a:cubicBezTo>
                  <a:cubicBezTo>
                    <a:pt x="1" y="38"/>
                    <a:pt x="0" y="39"/>
                    <a:pt x="0" y="40"/>
                  </a:cubicBezTo>
                  <a:cubicBezTo>
                    <a:pt x="0" y="54"/>
                    <a:pt x="0" y="54"/>
                    <a:pt x="0" y="54"/>
                  </a:cubicBezTo>
                  <a:cubicBezTo>
                    <a:pt x="0" y="57"/>
                    <a:pt x="2" y="59"/>
                    <a:pt x="4" y="59"/>
                  </a:cubicBezTo>
                  <a:cubicBezTo>
                    <a:pt x="79" y="59"/>
                    <a:pt x="79" y="59"/>
                    <a:pt x="79" y="59"/>
                  </a:cubicBezTo>
                  <a:cubicBezTo>
                    <a:pt x="60" y="22"/>
                    <a:pt x="60" y="22"/>
                    <a:pt x="60" y="22"/>
                  </a:cubicBezTo>
                  <a:lnTo>
                    <a:pt x="69" y="0"/>
                  </a:ln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6176" name="Freeform 961">
              <a:extLst>
                <a:ext uri="{FF2B5EF4-FFF2-40B4-BE49-F238E27FC236}">
                  <a16:creationId xmlns:a16="http://schemas.microsoft.com/office/drawing/2014/main" id="{32A76CA2-4538-4621-9525-4F53696B9C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262" y="0"/>
              <a:ext cx="346075" cy="541338"/>
            </a:xfrm>
            <a:custGeom>
              <a:avLst/>
              <a:gdLst>
                <a:gd name="T0" fmla="*/ 70 w 92"/>
                <a:gd name="T1" fmla="*/ 122 h 144"/>
                <a:gd name="T2" fmla="*/ 70 w 92"/>
                <a:gd name="T3" fmla="*/ 109 h 144"/>
                <a:gd name="T4" fmla="*/ 85 w 92"/>
                <a:gd name="T5" fmla="*/ 77 h 144"/>
                <a:gd name="T6" fmla="*/ 85 w 92"/>
                <a:gd name="T7" fmla="*/ 77 h 144"/>
                <a:gd name="T8" fmla="*/ 92 w 92"/>
                <a:gd name="T9" fmla="*/ 69 h 144"/>
                <a:gd name="T10" fmla="*/ 88 w 92"/>
                <a:gd name="T11" fmla="*/ 62 h 144"/>
                <a:gd name="T12" fmla="*/ 90 w 92"/>
                <a:gd name="T13" fmla="*/ 47 h 144"/>
                <a:gd name="T14" fmla="*/ 46 w 92"/>
                <a:gd name="T15" fmla="*/ 0 h 144"/>
                <a:gd name="T16" fmla="*/ 2 w 92"/>
                <a:gd name="T17" fmla="*/ 47 h 144"/>
                <a:gd name="T18" fmla="*/ 4 w 92"/>
                <a:gd name="T19" fmla="*/ 62 h 144"/>
                <a:gd name="T20" fmla="*/ 0 w 92"/>
                <a:gd name="T21" fmla="*/ 69 h 144"/>
                <a:gd name="T22" fmla="*/ 7 w 92"/>
                <a:gd name="T23" fmla="*/ 77 h 144"/>
                <a:gd name="T24" fmla="*/ 8 w 92"/>
                <a:gd name="T25" fmla="*/ 77 h 144"/>
                <a:gd name="T26" fmla="*/ 22 w 92"/>
                <a:gd name="T27" fmla="*/ 109 h 144"/>
                <a:gd name="T28" fmla="*/ 22 w 92"/>
                <a:gd name="T29" fmla="*/ 122 h 144"/>
                <a:gd name="T30" fmla="*/ 22 w 92"/>
                <a:gd name="T31" fmla="*/ 123 h 144"/>
                <a:gd name="T32" fmla="*/ 46 w 92"/>
                <a:gd name="T33" fmla="*/ 144 h 144"/>
                <a:gd name="T34" fmla="*/ 46 w 92"/>
                <a:gd name="T35" fmla="*/ 144 h 144"/>
                <a:gd name="T36" fmla="*/ 46 w 92"/>
                <a:gd name="T37" fmla="*/ 144 h 144"/>
                <a:gd name="T38" fmla="*/ 70 w 92"/>
                <a:gd name="T39" fmla="*/ 123 h 144"/>
                <a:gd name="T40" fmla="*/ 70 w 92"/>
                <a:gd name="T41" fmla="*/ 122 h 14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92"/>
                <a:gd name="T64" fmla="*/ 0 h 144"/>
                <a:gd name="T65" fmla="*/ 92 w 92"/>
                <a:gd name="T66" fmla="*/ 144 h 14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92" h="144">
                  <a:moveTo>
                    <a:pt x="70" y="122"/>
                  </a:moveTo>
                  <a:cubicBezTo>
                    <a:pt x="70" y="109"/>
                    <a:pt x="70" y="109"/>
                    <a:pt x="70" y="109"/>
                  </a:cubicBezTo>
                  <a:cubicBezTo>
                    <a:pt x="78" y="101"/>
                    <a:pt x="84" y="89"/>
                    <a:pt x="85" y="77"/>
                  </a:cubicBezTo>
                  <a:cubicBezTo>
                    <a:pt x="85" y="77"/>
                    <a:pt x="85" y="77"/>
                    <a:pt x="85" y="77"/>
                  </a:cubicBezTo>
                  <a:cubicBezTo>
                    <a:pt x="89" y="77"/>
                    <a:pt x="92" y="74"/>
                    <a:pt x="92" y="69"/>
                  </a:cubicBezTo>
                  <a:cubicBezTo>
                    <a:pt x="92" y="66"/>
                    <a:pt x="91" y="63"/>
                    <a:pt x="88" y="62"/>
                  </a:cubicBezTo>
                  <a:cubicBezTo>
                    <a:pt x="89" y="57"/>
                    <a:pt x="90" y="52"/>
                    <a:pt x="90" y="47"/>
                  </a:cubicBezTo>
                  <a:cubicBezTo>
                    <a:pt x="90" y="21"/>
                    <a:pt x="71" y="0"/>
                    <a:pt x="46" y="0"/>
                  </a:cubicBezTo>
                  <a:cubicBezTo>
                    <a:pt x="22" y="0"/>
                    <a:pt x="2" y="21"/>
                    <a:pt x="2" y="47"/>
                  </a:cubicBezTo>
                  <a:cubicBezTo>
                    <a:pt x="2" y="52"/>
                    <a:pt x="3" y="57"/>
                    <a:pt x="4" y="62"/>
                  </a:cubicBezTo>
                  <a:cubicBezTo>
                    <a:pt x="2" y="63"/>
                    <a:pt x="0" y="66"/>
                    <a:pt x="0" y="69"/>
                  </a:cubicBezTo>
                  <a:cubicBezTo>
                    <a:pt x="0" y="74"/>
                    <a:pt x="3" y="77"/>
                    <a:pt x="7" y="77"/>
                  </a:cubicBezTo>
                  <a:cubicBezTo>
                    <a:pt x="7" y="77"/>
                    <a:pt x="7" y="77"/>
                    <a:pt x="8" y="77"/>
                  </a:cubicBezTo>
                  <a:cubicBezTo>
                    <a:pt x="8" y="89"/>
                    <a:pt x="14" y="101"/>
                    <a:pt x="22" y="109"/>
                  </a:cubicBezTo>
                  <a:cubicBezTo>
                    <a:pt x="22" y="122"/>
                    <a:pt x="22" y="122"/>
                    <a:pt x="22" y="122"/>
                  </a:cubicBezTo>
                  <a:cubicBezTo>
                    <a:pt x="22" y="122"/>
                    <a:pt x="22" y="123"/>
                    <a:pt x="22" y="123"/>
                  </a:cubicBezTo>
                  <a:cubicBezTo>
                    <a:pt x="23" y="125"/>
                    <a:pt x="33" y="144"/>
                    <a:pt x="46" y="144"/>
                  </a:cubicBezTo>
                  <a:cubicBezTo>
                    <a:pt x="46" y="144"/>
                    <a:pt x="46" y="144"/>
                    <a:pt x="46" y="144"/>
                  </a:cubicBezTo>
                  <a:cubicBezTo>
                    <a:pt x="46" y="144"/>
                    <a:pt x="46" y="144"/>
                    <a:pt x="46" y="144"/>
                  </a:cubicBezTo>
                  <a:cubicBezTo>
                    <a:pt x="59" y="144"/>
                    <a:pt x="68" y="125"/>
                    <a:pt x="70" y="123"/>
                  </a:cubicBezTo>
                  <a:cubicBezTo>
                    <a:pt x="70" y="123"/>
                    <a:pt x="70" y="122"/>
                    <a:pt x="70" y="122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</p:grpSp>
      <p:grpSp>
        <p:nvGrpSpPr>
          <p:cNvPr id="6177" name="Group 33">
            <a:extLst>
              <a:ext uri="{FF2B5EF4-FFF2-40B4-BE49-F238E27FC236}">
                <a16:creationId xmlns:a16="http://schemas.microsoft.com/office/drawing/2014/main" id="{10954A51-879A-4C7B-8B92-51331E4D4DA1}"/>
              </a:ext>
            </a:extLst>
          </p:cNvPr>
          <p:cNvGrpSpPr>
            <a:grpSpLocks/>
          </p:cNvGrpSpPr>
          <p:nvPr/>
        </p:nvGrpSpPr>
        <p:grpSpPr bwMode="auto">
          <a:xfrm>
            <a:off x="9290050" y="4797425"/>
            <a:ext cx="735013" cy="676275"/>
            <a:chOff x="0" y="0"/>
            <a:chExt cx="735013" cy="676275"/>
          </a:xfrm>
        </p:grpSpPr>
        <p:sp>
          <p:nvSpPr>
            <p:cNvPr id="6178" name="Freeform 999">
              <a:extLst>
                <a:ext uri="{FF2B5EF4-FFF2-40B4-BE49-F238E27FC236}">
                  <a16:creationId xmlns:a16="http://schemas.microsoft.com/office/drawing/2014/main" id="{1E17EAEF-5A17-483D-93A0-A4E4DB9EB1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413" y="319087"/>
              <a:ext cx="184150" cy="146050"/>
            </a:xfrm>
            <a:custGeom>
              <a:avLst/>
              <a:gdLst>
                <a:gd name="T0" fmla="*/ 4 w 49"/>
                <a:gd name="T1" fmla="*/ 5 h 39"/>
                <a:gd name="T2" fmla="*/ 20 w 49"/>
                <a:gd name="T3" fmla="*/ 33 h 39"/>
                <a:gd name="T4" fmla="*/ 43 w 49"/>
                <a:gd name="T5" fmla="*/ 37 h 39"/>
                <a:gd name="T6" fmla="*/ 35 w 49"/>
                <a:gd name="T7" fmla="*/ 15 h 39"/>
                <a:gd name="T8" fmla="*/ 4 w 49"/>
                <a:gd name="T9" fmla="*/ 5 h 3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9"/>
                <a:gd name="T16" fmla="*/ 0 h 39"/>
                <a:gd name="T17" fmla="*/ 49 w 49"/>
                <a:gd name="T18" fmla="*/ 39 h 3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9" h="39">
                  <a:moveTo>
                    <a:pt x="4" y="5"/>
                  </a:moveTo>
                  <a:cubicBezTo>
                    <a:pt x="0" y="10"/>
                    <a:pt x="5" y="26"/>
                    <a:pt x="20" y="33"/>
                  </a:cubicBezTo>
                  <a:cubicBezTo>
                    <a:pt x="34" y="39"/>
                    <a:pt x="38" y="39"/>
                    <a:pt x="43" y="37"/>
                  </a:cubicBezTo>
                  <a:cubicBezTo>
                    <a:pt x="49" y="35"/>
                    <a:pt x="48" y="26"/>
                    <a:pt x="35" y="15"/>
                  </a:cubicBezTo>
                  <a:cubicBezTo>
                    <a:pt x="22" y="4"/>
                    <a:pt x="9" y="0"/>
                    <a:pt x="4" y="5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6179" name="Freeform 1000">
              <a:extLst>
                <a:ext uri="{FF2B5EF4-FFF2-40B4-BE49-F238E27FC236}">
                  <a16:creationId xmlns:a16="http://schemas.microsoft.com/office/drawing/2014/main" id="{A7C06B92-9658-4980-B9F1-BB512A8AAA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63" y="319087"/>
              <a:ext cx="184150" cy="146050"/>
            </a:xfrm>
            <a:custGeom>
              <a:avLst/>
              <a:gdLst>
                <a:gd name="T0" fmla="*/ 6 w 49"/>
                <a:gd name="T1" fmla="*/ 37 h 39"/>
                <a:gd name="T2" fmla="*/ 29 w 49"/>
                <a:gd name="T3" fmla="*/ 33 h 39"/>
                <a:gd name="T4" fmla="*/ 45 w 49"/>
                <a:gd name="T5" fmla="*/ 5 h 39"/>
                <a:gd name="T6" fmla="*/ 14 w 49"/>
                <a:gd name="T7" fmla="*/ 15 h 39"/>
                <a:gd name="T8" fmla="*/ 6 w 49"/>
                <a:gd name="T9" fmla="*/ 37 h 3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9"/>
                <a:gd name="T16" fmla="*/ 0 h 39"/>
                <a:gd name="T17" fmla="*/ 49 w 49"/>
                <a:gd name="T18" fmla="*/ 39 h 3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9" h="39">
                  <a:moveTo>
                    <a:pt x="6" y="37"/>
                  </a:moveTo>
                  <a:cubicBezTo>
                    <a:pt x="11" y="39"/>
                    <a:pt x="15" y="39"/>
                    <a:pt x="29" y="33"/>
                  </a:cubicBezTo>
                  <a:cubicBezTo>
                    <a:pt x="44" y="26"/>
                    <a:pt x="49" y="10"/>
                    <a:pt x="45" y="5"/>
                  </a:cubicBezTo>
                  <a:cubicBezTo>
                    <a:pt x="40" y="0"/>
                    <a:pt x="27" y="4"/>
                    <a:pt x="14" y="15"/>
                  </a:cubicBezTo>
                  <a:cubicBezTo>
                    <a:pt x="1" y="26"/>
                    <a:pt x="0" y="35"/>
                    <a:pt x="6" y="37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6180" name="Freeform 1001">
              <a:extLst>
                <a:ext uri="{FF2B5EF4-FFF2-40B4-BE49-F238E27FC236}">
                  <a16:creationId xmlns:a16="http://schemas.microsoft.com/office/drawing/2014/main" id="{0D4AAA1D-F656-440B-BE41-4B03FEC5B7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458787"/>
              <a:ext cx="735013" cy="217488"/>
            </a:xfrm>
            <a:custGeom>
              <a:avLst/>
              <a:gdLst>
                <a:gd name="T0" fmla="*/ 195 w 196"/>
                <a:gd name="T1" fmla="*/ 36 h 58"/>
                <a:gd name="T2" fmla="*/ 131 w 196"/>
                <a:gd name="T3" fmla="*/ 0 h 58"/>
                <a:gd name="T4" fmla="*/ 131 w 196"/>
                <a:gd name="T5" fmla="*/ 0 h 58"/>
                <a:gd name="T6" fmla="*/ 99 w 196"/>
                <a:gd name="T7" fmla="*/ 45 h 58"/>
                <a:gd name="T8" fmla="*/ 67 w 196"/>
                <a:gd name="T9" fmla="*/ 0 h 58"/>
                <a:gd name="T10" fmla="*/ 67 w 196"/>
                <a:gd name="T11" fmla="*/ 0 h 58"/>
                <a:gd name="T12" fmla="*/ 2 w 196"/>
                <a:gd name="T13" fmla="*/ 36 h 58"/>
                <a:gd name="T14" fmla="*/ 0 w 196"/>
                <a:gd name="T15" fmla="*/ 39 h 58"/>
                <a:gd name="T16" fmla="*/ 0 w 196"/>
                <a:gd name="T17" fmla="*/ 53 h 58"/>
                <a:gd name="T18" fmla="*/ 5 w 196"/>
                <a:gd name="T19" fmla="*/ 58 h 58"/>
                <a:gd name="T20" fmla="*/ 192 w 196"/>
                <a:gd name="T21" fmla="*/ 58 h 58"/>
                <a:gd name="T22" fmla="*/ 196 w 196"/>
                <a:gd name="T23" fmla="*/ 53 h 58"/>
                <a:gd name="T24" fmla="*/ 196 w 196"/>
                <a:gd name="T25" fmla="*/ 39 h 58"/>
                <a:gd name="T26" fmla="*/ 195 w 196"/>
                <a:gd name="T27" fmla="*/ 36 h 5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96"/>
                <a:gd name="T43" fmla="*/ 0 h 58"/>
                <a:gd name="T44" fmla="*/ 196 w 196"/>
                <a:gd name="T45" fmla="*/ 58 h 58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96" h="58">
                  <a:moveTo>
                    <a:pt x="195" y="36"/>
                  </a:moveTo>
                  <a:cubicBezTo>
                    <a:pt x="177" y="18"/>
                    <a:pt x="155" y="6"/>
                    <a:pt x="131" y="0"/>
                  </a:cubicBezTo>
                  <a:cubicBezTo>
                    <a:pt x="131" y="0"/>
                    <a:pt x="131" y="0"/>
                    <a:pt x="131" y="0"/>
                  </a:cubicBezTo>
                  <a:cubicBezTo>
                    <a:pt x="130" y="25"/>
                    <a:pt x="116" y="45"/>
                    <a:pt x="99" y="45"/>
                  </a:cubicBezTo>
                  <a:cubicBezTo>
                    <a:pt x="82" y="45"/>
                    <a:pt x="69" y="25"/>
                    <a:pt x="67" y="0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43" y="5"/>
                    <a:pt x="20" y="18"/>
                    <a:pt x="2" y="36"/>
                  </a:cubicBezTo>
                  <a:cubicBezTo>
                    <a:pt x="1" y="37"/>
                    <a:pt x="0" y="38"/>
                    <a:pt x="0" y="39"/>
                  </a:cubicBezTo>
                  <a:cubicBezTo>
                    <a:pt x="0" y="53"/>
                    <a:pt x="0" y="53"/>
                    <a:pt x="0" y="53"/>
                  </a:cubicBezTo>
                  <a:cubicBezTo>
                    <a:pt x="0" y="56"/>
                    <a:pt x="2" y="58"/>
                    <a:pt x="5" y="58"/>
                  </a:cubicBezTo>
                  <a:cubicBezTo>
                    <a:pt x="192" y="58"/>
                    <a:pt x="192" y="58"/>
                    <a:pt x="192" y="58"/>
                  </a:cubicBezTo>
                  <a:cubicBezTo>
                    <a:pt x="195" y="58"/>
                    <a:pt x="196" y="56"/>
                    <a:pt x="196" y="53"/>
                  </a:cubicBezTo>
                  <a:cubicBezTo>
                    <a:pt x="196" y="39"/>
                    <a:pt x="196" y="39"/>
                    <a:pt x="196" y="39"/>
                  </a:cubicBezTo>
                  <a:cubicBezTo>
                    <a:pt x="196" y="38"/>
                    <a:pt x="196" y="37"/>
                    <a:pt x="195" y="36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6181" name="Freeform 1002">
              <a:extLst>
                <a:ext uri="{FF2B5EF4-FFF2-40B4-BE49-F238E27FC236}">
                  <a16:creationId xmlns:a16="http://schemas.microsoft.com/office/drawing/2014/main" id="{FC62E1BC-69B6-409E-958A-E94A755E85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263" y="0"/>
              <a:ext cx="352425" cy="522288"/>
            </a:xfrm>
            <a:custGeom>
              <a:avLst/>
              <a:gdLst>
                <a:gd name="T0" fmla="*/ 1 w 94"/>
                <a:gd name="T1" fmla="*/ 71 h 139"/>
                <a:gd name="T2" fmla="*/ 8 w 94"/>
                <a:gd name="T3" fmla="*/ 79 h 139"/>
                <a:gd name="T4" fmla="*/ 8 w 94"/>
                <a:gd name="T5" fmla="*/ 79 h 139"/>
                <a:gd name="T6" fmla="*/ 23 w 94"/>
                <a:gd name="T7" fmla="*/ 110 h 139"/>
                <a:gd name="T8" fmla="*/ 23 w 94"/>
                <a:gd name="T9" fmla="*/ 117 h 139"/>
                <a:gd name="T10" fmla="*/ 23 w 94"/>
                <a:gd name="T11" fmla="*/ 118 h 139"/>
                <a:gd name="T12" fmla="*/ 47 w 94"/>
                <a:gd name="T13" fmla="*/ 139 h 139"/>
                <a:gd name="T14" fmla="*/ 47 w 94"/>
                <a:gd name="T15" fmla="*/ 139 h 139"/>
                <a:gd name="T16" fmla="*/ 47 w 94"/>
                <a:gd name="T17" fmla="*/ 139 h 139"/>
                <a:gd name="T18" fmla="*/ 71 w 94"/>
                <a:gd name="T19" fmla="*/ 118 h 139"/>
                <a:gd name="T20" fmla="*/ 71 w 94"/>
                <a:gd name="T21" fmla="*/ 117 h 139"/>
                <a:gd name="T22" fmla="*/ 71 w 94"/>
                <a:gd name="T23" fmla="*/ 110 h 139"/>
                <a:gd name="T24" fmla="*/ 86 w 94"/>
                <a:gd name="T25" fmla="*/ 79 h 139"/>
                <a:gd name="T26" fmla="*/ 86 w 94"/>
                <a:gd name="T27" fmla="*/ 79 h 139"/>
                <a:gd name="T28" fmla="*/ 93 w 94"/>
                <a:gd name="T29" fmla="*/ 71 h 139"/>
                <a:gd name="T30" fmla="*/ 90 w 94"/>
                <a:gd name="T31" fmla="*/ 64 h 139"/>
                <a:gd name="T32" fmla="*/ 94 w 94"/>
                <a:gd name="T33" fmla="*/ 47 h 139"/>
                <a:gd name="T34" fmla="*/ 47 w 94"/>
                <a:gd name="T35" fmla="*/ 0 h 139"/>
                <a:gd name="T36" fmla="*/ 0 w 94"/>
                <a:gd name="T37" fmla="*/ 47 h 139"/>
                <a:gd name="T38" fmla="*/ 3 w 94"/>
                <a:gd name="T39" fmla="*/ 64 h 139"/>
                <a:gd name="T40" fmla="*/ 1 w 94"/>
                <a:gd name="T41" fmla="*/ 71 h 13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94"/>
                <a:gd name="T64" fmla="*/ 0 h 139"/>
                <a:gd name="T65" fmla="*/ 94 w 94"/>
                <a:gd name="T66" fmla="*/ 139 h 139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94" h="139">
                  <a:moveTo>
                    <a:pt x="1" y="71"/>
                  </a:moveTo>
                  <a:cubicBezTo>
                    <a:pt x="1" y="75"/>
                    <a:pt x="4" y="79"/>
                    <a:pt x="8" y="79"/>
                  </a:cubicBezTo>
                  <a:cubicBezTo>
                    <a:pt x="8" y="79"/>
                    <a:pt x="8" y="79"/>
                    <a:pt x="8" y="79"/>
                  </a:cubicBezTo>
                  <a:cubicBezTo>
                    <a:pt x="9" y="90"/>
                    <a:pt x="15" y="102"/>
                    <a:pt x="23" y="110"/>
                  </a:cubicBezTo>
                  <a:cubicBezTo>
                    <a:pt x="23" y="117"/>
                    <a:pt x="23" y="117"/>
                    <a:pt x="23" y="117"/>
                  </a:cubicBezTo>
                  <a:cubicBezTo>
                    <a:pt x="23" y="117"/>
                    <a:pt x="23" y="117"/>
                    <a:pt x="23" y="118"/>
                  </a:cubicBezTo>
                  <a:cubicBezTo>
                    <a:pt x="25" y="120"/>
                    <a:pt x="35" y="139"/>
                    <a:pt x="47" y="139"/>
                  </a:cubicBezTo>
                  <a:cubicBezTo>
                    <a:pt x="47" y="139"/>
                    <a:pt x="47" y="139"/>
                    <a:pt x="47" y="139"/>
                  </a:cubicBezTo>
                  <a:cubicBezTo>
                    <a:pt x="47" y="139"/>
                    <a:pt x="47" y="139"/>
                    <a:pt x="47" y="139"/>
                  </a:cubicBezTo>
                  <a:cubicBezTo>
                    <a:pt x="60" y="139"/>
                    <a:pt x="70" y="120"/>
                    <a:pt x="71" y="118"/>
                  </a:cubicBezTo>
                  <a:cubicBezTo>
                    <a:pt x="71" y="117"/>
                    <a:pt x="71" y="117"/>
                    <a:pt x="71" y="117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9" y="102"/>
                    <a:pt x="85" y="90"/>
                    <a:pt x="86" y="79"/>
                  </a:cubicBezTo>
                  <a:cubicBezTo>
                    <a:pt x="86" y="79"/>
                    <a:pt x="86" y="79"/>
                    <a:pt x="86" y="79"/>
                  </a:cubicBezTo>
                  <a:cubicBezTo>
                    <a:pt x="90" y="79"/>
                    <a:pt x="93" y="75"/>
                    <a:pt x="93" y="71"/>
                  </a:cubicBezTo>
                  <a:cubicBezTo>
                    <a:pt x="93" y="68"/>
                    <a:pt x="92" y="66"/>
                    <a:pt x="90" y="64"/>
                  </a:cubicBezTo>
                  <a:cubicBezTo>
                    <a:pt x="92" y="59"/>
                    <a:pt x="94" y="53"/>
                    <a:pt x="94" y="47"/>
                  </a:cubicBezTo>
                  <a:cubicBezTo>
                    <a:pt x="94" y="21"/>
                    <a:pt x="73" y="0"/>
                    <a:pt x="47" y="0"/>
                  </a:cubicBezTo>
                  <a:cubicBezTo>
                    <a:pt x="21" y="0"/>
                    <a:pt x="0" y="21"/>
                    <a:pt x="0" y="47"/>
                  </a:cubicBezTo>
                  <a:cubicBezTo>
                    <a:pt x="0" y="53"/>
                    <a:pt x="1" y="59"/>
                    <a:pt x="3" y="64"/>
                  </a:cubicBezTo>
                  <a:cubicBezTo>
                    <a:pt x="2" y="66"/>
                    <a:pt x="1" y="68"/>
                    <a:pt x="1" y="71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</p:grpSp>
      <p:grpSp>
        <p:nvGrpSpPr>
          <p:cNvPr id="6182" name="Group 38">
            <a:extLst>
              <a:ext uri="{FF2B5EF4-FFF2-40B4-BE49-F238E27FC236}">
                <a16:creationId xmlns:a16="http://schemas.microsoft.com/office/drawing/2014/main" id="{2E3AA89E-E20F-4C5A-A925-E0BC1BFD644E}"/>
              </a:ext>
            </a:extLst>
          </p:cNvPr>
          <p:cNvGrpSpPr>
            <a:grpSpLocks/>
          </p:cNvGrpSpPr>
          <p:nvPr/>
        </p:nvGrpSpPr>
        <p:grpSpPr bwMode="auto">
          <a:xfrm>
            <a:off x="5743575" y="4743450"/>
            <a:ext cx="730250" cy="720725"/>
            <a:chOff x="0" y="0"/>
            <a:chExt cx="728663" cy="719138"/>
          </a:xfrm>
        </p:grpSpPr>
        <p:sp>
          <p:nvSpPr>
            <p:cNvPr id="6183" name="Freeform 351">
              <a:extLst>
                <a:ext uri="{FF2B5EF4-FFF2-40B4-BE49-F238E27FC236}">
                  <a16:creationId xmlns:a16="http://schemas.microsoft.com/office/drawing/2014/main" id="{A566D8BF-8331-4DE9-BEFB-D2F19259DBF6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169862" y="0"/>
              <a:ext cx="385763" cy="479425"/>
            </a:xfrm>
            <a:custGeom>
              <a:avLst/>
              <a:gdLst>
                <a:gd name="T0" fmla="*/ 8 w 103"/>
                <a:gd name="T1" fmla="*/ 86 h 128"/>
                <a:gd name="T2" fmla="*/ 52 w 103"/>
                <a:gd name="T3" fmla="*/ 128 h 128"/>
                <a:gd name="T4" fmla="*/ 95 w 103"/>
                <a:gd name="T5" fmla="*/ 86 h 128"/>
                <a:gd name="T6" fmla="*/ 103 w 103"/>
                <a:gd name="T7" fmla="*/ 73 h 128"/>
                <a:gd name="T8" fmla="*/ 99 w 103"/>
                <a:gd name="T9" fmla="*/ 64 h 128"/>
                <a:gd name="T10" fmla="*/ 101 w 103"/>
                <a:gd name="T11" fmla="*/ 51 h 128"/>
                <a:gd name="T12" fmla="*/ 52 w 103"/>
                <a:gd name="T13" fmla="*/ 0 h 128"/>
                <a:gd name="T14" fmla="*/ 2 w 103"/>
                <a:gd name="T15" fmla="*/ 51 h 128"/>
                <a:gd name="T16" fmla="*/ 4 w 103"/>
                <a:gd name="T17" fmla="*/ 64 h 128"/>
                <a:gd name="T18" fmla="*/ 0 w 103"/>
                <a:gd name="T19" fmla="*/ 73 h 128"/>
                <a:gd name="T20" fmla="*/ 8 w 103"/>
                <a:gd name="T21" fmla="*/ 86 h 128"/>
                <a:gd name="T22" fmla="*/ 14 w 103"/>
                <a:gd name="T23" fmla="*/ 72 h 128"/>
                <a:gd name="T24" fmla="*/ 18 w 103"/>
                <a:gd name="T25" fmla="*/ 64 h 128"/>
                <a:gd name="T26" fmla="*/ 16 w 103"/>
                <a:gd name="T27" fmla="*/ 51 h 128"/>
                <a:gd name="T28" fmla="*/ 52 w 103"/>
                <a:gd name="T29" fmla="*/ 13 h 128"/>
                <a:gd name="T30" fmla="*/ 87 w 103"/>
                <a:gd name="T31" fmla="*/ 51 h 128"/>
                <a:gd name="T32" fmla="*/ 86 w 103"/>
                <a:gd name="T33" fmla="*/ 64 h 128"/>
                <a:gd name="T34" fmla="*/ 89 w 103"/>
                <a:gd name="T35" fmla="*/ 72 h 128"/>
                <a:gd name="T36" fmla="*/ 90 w 103"/>
                <a:gd name="T37" fmla="*/ 73 h 128"/>
                <a:gd name="T38" fmla="*/ 89 w 103"/>
                <a:gd name="T39" fmla="*/ 74 h 128"/>
                <a:gd name="T40" fmla="*/ 89 w 103"/>
                <a:gd name="T41" fmla="*/ 74 h 128"/>
                <a:gd name="T42" fmla="*/ 82 w 103"/>
                <a:gd name="T43" fmla="*/ 80 h 128"/>
                <a:gd name="T44" fmla="*/ 52 w 103"/>
                <a:gd name="T45" fmla="*/ 115 h 128"/>
                <a:gd name="T46" fmla="*/ 21 w 103"/>
                <a:gd name="T47" fmla="*/ 80 h 128"/>
                <a:gd name="T48" fmla="*/ 14 w 103"/>
                <a:gd name="T49" fmla="*/ 74 h 128"/>
                <a:gd name="T50" fmla="*/ 14 w 103"/>
                <a:gd name="T51" fmla="*/ 74 h 128"/>
                <a:gd name="T52" fmla="*/ 14 w 103"/>
                <a:gd name="T53" fmla="*/ 73 h 128"/>
                <a:gd name="T54" fmla="*/ 14 w 103"/>
                <a:gd name="T55" fmla="*/ 72 h 12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103"/>
                <a:gd name="T85" fmla="*/ 0 h 128"/>
                <a:gd name="T86" fmla="*/ 103 w 103"/>
                <a:gd name="T87" fmla="*/ 128 h 128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103" h="128">
                  <a:moveTo>
                    <a:pt x="8" y="86"/>
                  </a:moveTo>
                  <a:cubicBezTo>
                    <a:pt x="12" y="107"/>
                    <a:pt x="29" y="128"/>
                    <a:pt x="52" y="128"/>
                  </a:cubicBezTo>
                  <a:cubicBezTo>
                    <a:pt x="74" y="128"/>
                    <a:pt x="91" y="107"/>
                    <a:pt x="95" y="86"/>
                  </a:cubicBezTo>
                  <a:cubicBezTo>
                    <a:pt x="99" y="84"/>
                    <a:pt x="103" y="79"/>
                    <a:pt x="103" y="73"/>
                  </a:cubicBezTo>
                  <a:cubicBezTo>
                    <a:pt x="103" y="69"/>
                    <a:pt x="101" y="66"/>
                    <a:pt x="99" y="64"/>
                  </a:cubicBezTo>
                  <a:cubicBezTo>
                    <a:pt x="100" y="60"/>
                    <a:pt x="101" y="55"/>
                    <a:pt x="101" y="51"/>
                  </a:cubicBezTo>
                  <a:cubicBezTo>
                    <a:pt x="101" y="23"/>
                    <a:pt x="79" y="0"/>
                    <a:pt x="52" y="0"/>
                  </a:cubicBezTo>
                  <a:cubicBezTo>
                    <a:pt x="24" y="0"/>
                    <a:pt x="2" y="23"/>
                    <a:pt x="2" y="51"/>
                  </a:cubicBezTo>
                  <a:cubicBezTo>
                    <a:pt x="2" y="55"/>
                    <a:pt x="3" y="60"/>
                    <a:pt x="4" y="64"/>
                  </a:cubicBezTo>
                  <a:cubicBezTo>
                    <a:pt x="2" y="66"/>
                    <a:pt x="0" y="69"/>
                    <a:pt x="0" y="73"/>
                  </a:cubicBezTo>
                  <a:cubicBezTo>
                    <a:pt x="0" y="79"/>
                    <a:pt x="4" y="84"/>
                    <a:pt x="8" y="86"/>
                  </a:cubicBezTo>
                  <a:close/>
                  <a:moveTo>
                    <a:pt x="14" y="72"/>
                  </a:moveTo>
                  <a:cubicBezTo>
                    <a:pt x="17" y="70"/>
                    <a:pt x="19" y="67"/>
                    <a:pt x="18" y="64"/>
                  </a:cubicBezTo>
                  <a:cubicBezTo>
                    <a:pt x="16" y="60"/>
                    <a:pt x="16" y="56"/>
                    <a:pt x="16" y="51"/>
                  </a:cubicBezTo>
                  <a:cubicBezTo>
                    <a:pt x="16" y="30"/>
                    <a:pt x="32" y="13"/>
                    <a:pt x="52" y="13"/>
                  </a:cubicBezTo>
                  <a:cubicBezTo>
                    <a:pt x="71" y="13"/>
                    <a:pt x="87" y="30"/>
                    <a:pt x="87" y="51"/>
                  </a:cubicBezTo>
                  <a:cubicBezTo>
                    <a:pt x="87" y="56"/>
                    <a:pt x="87" y="60"/>
                    <a:pt x="86" y="64"/>
                  </a:cubicBezTo>
                  <a:cubicBezTo>
                    <a:pt x="84" y="67"/>
                    <a:pt x="86" y="70"/>
                    <a:pt x="89" y="72"/>
                  </a:cubicBezTo>
                  <a:cubicBezTo>
                    <a:pt x="89" y="72"/>
                    <a:pt x="90" y="72"/>
                    <a:pt x="90" y="73"/>
                  </a:cubicBezTo>
                  <a:cubicBezTo>
                    <a:pt x="90" y="74"/>
                    <a:pt x="89" y="74"/>
                    <a:pt x="89" y="74"/>
                  </a:cubicBezTo>
                  <a:cubicBezTo>
                    <a:pt x="89" y="74"/>
                    <a:pt x="89" y="74"/>
                    <a:pt x="89" y="74"/>
                  </a:cubicBezTo>
                  <a:cubicBezTo>
                    <a:pt x="85" y="74"/>
                    <a:pt x="82" y="77"/>
                    <a:pt x="82" y="80"/>
                  </a:cubicBezTo>
                  <a:cubicBezTo>
                    <a:pt x="81" y="97"/>
                    <a:pt x="68" y="115"/>
                    <a:pt x="52" y="115"/>
                  </a:cubicBezTo>
                  <a:cubicBezTo>
                    <a:pt x="35" y="115"/>
                    <a:pt x="22" y="97"/>
                    <a:pt x="21" y="80"/>
                  </a:cubicBezTo>
                  <a:cubicBezTo>
                    <a:pt x="21" y="77"/>
                    <a:pt x="18" y="74"/>
                    <a:pt x="14" y="74"/>
                  </a:cubicBezTo>
                  <a:cubicBezTo>
                    <a:pt x="14" y="74"/>
                    <a:pt x="14" y="74"/>
                    <a:pt x="14" y="74"/>
                  </a:cubicBezTo>
                  <a:cubicBezTo>
                    <a:pt x="14" y="74"/>
                    <a:pt x="14" y="74"/>
                    <a:pt x="14" y="73"/>
                  </a:cubicBezTo>
                  <a:cubicBezTo>
                    <a:pt x="14" y="72"/>
                    <a:pt x="14" y="72"/>
                    <a:pt x="14" y="7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6184" name="Freeform 352">
              <a:extLst>
                <a:ext uri="{FF2B5EF4-FFF2-40B4-BE49-F238E27FC236}">
                  <a16:creationId xmlns:a16="http://schemas.microsoft.com/office/drawing/2014/main" id="{D1A5B33B-9458-46DB-940E-E291ED2326D9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0" y="509588"/>
              <a:ext cx="728663" cy="209550"/>
            </a:xfrm>
            <a:custGeom>
              <a:avLst/>
              <a:gdLst>
                <a:gd name="T0" fmla="*/ 191 w 194"/>
                <a:gd name="T1" fmla="*/ 32 h 56"/>
                <a:gd name="T2" fmla="*/ 129 w 194"/>
                <a:gd name="T3" fmla="*/ 1 h 56"/>
                <a:gd name="T4" fmla="*/ 126 w 194"/>
                <a:gd name="T5" fmla="*/ 0 h 56"/>
                <a:gd name="T6" fmla="*/ 124 w 194"/>
                <a:gd name="T7" fmla="*/ 0 h 56"/>
                <a:gd name="T8" fmla="*/ 121 w 194"/>
                <a:gd name="T9" fmla="*/ 1 h 56"/>
                <a:gd name="T10" fmla="*/ 97 w 194"/>
                <a:gd name="T11" fmla="*/ 6 h 56"/>
                <a:gd name="T12" fmla="*/ 72 w 194"/>
                <a:gd name="T13" fmla="*/ 1 h 56"/>
                <a:gd name="T14" fmla="*/ 69 w 194"/>
                <a:gd name="T15" fmla="*/ 0 h 56"/>
                <a:gd name="T16" fmla="*/ 67 w 194"/>
                <a:gd name="T17" fmla="*/ 0 h 56"/>
                <a:gd name="T18" fmla="*/ 66 w 194"/>
                <a:gd name="T19" fmla="*/ 1 h 56"/>
                <a:gd name="T20" fmla="*/ 2 w 194"/>
                <a:gd name="T21" fmla="*/ 32 h 56"/>
                <a:gd name="T22" fmla="*/ 0 w 194"/>
                <a:gd name="T23" fmla="*/ 37 h 56"/>
                <a:gd name="T24" fmla="*/ 0 w 194"/>
                <a:gd name="T25" fmla="*/ 50 h 56"/>
                <a:gd name="T26" fmla="*/ 6 w 194"/>
                <a:gd name="T27" fmla="*/ 56 h 56"/>
                <a:gd name="T28" fmla="*/ 187 w 194"/>
                <a:gd name="T29" fmla="*/ 56 h 56"/>
                <a:gd name="T30" fmla="*/ 194 w 194"/>
                <a:gd name="T31" fmla="*/ 50 h 56"/>
                <a:gd name="T32" fmla="*/ 194 w 194"/>
                <a:gd name="T33" fmla="*/ 37 h 56"/>
                <a:gd name="T34" fmla="*/ 191 w 194"/>
                <a:gd name="T35" fmla="*/ 32 h 56"/>
                <a:gd name="T36" fmla="*/ 180 w 194"/>
                <a:gd name="T37" fmla="*/ 43 h 56"/>
                <a:gd name="T38" fmla="*/ 13 w 194"/>
                <a:gd name="T39" fmla="*/ 43 h 56"/>
                <a:gd name="T40" fmla="*/ 13 w 194"/>
                <a:gd name="T41" fmla="*/ 40 h 56"/>
                <a:gd name="T42" fmla="*/ 68 w 194"/>
                <a:gd name="T43" fmla="*/ 14 h 56"/>
                <a:gd name="T44" fmla="*/ 97 w 194"/>
                <a:gd name="T45" fmla="*/ 19 h 56"/>
                <a:gd name="T46" fmla="*/ 126 w 194"/>
                <a:gd name="T47" fmla="*/ 14 h 56"/>
                <a:gd name="T48" fmla="*/ 180 w 194"/>
                <a:gd name="T49" fmla="*/ 40 h 56"/>
                <a:gd name="T50" fmla="*/ 180 w 194"/>
                <a:gd name="T51" fmla="*/ 43 h 5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94"/>
                <a:gd name="T79" fmla="*/ 0 h 56"/>
                <a:gd name="T80" fmla="*/ 194 w 194"/>
                <a:gd name="T81" fmla="*/ 56 h 5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94" h="56">
                  <a:moveTo>
                    <a:pt x="191" y="32"/>
                  </a:moveTo>
                  <a:cubicBezTo>
                    <a:pt x="174" y="17"/>
                    <a:pt x="152" y="6"/>
                    <a:pt x="129" y="1"/>
                  </a:cubicBezTo>
                  <a:cubicBezTo>
                    <a:pt x="128" y="1"/>
                    <a:pt x="127" y="0"/>
                    <a:pt x="126" y="0"/>
                  </a:cubicBezTo>
                  <a:cubicBezTo>
                    <a:pt x="124" y="0"/>
                    <a:pt x="124" y="0"/>
                    <a:pt x="124" y="0"/>
                  </a:cubicBezTo>
                  <a:cubicBezTo>
                    <a:pt x="123" y="0"/>
                    <a:pt x="122" y="1"/>
                    <a:pt x="121" y="1"/>
                  </a:cubicBezTo>
                  <a:cubicBezTo>
                    <a:pt x="115" y="4"/>
                    <a:pt x="106" y="6"/>
                    <a:pt x="97" y="6"/>
                  </a:cubicBezTo>
                  <a:cubicBezTo>
                    <a:pt x="87" y="6"/>
                    <a:pt x="78" y="4"/>
                    <a:pt x="72" y="1"/>
                  </a:cubicBezTo>
                  <a:cubicBezTo>
                    <a:pt x="71" y="1"/>
                    <a:pt x="70" y="0"/>
                    <a:pt x="69" y="0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67" y="0"/>
                    <a:pt x="66" y="0"/>
                    <a:pt x="66" y="1"/>
                  </a:cubicBezTo>
                  <a:cubicBezTo>
                    <a:pt x="42" y="6"/>
                    <a:pt x="20" y="16"/>
                    <a:pt x="2" y="32"/>
                  </a:cubicBezTo>
                  <a:cubicBezTo>
                    <a:pt x="0" y="33"/>
                    <a:pt x="0" y="35"/>
                    <a:pt x="0" y="37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53"/>
                    <a:pt x="2" y="56"/>
                    <a:pt x="6" y="56"/>
                  </a:cubicBezTo>
                  <a:cubicBezTo>
                    <a:pt x="187" y="56"/>
                    <a:pt x="187" y="56"/>
                    <a:pt x="187" y="56"/>
                  </a:cubicBezTo>
                  <a:cubicBezTo>
                    <a:pt x="191" y="56"/>
                    <a:pt x="194" y="53"/>
                    <a:pt x="194" y="50"/>
                  </a:cubicBezTo>
                  <a:cubicBezTo>
                    <a:pt x="194" y="37"/>
                    <a:pt x="194" y="37"/>
                    <a:pt x="194" y="37"/>
                  </a:cubicBezTo>
                  <a:cubicBezTo>
                    <a:pt x="194" y="35"/>
                    <a:pt x="193" y="33"/>
                    <a:pt x="191" y="32"/>
                  </a:cubicBezTo>
                  <a:close/>
                  <a:moveTo>
                    <a:pt x="180" y="43"/>
                  </a:moveTo>
                  <a:cubicBezTo>
                    <a:pt x="13" y="43"/>
                    <a:pt x="13" y="43"/>
                    <a:pt x="13" y="43"/>
                  </a:cubicBezTo>
                  <a:cubicBezTo>
                    <a:pt x="13" y="40"/>
                    <a:pt x="13" y="40"/>
                    <a:pt x="13" y="40"/>
                  </a:cubicBezTo>
                  <a:cubicBezTo>
                    <a:pt x="28" y="27"/>
                    <a:pt x="47" y="18"/>
                    <a:pt x="68" y="14"/>
                  </a:cubicBezTo>
                  <a:cubicBezTo>
                    <a:pt x="76" y="17"/>
                    <a:pt x="86" y="19"/>
                    <a:pt x="97" y="19"/>
                  </a:cubicBezTo>
                  <a:cubicBezTo>
                    <a:pt x="107" y="19"/>
                    <a:pt x="117" y="17"/>
                    <a:pt x="126" y="14"/>
                  </a:cubicBezTo>
                  <a:cubicBezTo>
                    <a:pt x="146" y="18"/>
                    <a:pt x="165" y="27"/>
                    <a:pt x="180" y="40"/>
                  </a:cubicBezTo>
                  <a:lnTo>
                    <a:pt x="180" y="4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</p:grpSp>
      <p:sp>
        <p:nvSpPr>
          <p:cNvPr id="6185" name="矩形 60">
            <a:extLst>
              <a:ext uri="{FF2B5EF4-FFF2-40B4-BE49-F238E27FC236}">
                <a16:creationId xmlns:a16="http://schemas.microsoft.com/office/drawing/2014/main" id="{1D866157-9774-473A-BEB9-C62DDFF49C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86175" y="4914900"/>
            <a:ext cx="15113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1200">
                <a:solidFill>
                  <a:srgbClr val="424242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consectetuer adipiscing elit, sed diam nonummy nibh</a:t>
            </a:r>
            <a:endParaRPr lang="zh-CN" altLang="en-US"/>
          </a:p>
        </p:txBody>
      </p:sp>
      <p:sp>
        <p:nvSpPr>
          <p:cNvPr id="6186" name="矩形 61">
            <a:extLst>
              <a:ext uri="{FF2B5EF4-FFF2-40B4-BE49-F238E27FC236}">
                <a16:creationId xmlns:a16="http://schemas.microsoft.com/office/drawing/2014/main" id="{A423F5F2-42B9-420E-98E5-68CBF0F4A1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77100" y="4924425"/>
            <a:ext cx="150971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1200">
                <a:solidFill>
                  <a:srgbClr val="424242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consectetuer adipiscing elit, sed diam nonummy nibh</a:t>
            </a:r>
            <a:endParaRPr lang="zh-CN" altLang="en-US"/>
          </a:p>
        </p:txBody>
      </p:sp>
      <p:sp>
        <p:nvSpPr>
          <p:cNvPr id="6187" name="矩形 62">
            <a:extLst>
              <a:ext uri="{FF2B5EF4-FFF2-40B4-BE49-F238E27FC236}">
                <a16:creationId xmlns:a16="http://schemas.microsoft.com/office/drawing/2014/main" id="{B2592EC1-1951-4512-AFCC-53B6C6BC24A7}"/>
              </a:ext>
            </a:extLst>
          </p:cNvPr>
          <p:cNvSpPr>
            <a:spLocks noChangeArrowheads="1"/>
          </p:cNvSpPr>
          <p:nvPr/>
        </p:nvSpPr>
        <p:spPr bwMode="auto">
          <a:xfrm rot="18608831">
            <a:off x="10125869" y="3331369"/>
            <a:ext cx="15113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1200">
                <a:solidFill>
                  <a:srgbClr val="424242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consectetuer adipiscing elit, sed diam nonummy nibh</a:t>
            </a:r>
            <a:endParaRPr lang="zh-CN" altLang="en-US"/>
          </a:p>
        </p:txBody>
      </p:sp>
      <p:sp>
        <p:nvSpPr>
          <p:cNvPr id="45" name="矩形 5">
            <a:extLst>
              <a:ext uri="{FF2B5EF4-FFF2-40B4-BE49-F238E27FC236}">
                <a16:creationId xmlns:a16="http://schemas.microsoft.com/office/drawing/2014/main" id="{57DD2F80-6EF3-4DA8-9B7E-B6C42DEC4C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0500" y="6521450"/>
            <a:ext cx="18717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https://www.freeppt7.com</a:t>
            </a:r>
            <a:endParaRPr lang="zh-CN" altLang="zh-CN" sz="12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矩形 4">
            <a:extLst>
              <a:ext uri="{FF2B5EF4-FFF2-40B4-BE49-F238E27FC236}">
                <a16:creationId xmlns:a16="http://schemas.microsoft.com/office/drawing/2014/main" id="{BAF08149-CC87-45EB-B08B-A1A2AA0305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51600"/>
            <a:ext cx="12192000" cy="406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zh-CN" altLang="zh-CN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7172" name="矩形 6">
            <a:extLst>
              <a:ext uri="{FF2B5EF4-FFF2-40B4-BE49-F238E27FC236}">
                <a16:creationId xmlns:a16="http://schemas.microsoft.com/office/drawing/2014/main" id="{E9AE2049-2FEC-49DE-8828-52D0BCF2BC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" y="6516688"/>
            <a:ext cx="19018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zh-CN" sz="1200">
                <a:solidFill>
                  <a:srgbClr val="424242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your </a:t>
            </a:r>
            <a:r>
              <a:rPr lang="zh-CN" altLang="zh-CN" sz="1200" b="1">
                <a:solidFill>
                  <a:srgbClr val="424242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company</a:t>
            </a:r>
            <a:r>
              <a:rPr lang="zh-CN" altLang="zh-CN" sz="1200">
                <a:solidFill>
                  <a:srgbClr val="424242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zh-CN" altLang="zh-CN" sz="12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/ </a:t>
            </a:r>
            <a:r>
              <a:rPr lang="zh-CN" altLang="zh-CN" sz="1200" b="1">
                <a:solidFill>
                  <a:srgbClr val="AEDC46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logo</a:t>
            </a:r>
            <a:r>
              <a:rPr lang="zh-CN" altLang="zh-CN" sz="1200" b="1">
                <a:solidFill>
                  <a:srgbClr val="21AFE6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zh-CN" altLang="zh-CN" sz="12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/ </a:t>
            </a:r>
            <a:r>
              <a:rPr lang="zh-CN" altLang="zh-CN" sz="1200" b="1">
                <a:solidFill>
                  <a:srgbClr val="21AFE6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date</a:t>
            </a:r>
            <a:endParaRPr lang="zh-CN" altLang="zh-CN" sz="1200" b="1">
              <a:solidFill>
                <a:srgbClr val="21AFE6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7173" name="灯片编号占位符 1">
            <a:extLst>
              <a:ext uri="{FF2B5EF4-FFF2-40B4-BE49-F238E27FC236}">
                <a16:creationId xmlns:a16="http://schemas.microsoft.com/office/drawing/2014/main" id="{6729D653-AE2D-4327-8637-0F9DDAF63486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9134475" y="6461125"/>
            <a:ext cx="2743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D736ED4B-B272-453E-AE71-6141251C7D82}" type="slidenum">
              <a:rPr lang="zh-CN" altLang="en-US" b="1" i="1">
                <a:solidFill>
                  <a:srgbClr val="424242"/>
                </a:solidFill>
              </a:rPr>
              <a:pPr/>
              <a:t>3</a:t>
            </a:fld>
            <a:endParaRPr lang="zh-CN" altLang="en-US" b="1" i="1">
              <a:solidFill>
                <a:srgbClr val="424242"/>
              </a:solidFill>
            </a:endParaRPr>
          </a:p>
        </p:txBody>
      </p:sp>
      <p:sp>
        <p:nvSpPr>
          <p:cNvPr id="7174" name="矩形 2">
            <a:extLst>
              <a:ext uri="{FF2B5EF4-FFF2-40B4-BE49-F238E27FC236}">
                <a16:creationId xmlns:a16="http://schemas.microsoft.com/office/drawing/2014/main" id="{5C6709B0-9625-442E-A23A-42EE3C0906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8550" y="247650"/>
            <a:ext cx="489585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zh-CN" altLang="en-US" sz="2800" b="1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Lorem ipsum dolor sit amet</a:t>
            </a:r>
            <a:endParaRPr lang="en-US" altLang="zh-CN" sz="2800" b="1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algn="ctr"/>
            <a:r>
              <a:rPr lang="zh-CN" altLang="en-US" sz="1400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consectetuer adipiscing elit sed diam nonummy nibh euismod</a:t>
            </a:r>
            <a:endParaRPr lang="zh-CN" altLang="en-US"/>
          </a:p>
        </p:txBody>
      </p:sp>
      <p:sp useBgFill="1">
        <p:nvSpPr>
          <p:cNvPr id="7175" name="椭圆 12">
            <a:extLst>
              <a:ext uri="{FF2B5EF4-FFF2-40B4-BE49-F238E27FC236}">
                <a16:creationId xmlns:a16="http://schemas.microsoft.com/office/drawing/2014/main" id="{DD53A9CE-7B8B-4C22-87E1-382C9DB8C4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7663" y="1152525"/>
            <a:ext cx="2133600" cy="2133600"/>
          </a:xfrm>
          <a:prstGeom prst="ellipse">
            <a:avLst/>
          </a:prstGeom>
          <a:ln w="25400" cap="flat" cmpd="sng">
            <a:solidFill>
              <a:srgbClr val="AEDC46"/>
            </a:solidFill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 sz="1400" b="1">
              <a:solidFill>
                <a:srgbClr val="181818"/>
              </a:solidFill>
              <a:ea typeface="方正兰亭特黑简体" pitchFamily="2" charset="-122"/>
            </a:endParaRPr>
          </a:p>
        </p:txBody>
      </p:sp>
      <p:sp useBgFill="1">
        <p:nvSpPr>
          <p:cNvPr id="7176" name="椭圆 13">
            <a:extLst>
              <a:ext uri="{FF2B5EF4-FFF2-40B4-BE49-F238E27FC236}">
                <a16:creationId xmlns:a16="http://schemas.microsoft.com/office/drawing/2014/main" id="{521257EB-5BDF-4AF4-8AEB-1A9A73CE8D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7750" y="4014788"/>
            <a:ext cx="2133600" cy="2132012"/>
          </a:xfrm>
          <a:prstGeom prst="ellipse">
            <a:avLst/>
          </a:prstGeom>
          <a:ln w="25400" cap="flat" cmpd="sng">
            <a:solidFill>
              <a:srgbClr val="21AFE6"/>
            </a:solidFill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 sz="1400" b="1">
              <a:solidFill>
                <a:srgbClr val="181818"/>
              </a:solidFill>
              <a:ea typeface="方正兰亭特黑简体" pitchFamily="2" charset="-122"/>
            </a:endParaRPr>
          </a:p>
        </p:txBody>
      </p:sp>
      <p:sp useBgFill="1">
        <p:nvSpPr>
          <p:cNvPr id="7177" name="椭圆 14">
            <a:extLst>
              <a:ext uri="{FF2B5EF4-FFF2-40B4-BE49-F238E27FC236}">
                <a16:creationId xmlns:a16="http://schemas.microsoft.com/office/drawing/2014/main" id="{994A4611-6613-4BE9-AC6E-EC10E525D4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9088" y="1152525"/>
            <a:ext cx="2133600" cy="2133600"/>
          </a:xfrm>
          <a:prstGeom prst="ellipse">
            <a:avLst/>
          </a:prstGeom>
          <a:ln w="25400" cap="flat" cmpd="sng">
            <a:solidFill>
              <a:srgbClr val="424242"/>
            </a:solidFill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 sz="1400" b="1">
              <a:solidFill>
                <a:srgbClr val="181818"/>
              </a:solidFill>
              <a:ea typeface="方正兰亭特黑简体" pitchFamily="2" charset="-122"/>
            </a:endParaRPr>
          </a:p>
        </p:txBody>
      </p:sp>
      <p:sp>
        <p:nvSpPr>
          <p:cNvPr id="7178" name="椭圆 18">
            <a:extLst>
              <a:ext uri="{FF2B5EF4-FFF2-40B4-BE49-F238E27FC236}">
                <a16:creationId xmlns:a16="http://schemas.microsoft.com/office/drawing/2014/main" id="{1CD91E36-F5E8-4103-8C2A-2E7FAC217B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0375" y="1265238"/>
            <a:ext cx="1908175" cy="1908175"/>
          </a:xfrm>
          <a:prstGeom prst="ellipse">
            <a:avLst/>
          </a:prstGeom>
          <a:solidFill>
            <a:srgbClr val="AEDC46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 sz="1400" b="1">
              <a:solidFill>
                <a:srgbClr val="181818"/>
              </a:solidFill>
              <a:ea typeface="方正兰亭特黑简体" pitchFamily="2" charset="-122"/>
            </a:endParaRPr>
          </a:p>
        </p:txBody>
      </p:sp>
      <p:sp>
        <p:nvSpPr>
          <p:cNvPr id="7179" name="椭圆 19">
            <a:extLst>
              <a:ext uri="{FF2B5EF4-FFF2-40B4-BE49-F238E27FC236}">
                <a16:creationId xmlns:a16="http://schemas.microsoft.com/office/drawing/2014/main" id="{E2614996-43E4-4C43-A34C-BB0463C5F3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51800" y="1265238"/>
            <a:ext cx="1908175" cy="1908175"/>
          </a:xfrm>
          <a:prstGeom prst="ellipse">
            <a:avLst/>
          </a:prstGeom>
          <a:solidFill>
            <a:srgbClr val="424242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 sz="1400" b="1">
              <a:solidFill>
                <a:srgbClr val="181818"/>
              </a:solidFill>
              <a:ea typeface="方正兰亭特黑简体" pitchFamily="2" charset="-122"/>
            </a:endParaRPr>
          </a:p>
        </p:txBody>
      </p:sp>
      <p:sp>
        <p:nvSpPr>
          <p:cNvPr id="7180" name="椭圆 20">
            <a:extLst>
              <a:ext uri="{FF2B5EF4-FFF2-40B4-BE49-F238E27FC236}">
                <a16:creationId xmlns:a16="http://schemas.microsoft.com/office/drawing/2014/main" id="{E76AD95C-40F0-4109-8CAC-E5EC63230E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0463" y="4127500"/>
            <a:ext cx="1908175" cy="1908175"/>
          </a:xfrm>
          <a:prstGeom prst="ellipse">
            <a:avLst/>
          </a:prstGeom>
          <a:solidFill>
            <a:srgbClr val="21AFE6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 sz="1400" b="1">
              <a:solidFill>
                <a:srgbClr val="181818"/>
              </a:solidFill>
              <a:ea typeface="方正兰亭特黑简体" pitchFamily="2" charset="-122"/>
            </a:endParaRPr>
          </a:p>
        </p:txBody>
      </p:sp>
      <p:grpSp>
        <p:nvGrpSpPr>
          <p:cNvPr id="7181" name="Group 13">
            <a:extLst>
              <a:ext uri="{FF2B5EF4-FFF2-40B4-BE49-F238E27FC236}">
                <a16:creationId xmlns:a16="http://schemas.microsoft.com/office/drawing/2014/main" id="{7E67CB0B-6CFE-4B08-826E-BB60603B59E3}"/>
              </a:ext>
            </a:extLst>
          </p:cNvPr>
          <p:cNvGrpSpPr>
            <a:grpSpLocks/>
          </p:cNvGrpSpPr>
          <p:nvPr/>
        </p:nvGrpSpPr>
        <p:grpSpPr bwMode="auto">
          <a:xfrm>
            <a:off x="4629150" y="1962150"/>
            <a:ext cx="2933700" cy="2933700"/>
            <a:chOff x="0" y="0"/>
            <a:chExt cx="2132807" cy="2132807"/>
          </a:xfrm>
        </p:grpSpPr>
        <p:sp useBgFill="1">
          <p:nvSpPr>
            <p:cNvPr id="7182" name="椭圆 17">
              <a:extLst>
                <a:ext uri="{FF2B5EF4-FFF2-40B4-BE49-F238E27FC236}">
                  <a16:creationId xmlns:a16="http://schemas.microsoft.com/office/drawing/2014/main" id="{61A5D2A0-3CA3-40EA-AD06-4185D16E29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2132807" cy="2132807"/>
            </a:xfrm>
            <a:prstGeom prst="ellipse">
              <a:avLst/>
            </a:prstGeom>
            <a:ln w="25400" cap="flat" cmpd="sng">
              <a:solidFill>
                <a:schemeClr val="bg1"/>
              </a:solidFill>
              <a:bevel/>
              <a:headEnd/>
              <a:tailEnd/>
            </a:ln>
          </p:spPr>
          <p:txBody>
            <a:bodyPr anchor="ctr"/>
            <a:lstStyle/>
            <a:p>
              <a:pPr algn="ctr"/>
              <a:endParaRPr lang="zh-CN" altLang="zh-CN" sz="1400" b="1">
                <a:solidFill>
                  <a:srgbClr val="181818"/>
                </a:solidFill>
                <a:ea typeface="方正兰亭特黑简体" pitchFamily="2" charset="-122"/>
              </a:endParaRPr>
            </a:p>
          </p:txBody>
        </p:sp>
        <p:sp>
          <p:nvSpPr>
            <p:cNvPr id="7183" name="椭圆 21">
              <a:extLst>
                <a:ext uri="{FF2B5EF4-FFF2-40B4-BE49-F238E27FC236}">
                  <a16:creationId xmlns:a16="http://schemas.microsoft.com/office/drawing/2014/main" id="{4FEEA8F1-E203-47F8-ADBB-DC146E93CE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778" y="139305"/>
              <a:ext cx="1873252" cy="1873252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C8C8C8"/>
                </a:gs>
              </a:gsLst>
              <a:lin ang="19800000" scaled="1"/>
            </a:gradFill>
            <a:ln w="25400" cap="flat" cmpd="sng">
              <a:solidFill>
                <a:srgbClr val="42719B"/>
              </a:solidFill>
              <a:bevel/>
              <a:headEnd/>
              <a:tailEnd/>
            </a:ln>
          </p:spPr>
          <p:txBody>
            <a:bodyPr anchor="ctr"/>
            <a:lstStyle/>
            <a:p>
              <a:pPr algn="ctr"/>
              <a:endParaRPr lang="zh-CN" altLang="zh-CN" sz="1400" b="1">
                <a:solidFill>
                  <a:srgbClr val="181818"/>
                </a:solidFill>
                <a:ea typeface="方正兰亭特黑简体" pitchFamily="2" charset="-122"/>
              </a:endParaRPr>
            </a:p>
          </p:txBody>
        </p:sp>
      </p:grpSp>
      <p:sp useBgFill="1">
        <p:nvSpPr>
          <p:cNvPr id="7184" name="椭圆 22">
            <a:extLst>
              <a:ext uri="{FF2B5EF4-FFF2-40B4-BE49-F238E27FC236}">
                <a16:creationId xmlns:a16="http://schemas.microsoft.com/office/drawing/2014/main" id="{70641763-4F58-43B2-A830-CDE7693010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28025" y="4127500"/>
            <a:ext cx="2133600" cy="2132013"/>
          </a:xfrm>
          <a:prstGeom prst="ellipse">
            <a:avLst/>
          </a:prstGeom>
          <a:ln w="25400" cap="flat" cmpd="sng">
            <a:solidFill>
              <a:srgbClr val="AEDC46"/>
            </a:solidFill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 sz="1400" b="1">
              <a:solidFill>
                <a:srgbClr val="181818"/>
              </a:solidFill>
              <a:ea typeface="方正兰亭特黑简体" pitchFamily="2" charset="-122"/>
            </a:endParaRPr>
          </a:p>
        </p:txBody>
      </p:sp>
      <p:sp>
        <p:nvSpPr>
          <p:cNvPr id="7185" name="椭圆 23">
            <a:extLst>
              <a:ext uri="{FF2B5EF4-FFF2-40B4-BE49-F238E27FC236}">
                <a16:creationId xmlns:a16="http://schemas.microsoft.com/office/drawing/2014/main" id="{147CF914-1298-4AE3-8B80-3DDB19D586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40738" y="4238625"/>
            <a:ext cx="1908175" cy="1908175"/>
          </a:xfrm>
          <a:prstGeom prst="ellipse">
            <a:avLst/>
          </a:prstGeom>
          <a:solidFill>
            <a:srgbClr val="AEDC46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 sz="1400" b="1">
              <a:solidFill>
                <a:srgbClr val="181818"/>
              </a:solidFill>
              <a:ea typeface="方正兰亭特黑简体" pitchFamily="2" charset="-122"/>
            </a:endParaRPr>
          </a:p>
        </p:txBody>
      </p:sp>
      <p:sp>
        <p:nvSpPr>
          <p:cNvPr id="7186" name="矩形 24">
            <a:extLst>
              <a:ext uri="{FF2B5EF4-FFF2-40B4-BE49-F238E27FC236}">
                <a16:creationId xmlns:a16="http://schemas.microsoft.com/office/drawing/2014/main" id="{FF5101DB-72B0-4E4D-8D3D-5B4CA51388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4675" y="1782763"/>
            <a:ext cx="1709738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zh-CN" altLang="en-US" sz="1400" b="1">
                <a:solidFill>
                  <a:schemeClr val="bg1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LOREM IPSUM DOLOR SIT AMET</a:t>
            </a:r>
            <a:endParaRPr lang="en-US" altLang="zh-CN" sz="1400" b="1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algn="ctr"/>
            <a:r>
              <a:rPr lang="zh-CN" altLang="en-US" sz="1200">
                <a:solidFill>
                  <a:schemeClr val="bg1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consectetuer adipiscing elit, sed diam nonummy nibh</a:t>
            </a:r>
            <a:endParaRPr lang="zh-CN" altLang="en-US"/>
          </a:p>
        </p:txBody>
      </p:sp>
      <p:sp>
        <p:nvSpPr>
          <p:cNvPr id="7187" name="矩形 25">
            <a:extLst>
              <a:ext uri="{FF2B5EF4-FFF2-40B4-BE49-F238E27FC236}">
                <a16:creationId xmlns:a16="http://schemas.microsoft.com/office/drawing/2014/main" id="{EDC67533-3243-46E1-BE7E-6AB084F6DD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29638" y="4745038"/>
            <a:ext cx="1709737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zh-CN" altLang="en-US" sz="1400" b="1">
                <a:solidFill>
                  <a:schemeClr val="bg1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LOREM IPSUM DOLOR SIT AMET</a:t>
            </a:r>
            <a:endParaRPr lang="en-US" altLang="zh-CN" sz="1400" b="1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algn="ctr"/>
            <a:r>
              <a:rPr lang="zh-CN" altLang="en-US" sz="1200">
                <a:solidFill>
                  <a:schemeClr val="bg1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consectetuer adipiscing elit, sed diam nonummy nibh</a:t>
            </a:r>
            <a:endParaRPr lang="zh-CN" altLang="en-US"/>
          </a:p>
        </p:txBody>
      </p:sp>
      <p:sp>
        <p:nvSpPr>
          <p:cNvPr id="7188" name="矩形 26">
            <a:extLst>
              <a:ext uri="{FF2B5EF4-FFF2-40B4-BE49-F238E27FC236}">
                <a16:creationId xmlns:a16="http://schemas.microsoft.com/office/drawing/2014/main" id="{ED4E7282-FAEB-41B2-B15F-4416677D56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0225" y="1704975"/>
            <a:ext cx="1711325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zh-CN" altLang="en-US" sz="1400" b="1">
                <a:solidFill>
                  <a:schemeClr val="bg1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LOREM IPSUM DOLOR SIT AMET</a:t>
            </a:r>
            <a:endParaRPr lang="en-US" altLang="zh-CN" sz="1400" b="1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algn="ctr"/>
            <a:r>
              <a:rPr lang="zh-CN" altLang="en-US" sz="1200">
                <a:solidFill>
                  <a:schemeClr val="bg1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consectetuer adipiscing elit, sed diam nonummy nibh</a:t>
            </a:r>
            <a:endParaRPr lang="zh-CN" altLang="en-US"/>
          </a:p>
        </p:txBody>
      </p:sp>
      <p:sp>
        <p:nvSpPr>
          <p:cNvPr id="7189" name="矩形 27">
            <a:extLst>
              <a:ext uri="{FF2B5EF4-FFF2-40B4-BE49-F238E27FC236}">
                <a16:creationId xmlns:a16="http://schemas.microsoft.com/office/drawing/2014/main" id="{400D2169-E463-4AC0-95D8-37AA58D66D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6663" y="4600575"/>
            <a:ext cx="1711325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zh-CN" altLang="en-US" sz="1400" b="1">
                <a:solidFill>
                  <a:schemeClr val="bg1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LOREM IPSUM DOLOR SIT AMET</a:t>
            </a:r>
            <a:endParaRPr lang="en-US" altLang="zh-CN" sz="1400" b="1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algn="ctr"/>
            <a:r>
              <a:rPr lang="zh-CN" altLang="en-US" sz="1200">
                <a:solidFill>
                  <a:schemeClr val="bg1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consectetuer adipiscing elit, sed diam nonummy nibh</a:t>
            </a:r>
            <a:endParaRPr lang="zh-CN" altLang="en-US"/>
          </a:p>
        </p:txBody>
      </p:sp>
      <p:sp>
        <p:nvSpPr>
          <p:cNvPr id="7190" name="矩形 28">
            <a:extLst>
              <a:ext uri="{FF2B5EF4-FFF2-40B4-BE49-F238E27FC236}">
                <a16:creationId xmlns:a16="http://schemas.microsoft.com/office/drawing/2014/main" id="{2C67CEDA-7D98-489C-8F18-F4B1C265F3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00675" y="3490913"/>
            <a:ext cx="139065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CN" altLang="en-US" sz="2400" b="1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DOLOR </a:t>
            </a:r>
            <a:endParaRPr lang="en-US" altLang="zh-CN" sz="2400" b="1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algn="ctr"/>
            <a:r>
              <a:rPr lang="zh-CN" altLang="en-US" sz="2400" b="1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SIT AMET</a:t>
            </a:r>
            <a:endParaRPr lang="en-US" altLang="zh-CN" sz="2400" b="1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grpSp>
        <p:nvGrpSpPr>
          <p:cNvPr id="7191" name="Group 23">
            <a:extLst>
              <a:ext uri="{FF2B5EF4-FFF2-40B4-BE49-F238E27FC236}">
                <a16:creationId xmlns:a16="http://schemas.microsoft.com/office/drawing/2014/main" id="{DBFCFD06-A225-4F78-BD00-AD97A9248281}"/>
              </a:ext>
            </a:extLst>
          </p:cNvPr>
          <p:cNvGrpSpPr>
            <a:grpSpLocks/>
          </p:cNvGrpSpPr>
          <p:nvPr/>
        </p:nvGrpSpPr>
        <p:grpSpPr bwMode="auto">
          <a:xfrm>
            <a:off x="5980113" y="2554288"/>
            <a:ext cx="528637" cy="795337"/>
            <a:chOff x="0" y="0"/>
            <a:chExt cx="528638" cy="795338"/>
          </a:xfrm>
        </p:grpSpPr>
        <p:sp>
          <p:nvSpPr>
            <p:cNvPr id="7192" name="Freeform 677">
              <a:extLst>
                <a:ext uri="{FF2B5EF4-FFF2-40B4-BE49-F238E27FC236}">
                  <a16:creationId xmlns:a16="http://schemas.microsoft.com/office/drawing/2014/main" id="{F6C2AAD4-41D6-4F65-B2BD-04FAF3E039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550" y="0"/>
              <a:ext cx="446088" cy="554038"/>
            </a:xfrm>
            <a:custGeom>
              <a:avLst/>
              <a:gdLst>
                <a:gd name="T0" fmla="*/ 0 w 119"/>
                <a:gd name="T1" fmla="*/ 30 h 148"/>
                <a:gd name="T2" fmla="*/ 0 w 119"/>
                <a:gd name="T3" fmla="*/ 115 h 148"/>
                <a:gd name="T4" fmla="*/ 10 w 119"/>
                <a:gd name="T5" fmla="*/ 139 h 148"/>
                <a:gd name="T6" fmla="*/ 119 w 119"/>
                <a:gd name="T7" fmla="*/ 114 h 148"/>
                <a:gd name="T8" fmla="*/ 119 w 119"/>
                <a:gd name="T9" fmla="*/ 36 h 148"/>
                <a:gd name="T10" fmla="*/ 0 w 119"/>
                <a:gd name="T11" fmla="*/ 30 h 14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19"/>
                <a:gd name="T19" fmla="*/ 0 h 148"/>
                <a:gd name="T20" fmla="*/ 119 w 119"/>
                <a:gd name="T21" fmla="*/ 148 h 14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19" h="148">
                  <a:moveTo>
                    <a:pt x="0" y="30"/>
                  </a:moveTo>
                  <a:cubicBezTo>
                    <a:pt x="0" y="115"/>
                    <a:pt x="0" y="115"/>
                    <a:pt x="0" y="115"/>
                  </a:cubicBezTo>
                  <a:cubicBezTo>
                    <a:pt x="3" y="127"/>
                    <a:pt x="6" y="136"/>
                    <a:pt x="10" y="139"/>
                  </a:cubicBezTo>
                  <a:cubicBezTo>
                    <a:pt x="47" y="148"/>
                    <a:pt x="81" y="99"/>
                    <a:pt x="119" y="114"/>
                  </a:cubicBezTo>
                  <a:cubicBezTo>
                    <a:pt x="119" y="36"/>
                    <a:pt x="119" y="36"/>
                    <a:pt x="119" y="36"/>
                  </a:cubicBezTo>
                  <a:cubicBezTo>
                    <a:pt x="78" y="0"/>
                    <a:pt x="41" y="50"/>
                    <a:pt x="0" y="30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7193" name="Freeform 678">
              <a:extLst>
                <a:ext uri="{FF2B5EF4-FFF2-40B4-BE49-F238E27FC236}">
                  <a16:creationId xmlns:a16="http://schemas.microsoft.com/office/drawing/2014/main" id="{5CF9061A-5935-47B3-B8EF-DFEC5F923F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60325"/>
              <a:ext cx="52388" cy="735013"/>
            </a:xfrm>
            <a:custGeom>
              <a:avLst/>
              <a:gdLst>
                <a:gd name="T0" fmla="*/ 7 w 14"/>
                <a:gd name="T1" fmla="*/ 0 h 196"/>
                <a:gd name="T2" fmla="*/ 0 w 14"/>
                <a:gd name="T3" fmla="*/ 7 h 196"/>
                <a:gd name="T4" fmla="*/ 0 w 14"/>
                <a:gd name="T5" fmla="*/ 189 h 196"/>
                <a:gd name="T6" fmla="*/ 7 w 14"/>
                <a:gd name="T7" fmla="*/ 196 h 196"/>
                <a:gd name="T8" fmla="*/ 14 w 14"/>
                <a:gd name="T9" fmla="*/ 189 h 196"/>
                <a:gd name="T10" fmla="*/ 14 w 14"/>
                <a:gd name="T11" fmla="*/ 7 h 196"/>
                <a:gd name="T12" fmla="*/ 7 w 14"/>
                <a:gd name="T13" fmla="*/ 0 h 19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4"/>
                <a:gd name="T22" fmla="*/ 0 h 196"/>
                <a:gd name="T23" fmla="*/ 14 w 14"/>
                <a:gd name="T24" fmla="*/ 196 h 19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4" h="196">
                  <a:moveTo>
                    <a:pt x="7" y="0"/>
                  </a:moveTo>
                  <a:cubicBezTo>
                    <a:pt x="3" y="0"/>
                    <a:pt x="0" y="3"/>
                    <a:pt x="0" y="7"/>
                  </a:cubicBezTo>
                  <a:cubicBezTo>
                    <a:pt x="0" y="189"/>
                    <a:pt x="0" y="189"/>
                    <a:pt x="0" y="189"/>
                  </a:cubicBezTo>
                  <a:cubicBezTo>
                    <a:pt x="0" y="193"/>
                    <a:pt x="3" y="196"/>
                    <a:pt x="7" y="196"/>
                  </a:cubicBezTo>
                  <a:cubicBezTo>
                    <a:pt x="11" y="196"/>
                    <a:pt x="14" y="193"/>
                    <a:pt x="14" y="189"/>
                  </a:cubicBezTo>
                  <a:cubicBezTo>
                    <a:pt x="14" y="7"/>
                    <a:pt x="14" y="7"/>
                    <a:pt x="14" y="7"/>
                  </a:cubicBezTo>
                  <a:cubicBezTo>
                    <a:pt x="14" y="3"/>
                    <a:pt x="11" y="0"/>
                    <a:pt x="7" y="0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</p:grpSp>
      <p:sp>
        <p:nvSpPr>
          <p:cNvPr id="7194" name="圆角矩形 32">
            <a:extLst>
              <a:ext uri="{FF2B5EF4-FFF2-40B4-BE49-F238E27FC236}">
                <a16:creationId xmlns:a16="http://schemas.microsoft.com/office/drawing/2014/main" id="{D14FE9CE-AF15-4D35-B760-6BE6FFBD239C}"/>
              </a:ext>
            </a:extLst>
          </p:cNvPr>
          <p:cNvSpPr>
            <a:spLocks noChangeArrowheads="1"/>
          </p:cNvSpPr>
          <p:nvPr/>
        </p:nvSpPr>
        <p:spPr bwMode="auto">
          <a:xfrm rot="18724479">
            <a:off x="1362075" y="1214438"/>
            <a:ext cx="511175" cy="98425"/>
          </a:xfrm>
          <a:prstGeom prst="roundRect">
            <a:avLst>
              <a:gd name="adj" fmla="val 50000"/>
            </a:avLst>
          </a:prstGeom>
          <a:solidFill>
            <a:srgbClr val="AEDC46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7195" name="圆角矩形 33">
            <a:extLst>
              <a:ext uri="{FF2B5EF4-FFF2-40B4-BE49-F238E27FC236}">
                <a16:creationId xmlns:a16="http://schemas.microsoft.com/office/drawing/2014/main" id="{371ECD8D-C849-435D-B92D-9C0D7A71B89C}"/>
              </a:ext>
            </a:extLst>
          </p:cNvPr>
          <p:cNvSpPr>
            <a:spLocks noChangeArrowheads="1"/>
          </p:cNvSpPr>
          <p:nvPr/>
        </p:nvSpPr>
        <p:spPr bwMode="auto">
          <a:xfrm rot="18724479">
            <a:off x="2072481" y="4010820"/>
            <a:ext cx="511175" cy="100012"/>
          </a:xfrm>
          <a:prstGeom prst="roundRect">
            <a:avLst>
              <a:gd name="adj" fmla="val 50000"/>
            </a:avLst>
          </a:prstGeom>
          <a:solidFill>
            <a:srgbClr val="21AFE6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7196" name="圆角矩形 34">
            <a:extLst>
              <a:ext uri="{FF2B5EF4-FFF2-40B4-BE49-F238E27FC236}">
                <a16:creationId xmlns:a16="http://schemas.microsoft.com/office/drawing/2014/main" id="{23DC2168-27DA-4EF5-903F-A760025C4C7D}"/>
              </a:ext>
            </a:extLst>
          </p:cNvPr>
          <p:cNvSpPr>
            <a:spLocks noChangeArrowheads="1"/>
          </p:cNvSpPr>
          <p:nvPr/>
        </p:nvSpPr>
        <p:spPr bwMode="auto">
          <a:xfrm rot="2875521" flipH="1">
            <a:off x="10149681" y="4150520"/>
            <a:ext cx="511175" cy="100012"/>
          </a:xfrm>
          <a:prstGeom prst="roundRect">
            <a:avLst>
              <a:gd name="adj" fmla="val 50000"/>
            </a:avLst>
          </a:prstGeom>
          <a:solidFill>
            <a:srgbClr val="AEDC46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7197" name="圆角矩形 35">
            <a:extLst>
              <a:ext uri="{FF2B5EF4-FFF2-40B4-BE49-F238E27FC236}">
                <a16:creationId xmlns:a16="http://schemas.microsoft.com/office/drawing/2014/main" id="{8F926E0E-11D2-41D3-B35C-95029DF6E45F}"/>
              </a:ext>
            </a:extLst>
          </p:cNvPr>
          <p:cNvSpPr>
            <a:spLocks noChangeArrowheads="1"/>
          </p:cNvSpPr>
          <p:nvPr/>
        </p:nvSpPr>
        <p:spPr bwMode="auto">
          <a:xfrm rot="2875521" flipH="1">
            <a:off x="9829006" y="1210470"/>
            <a:ext cx="511175" cy="100012"/>
          </a:xfrm>
          <a:prstGeom prst="roundRect">
            <a:avLst>
              <a:gd name="adj" fmla="val 50000"/>
            </a:avLst>
          </a:prstGeom>
          <a:solidFill>
            <a:srgbClr val="42424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7198" name="矩形 36">
            <a:extLst>
              <a:ext uri="{FF2B5EF4-FFF2-40B4-BE49-F238E27FC236}">
                <a16:creationId xmlns:a16="http://schemas.microsoft.com/office/drawing/2014/main" id="{5970755E-EDD0-4934-B9EB-32318BDB48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2525" y="714375"/>
            <a:ext cx="4667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3600" b="1">
                <a:solidFill>
                  <a:srgbClr val="AEDC46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A</a:t>
            </a:r>
            <a:endParaRPr lang="zh-CN" altLang="en-US" sz="3600">
              <a:solidFill>
                <a:srgbClr val="AEDC46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7199" name="矩形 37">
            <a:extLst>
              <a:ext uri="{FF2B5EF4-FFF2-40B4-BE49-F238E27FC236}">
                <a16:creationId xmlns:a16="http://schemas.microsoft.com/office/drawing/2014/main" id="{A0688899-8CDE-40B1-8AA5-BD55020B32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2925" y="3522663"/>
            <a:ext cx="44291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3600" b="1">
                <a:solidFill>
                  <a:srgbClr val="21AFE6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B</a:t>
            </a:r>
            <a:endParaRPr lang="zh-CN" altLang="en-US" sz="3600">
              <a:solidFill>
                <a:srgbClr val="21AFE6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7200" name="矩形 38">
            <a:extLst>
              <a:ext uri="{FF2B5EF4-FFF2-40B4-BE49-F238E27FC236}">
                <a16:creationId xmlns:a16="http://schemas.microsoft.com/office/drawing/2014/main" id="{394CE6DC-B1B1-4F9C-B7EF-A42DF354CB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37813" y="3630613"/>
            <a:ext cx="4762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3600" b="1">
                <a:solidFill>
                  <a:srgbClr val="AEDC46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D</a:t>
            </a:r>
            <a:endParaRPr lang="zh-CN" altLang="en-US" sz="3600">
              <a:solidFill>
                <a:srgbClr val="AEDC46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7201" name="矩形 39">
            <a:extLst>
              <a:ext uri="{FF2B5EF4-FFF2-40B4-BE49-F238E27FC236}">
                <a16:creationId xmlns:a16="http://schemas.microsoft.com/office/drawing/2014/main" id="{21E70ECD-C1E4-4511-B6C1-DE0BB6EF6F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45713" y="727075"/>
            <a:ext cx="4286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3600" b="1">
                <a:solidFill>
                  <a:srgbClr val="424242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C</a:t>
            </a:r>
            <a:endParaRPr lang="zh-CN" altLang="en-US" sz="3600">
              <a:solidFill>
                <a:srgbClr val="424242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34" name="矩形 5">
            <a:extLst>
              <a:ext uri="{FF2B5EF4-FFF2-40B4-BE49-F238E27FC236}">
                <a16:creationId xmlns:a16="http://schemas.microsoft.com/office/drawing/2014/main" id="{F64C777B-3CBE-450C-8EE2-7D521C204B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0500" y="6521450"/>
            <a:ext cx="18717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https://www.freeppt7.com</a:t>
            </a:r>
            <a:endParaRPr lang="zh-CN" altLang="zh-CN" sz="12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矩形 4">
            <a:extLst>
              <a:ext uri="{FF2B5EF4-FFF2-40B4-BE49-F238E27FC236}">
                <a16:creationId xmlns:a16="http://schemas.microsoft.com/office/drawing/2014/main" id="{4B9D1969-EA2A-4B85-9B63-403FE662FC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51600"/>
            <a:ext cx="12192000" cy="406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zh-CN" altLang="zh-CN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8196" name="矩形 6">
            <a:extLst>
              <a:ext uri="{FF2B5EF4-FFF2-40B4-BE49-F238E27FC236}">
                <a16:creationId xmlns:a16="http://schemas.microsoft.com/office/drawing/2014/main" id="{EE6F49BF-FB32-4D7B-BCD5-53A37C5B46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" y="6516688"/>
            <a:ext cx="19018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zh-CN" sz="1200">
                <a:solidFill>
                  <a:srgbClr val="424242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your </a:t>
            </a:r>
            <a:r>
              <a:rPr lang="zh-CN" altLang="zh-CN" sz="1200" b="1">
                <a:solidFill>
                  <a:srgbClr val="424242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company</a:t>
            </a:r>
            <a:r>
              <a:rPr lang="zh-CN" altLang="zh-CN" sz="1200">
                <a:solidFill>
                  <a:srgbClr val="424242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zh-CN" altLang="zh-CN" sz="12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/ </a:t>
            </a:r>
            <a:r>
              <a:rPr lang="zh-CN" altLang="zh-CN" sz="1200" b="1">
                <a:solidFill>
                  <a:srgbClr val="AEDC46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logo</a:t>
            </a:r>
            <a:r>
              <a:rPr lang="zh-CN" altLang="zh-CN" sz="1200" b="1">
                <a:solidFill>
                  <a:srgbClr val="21AFE6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zh-CN" altLang="zh-CN" sz="12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/ </a:t>
            </a:r>
            <a:r>
              <a:rPr lang="zh-CN" altLang="zh-CN" sz="1200" b="1">
                <a:solidFill>
                  <a:srgbClr val="21AFE6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date</a:t>
            </a:r>
            <a:endParaRPr lang="zh-CN" altLang="zh-CN" sz="1200" b="1">
              <a:solidFill>
                <a:srgbClr val="21AFE6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pic>
        <p:nvPicPr>
          <p:cNvPr id="8197" name="图片 15">
            <a:extLst>
              <a:ext uri="{FF2B5EF4-FFF2-40B4-BE49-F238E27FC236}">
                <a16:creationId xmlns:a16="http://schemas.microsoft.com/office/drawing/2014/main" id="{118C4B4A-C192-4BC3-B70B-0519B956F9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017963"/>
            <a:ext cx="12192000" cy="802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8" name="灯片编号占位符 1">
            <a:extLst>
              <a:ext uri="{FF2B5EF4-FFF2-40B4-BE49-F238E27FC236}">
                <a16:creationId xmlns:a16="http://schemas.microsoft.com/office/drawing/2014/main" id="{A8B2D574-4DA2-48B1-9F7C-A2486A4379B7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9134475" y="6461125"/>
            <a:ext cx="2743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1DCD416D-F432-4F8F-B5D4-4220424F51A9}" type="slidenum">
              <a:rPr lang="zh-CN" altLang="en-US" b="1" i="1">
                <a:solidFill>
                  <a:srgbClr val="424242"/>
                </a:solidFill>
              </a:rPr>
              <a:pPr/>
              <a:t>4</a:t>
            </a:fld>
            <a:endParaRPr lang="zh-CN" altLang="en-US" b="1" i="1">
              <a:solidFill>
                <a:srgbClr val="424242"/>
              </a:solidFill>
            </a:endParaRPr>
          </a:p>
        </p:txBody>
      </p:sp>
      <p:sp>
        <p:nvSpPr>
          <p:cNvPr id="8199" name="矩形 2">
            <a:extLst>
              <a:ext uri="{FF2B5EF4-FFF2-40B4-BE49-F238E27FC236}">
                <a16:creationId xmlns:a16="http://schemas.microsoft.com/office/drawing/2014/main" id="{74DC9099-1B53-4CC4-8AC7-3EB742992B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8550" y="247650"/>
            <a:ext cx="489585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zh-CN" altLang="en-US" sz="2800" b="1">
                <a:solidFill>
                  <a:srgbClr val="AEDC46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Lorem ipsum dolor sit amet</a:t>
            </a:r>
            <a:endParaRPr lang="en-US" altLang="zh-CN" sz="2800" b="1">
              <a:solidFill>
                <a:srgbClr val="AEDC46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algn="ctr"/>
            <a:r>
              <a:rPr lang="zh-CN" altLang="en-US" sz="1400">
                <a:solidFill>
                  <a:srgbClr val="AEDC46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consectetuer adipiscing elit sed diam nonummy nibh euismod</a:t>
            </a:r>
            <a:endParaRPr lang="zh-CN" altLang="en-US"/>
          </a:p>
        </p:txBody>
      </p:sp>
      <p:sp useBgFill="1">
        <p:nvSpPr>
          <p:cNvPr id="8200" name="椭圆 13">
            <a:extLst>
              <a:ext uri="{FF2B5EF4-FFF2-40B4-BE49-F238E27FC236}">
                <a16:creationId xmlns:a16="http://schemas.microsoft.com/office/drawing/2014/main" id="{42AA8687-E4DD-45BA-A6DD-B758C0FFE6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0550" y="2892425"/>
            <a:ext cx="2133600" cy="2133600"/>
          </a:xfrm>
          <a:prstGeom prst="ellipse">
            <a:avLst/>
          </a:prstGeom>
          <a:ln w="25400" cap="flat" cmpd="sng">
            <a:solidFill>
              <a:srgbClr val="21AFE6"/>
            </a:solidFill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 sz="1400" b="1">
              <a:solidFill>
                <a:srgbClr val="181818"/>
              </a:solidFill>
              <a:ea typeface="方正兰亭特黑简体" pitchFamily="2" charset="-122"/>
            </a:endParaRPr>
          </a:p>
        </p:txBody>
      </p:sp>
      <p:sp useBgFill="1">
        <p:nvSpPr>
          <p:cNvPr id="8201" name="椭圆 14">
            <a:extLst>
              <a:ext uri="{FF2B5EF4-FFF2-40B4-BE49-F238E27FC236}">
                <a16:creationId xmlns:a16="http://schemas.microsoft.com/office/drawing/2014/main" id="{12894385-7C47-4AE7-B9E0-D82429328B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93088" y="2841625"/>
            <a:ext cx="2132012" cy="2133600"/>
          </a:xfrm>
          <a:prstGeom prst="ellipse">
            <a:avLst/>
          </a:prstGeom>
          <a:ln w="25400" cap="flat" cmpd="sng">
            <a:solidFill>
              <a:srgbClr val="424242"/>
            </a:solidFill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 sz="1400" b="1">
              <a:solidFill>
                <a:srgbClr val="181818"/>
              </a:solidFill>
              <a:ea typeface="方正兰亭特黑简体" pitchFamily="2" charset="-122"/>
            </a:endParaRPr>
          </a:p>
        </p:txBody>
      </p:sp>
      <p:sp>
        <p:nvSpPr>
          <p:cNvPr id="8202" name="椭圆 19">
            <a:extLst>
              <a:ext uri="{FF2B5EF4-FFF2-40B4-BE49-F238E27FC236}">
                <a16:creationId xmlns:a16="http://schemas.microsoft.com/office/drawing/2014/main" id="{D7DF291A-8876-4421-B88D-F3400425D6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5800" y="2954338"/>
            <a:ext cx="1908175" cy="1908175"/>
          </a:xfrm>
          <a:prstGeom prst="ellipse">
            <a:avLst/>
          </a:prstGeom>
          <a:solidFill>
            <a:srgbClr val="424242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 sz="1400" b="1">
              <a:solidFill>
                <a:srgbClr val="181818"/>
              </a:solidFill>
              <a:ea typeface="方正兰亭特黑简体" pitchFamily="2" charset="-122"/>
            </a:endParaRPr>
          </a:p>
        </p:txBody>
      </p:sp>
      <p:sp>
        <p:nvSpPr>
          <p:cNvPr id="8203" name="椭圆 20">
            <a:extLst>
              <a:ext uri="{FF2B5EF4-FFF2-40B4-BE49-F238E27FC236}">
                <a16:creationId xmlns:a16="http://schemas.microsoft.com/office/drawing/2014/main" id="{8DDFF9F9-7A59-457B-A865-B57B67792A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3263" y="3005138"/>
            <a:ext cx="1908175" cy="1908175"/>
          </a:xfrm>
          <a:prstGeom prst="ellipse">
            <a:avLst/>
          </a:prstGeom>
          <a:solidFill>
            <a:srgbClr val="21AFE6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 sz="1400" b="1">
              <a:solidFill>
                <a:srgbClr val="181818"/>
              </a:solidFill>
              <a:ea typeface="方正兰亭特黑简体" pitchFamily="2" charset="-122"/>
            </a:endParaRPr>
          </a:p>
        </p:txBody>
      </p:sp>
      <p:sp useBgFill="1">
        <p:nvSpPr>
          <p:cNvPr id="8204" name="椭圆 22">
            <a:extLst>
              <a:ext uri="{FF2B5EF4-FFF2-40B4-BE49-F238E27FC236}">
                <a16:creationId xmlns:a16="http://schemas.microsoft.com/office/drawing/2014/main" id="{53774E2B-ACD7-4C5D-8A1C-48160D6DCF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6025" y="2892425"/>
            <a:ext cx="2133600" cy="2133600"/>
          </a:xfrm>
          <a:prstGeom prst="ellipse">
            <a:avLst/>
          </a:prstGeom>
          <a:ln w="25400" cap="flat" cmpd="sng">
            <a:solidFill>
              <a:srgbClr val="AEDC46"/>
            </a:solidFill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 sz="1400" b="1">
              <a:solidFill>
                <a:srgbClr val="181818"/>
              </a:solidFill>
              <a:ea typeface="方正兰亭特黑简体" pitchFamily="2" charset="-122"/>
            </a:endParaRPr>
          </a:p>
        </p:txBody>
      </p:sp>
      <p:sp>
        <p:nvSpPr>
          <p:cNvPr id="8205" name="椭圆 23">
            <a:extLst>
              <a:ext uri="{FF2B5EF4-FFF2-40B4-BE49-F238E27FC236}">
                <a16:creationId xmlns:a16="http://schemas.microsoft.com/office/drawing/2014/main" id="{9D922AB5-8064-4B90-8878-B5EFB7080B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38738" y="3005138"/>
            <a:ext cx="1908175" cy="1908175"/>
          </a:xfrm>
          <a:prstGeom prst="ellipse">
            <a:avLst/>
          </a:prstGeom>
          <a:solidFill>
            <a:srgbClr val="AEDC46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 sz="1400" b="1">
              <a:solidFill>
                <a:srgbClr val="181818"/>
              </a:solidFill>
              <a:ea typeface="方正兰亭特黑简体" pitchFamily="2" charset="-122"/>
            </a:endParaRPr>
          </a:p>
        </p:txBody>
      </p:sp>
      <p:sp>
        <p:nvSpPr>
          <p:cNvPr id="8206" name="矩形 16">
            <a:extLst>
              <a:ext uri="{FF2B5EF4-FFF2-40B4-BE49-F238E27FC236}">
                <a16:creationId xmlns:a16="http://schemas.microsoft.com/office/drawing/2014/main" id="{513B94E9-8EB4-4E8F-8085-0FA2A42A5F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6125" y="5616575"/>
            <a:ext cx="17113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zh-CN" altLang="en-US" sz="1400" b="1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LOREM IPSUM DOLOR SIT AMET</a:t>
            </a:r>
            <a:endParaRPr lang="en-US" altLang="zh-CN" sz="1400" b="1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8207" name="圆角矩形 24">
            <a:extLst>
              <a:ext uri="{FF2B5EF4-FFF2-40B4-BE49-F238E27FC236}">
                <a16:creationId xmlns:a16="http://schemas.microsoft.com/office/drawing/2014/main" id="{181343AE-8F51-4B5B-9823-60F9BAB868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8213" y="5365750"/>
            <a:ext cx="1389062" cy="100013"/>
          </a:xfrm>
          <a:prstGeom prst="roundRect">
            <a:avLst>
              <a:gd name="adj" fmla="val 50000"/>
            </a:avLst>
          </a:prstGeom>
          <a:solidFill>
            <a:srgbClr val="21AFE6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8208" name="矩形 25">
            <a:extLst>
              <a:ext uri="{FF2B5EF4-FFF2-40B4-BE49-F238E27FC236}">
                <a16:creationId xmlns:a16="http://schemas.microsoft.com/office/drawing/2014/main" id="{2C23BDE9-5BA6-4B9C-B558-66C191CB9A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48275" y="5616575"/>
            <a:ext cx="17097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zh-CN" altLang="en-US" sz="1400" b="1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LOREM IPSUM DOLOR SIT AMET</a:t>
            </a:r>
            <a:endParaRPr lang="en-US" altLang="zh-CN" sz="1400" b="1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8209" name="圆角矩形 26">
            <a:extLst>
              <a:ext uri="{FF2B5EF4-FFF2-40B4-BE49-F238E27FC236}">
                <a16:creationId xmlns:a16="http://schemas.microsoft.com/office/drawing/2014/main" id="{A3646684-B7D7-4ED5-ACF4-62505E1BA7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8775" y="5365750"/>
            <a:ext cx="1390650" cy="100013"/>
          </a:xfrm>
          <a:prstGeom prst="roundRect">
            <a:avLst>
              <a:gd name="adj" fmla="val 50000"/>
            </a:avLst>
          </a:prstGeom>
          <a:solidFill>
            <a:srgbClr val="AEDC46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8210" name="矩形 27">
            <a:extLst>
              <a:ext uri="{FF2B5EF4-FFF2-40B4-BE49-F238E27FC236}">
                <a16:creationId xmlns:a16="http://schemas.microsoft.com/office/drawing/2014/main" id="{FFA0CBF3-1005-4488-AF0B-C4527AA7F3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0" y="5616575"/>
            <a:ext cx="17097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zh-CN" altLang="en-US" sz="1400" b="1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LOREM IPSUM DOLOR SIT AMET</a:t>
            </a:r>
            <a:endParaRPr lang="en-US" altLang="zh-CN" sz="1400" b="1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8211" name="圆角矩形 28">
            <a:extLst>
              <a:ext uri="{FF2B5EF4-FFF2-40B4-BE49-F238E27FC236}">
                <a16:creationId xmlns:a16="http://schemas.microsoft.com/office/drawing/2014/main" id="{865713B8-7880-4799-B074-09FE6980A4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2500" y="5365750"/>
            <a:ext cx="1390650" cy="100013"/>
          </a:xfrm>
          <a:prstGeom prst="roundRect">
            <a:avLst>
              <a:gd name="adj" fmla="val 50000"/>
            </a:avLst>
          </a:prstGeom>
          <a:solidFill>
            <a:srgbClr val="42424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grpSp>
        <p:nvGrpSpPr>
          <p:cNvPr id="8212" name="Group 20">
            <a:extLst>
              <a:ext uri="{FF2B5EF4-FFF2-40B4-BE49-F238E27FC236}">
                <a16:creationId xmlns:a16="http://schemas.microsoft.com/office/drawing/2014/main" id="{CBD54651-4837-4F1F-AC09-5F74F0F65B2E}"/>
              </a:ext>
            </a:extLst>
          </p:cNvPr>
          <p:cNvGrpSpPr>
            <a:grpSpLocks/>
          </p:cNvGrpSpPr>
          <p:nvPr/>
        </p:nvGrpSpPr>
        <p:grpSpPr bwMode="auto">
          <a:xfrm>
            <a:off x="5756275" y="3335338"/>
            <a:ext cx="693738" cy="754062"/>
            <a:chOff x="0" y="0"/>
            <a:chExt cx="693738" cy="754063"/>
          </a:xfrm>
        </p:grpSpPr>
        <p:sp>
          <p:nvSpPr>
            <p:cNvPr id="8213" name="Freeform 397">
              <a:extLst>
                <a:ext uri="{FF2B5EF4-FFF2-40B4-BE49-F238E27FC236}">
                  <a16:creationId xmlns:a16="http://schemas.microsoft.com/office/drawing/2014/main" id="{B4404750-ADE3-48AA-B6AB-6755F86ACFB9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0" y="0"/>
              <a:ext cx="693738" cy="754063"/>
            </a:xfrm>
            <a:custGeom>
              <a:avLst/>
              <a:gdLst>
                <a:gd name="T0" fmla="*/ 176 w 185"/>
                <a:gd name="T1" fmla="*/ 76 h 201"/>
                <a:gd name="T2" fmla="*/ 123 w 185"/>
                <a:gd name="T3" fmla="*/ 63 h 201"/>
                <a:gd name="T4" fmla="*/ 119 w 185"/>
                <a:gd name="T5" fmla="*/ 62 h 201"/>
                <a:gd name="T6" fmla="*/ 119 w 185"/>
                <a:gd name="T7" fmla="*/ 20 h 201"/>
                <a:gd name="T8" fmla="*/ 123 w 185"/>
                <a:gd name="T9" fmla="*/ 10 h 201"/>
                <a:gd name="T10" fmla="*/ 111 w 185"/>
                <a:gd name="T11" fmla="*/ 1 h 201"/>
                <a:gd name="T12" fmla="*/ 10 w 185"/>
                <a:gd name="T13" fmla="*/ 17 h 201"/>
                <a:gd name="T14" fmla="*/ 1 w 185"/>
                <a:gd name="T15" fmla="*/ 29 h 201"/>
                <a:gd name="T16" fmla="*/ 5 w 185"/>
                <a:gd name="T17" fmla="*/ 36 h 201"/>
                <a:gd name="T18" fmla="*/ 5 w 185"/>
                <a:gd name="T19" fmla="*/ 194 h 201"/>
                <a:gd name="T20" fmla="*/ 12 w 185"/>
                <a:gd name="T21" fmla="*/ 201 h 201"/>
                <a:gd name="T22" fmla="*/ 113 w 185"/>
                <a:gd name="T23" fmla="*/ 201 h 201"/>
                <a:gd name="T24" fmla="*/ 173 w 185"/>
                <a:gd name="T25" fmla="*/ 201 h 201"/>
                <a:gd name="T26" fmla="*/ 179 w 185"/>
                <a:gd name="T27" fmla="*/ 194 h 201"/>
                <a:gd name="T28" fmla="*/ 179 w 185"/>
                <a:gd name="T29" fmla="*/ 95 h 201"/>
                <a:gd name="T30" fmla="*/ 184 w 185"/>
                <a:gd name="T31" fmla="*/ 88 h 201"/>
                <a:gd name="T32" fmla="*/ 176 w 185"/>
                <a:gd name="T33" fmla="*/ 76 h 201"/>
                <a:gd name="T34" fmla="*/ 18 w 185"/>
                <a:gd name="T35" fmla="*/ 37 h 201"/>
                <a:gd name="T36" fmla="*/ 106 w 185"/>
                <a:gd name="T37" fmla="*/ 24 h 201"/>
                <a:gd name="T38" fmla="*/ 106 w 185"/>
                <a:gd name="T39" fmla="*/ 77 h 201"/>
                <a:gd name="T40" fmla="*/ 106 w 185"/>
                <a:gd name="T41" fmla="*/ 188 h 201"/>
                <a:gd name="T42" fmla="*/ 72 w 185"/>
                <a:gd name="T43" fmla="*/ 188 h 201"/>
                <a:gd name="T44" fmla="*/ 72 w 185"/>
                <a:gd name="T45" fmla="*/ 155 h 201"/>
                <a:gd name="T46" fmla="*/ 52 w 185"/>
                <a:gd name="T47" fmla="*/ 155 h 201"/>
                <a:gd name="T48" fmla="*/ 52 w 185"/>
                <a:gd name="T49" fmla="*/ 188 h 201"/>
                <a:gd name="T50" fmla="*/ 18 w 185"/>
                <a:gd name="T51" fmla="*/ 188 h 201"/>
                <a:gd name="T52" fmla="*/ 18 w 185"/>
                <a:gd name="T53" fmla="*/ 37 h 201"/>
                <a:gd name="T54" fmla="*/ 166 w 185"/>
                <a:gd name="T55" fmla="*/ 188 h 201"/>
                <a:gd name="T56" fmla="*/ 149 w 185"/>
                <a:gd name="T57" fmla="*/ 188 h 201"/>
                <a:gd name="T58" fmla="*/ 149 w 185"/>
                <a:gd name="T59" fmla="*/ 171 h 201"/>
                <a:gd name="T60" fmla="*/ 136 w 185"/>
                <a:gd name="T61" fmla="*/ 171 h 201"/>
                <a:gd name="T62" fmla="*/ 136 w 185"/>
                <a:gd name="T63" fmla="*/ 188 h 201"/>
                <a:gd name="T64" fmla="*/ 119 w 185"/>
                <a:gd name="T65" fmla="*/ 188 h 201"/>
                <a:gd name="T66" fmla="*/ 119 w 185"/>
                <a:gd name="T67" fmla="*/ 85 h 201"/>
                <a:gd name="T68" fmla="*/ 166 w 185"/>
                <a:gd name="T69" fmla="*/ 95 h 201"/>
                <a:gd name="T70" fmla="*/ 166 w 185"/>
                <a:gd name="T71" fmla="*/ 188 h 201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85"/>
                <a:gd name="T109" fmla="*/ 0 h 201"/>
                <a:gd name="T110" fmla="*/ 185 w 185"/>
                <a:gd name="T111" fmla="*/ 201 h 201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85" h="201">
                  <a:moveTo>
                    <a:pt x="176" y="76"/>
                  </a:moveTo>
                  <a:cubicBezTo>
                    <a:pt x="123" y="63"/>
                    <a:pt x="123" y="63"/>
                    <a:pt x="123" y="63"/>
                  </a:cubicBezTo>
                  <a:cubicBezTo>
                    <a:pt x="122" y="62"/>
                    <a:pt x="121" y="62"/>
                    <a:pt x="119" y="62"/>
                  </a:cubicBezTo>
                  <a:cubicBezTo>
                    <a:pt x="119" y="20"/>
                    <a:pt x="119" y="20"/>
                    <a:pt x="119" y="20"/>
                  </a:cubicBezTo>
                  <a:cubicBezTo>
                    <a:pt x="122" y="18"/>
                    <a:pt x="124" y="14"/>
                    <a:pt x="123" y="10"/>
                  </a:cubicBezTo>
                  <a:cubicBezTo>
                    <a:pt x="122" y="4"/>
                    <a:pt x="117" y="0"/>
                    <a:pt x="111" y="1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4" y="18"/>
                    <a:pt x="0" y="23"/>
                    <a:pt x="1" y="29"/>
                  </a:cubicBezTo>
                  <a:cubicBezTo>
                    <a:pt x="2" y="32"/>
                    <a:pt x="3" y="34"/>
                    <a:pt x="5" y="36"/>
                  </a:cubicBezTo>
                  <a:cubicBezTo>
                    <a:pt x="5" y="194"/>
                    <a:pt x="5" y="194"/>
                    <a:pt x="5" y="194"/>
                  </a:cubicBezTo>
                  <a:cubicBezTo>
                    <a:pt x="5" y="198"/>
                    <a:pt x="8" y="201"/>
                    <a:pt x="12" y="201"/>
                  </a:cubicBezTo>
                  <a:cubicBezTo>
                    <a:pt x="113" y="201"/>
                    <a:pt x="113" y="201"/>
                    <a:pt x="113" y="201"/>
                  </a:cubicBezTo>
                  <a:cubicBezTo>
                    <a:pt x="173" y="201"/>
                    <a:pt x="173" y="201"/>
                    <a:pt x="173" y="201"/>
                  </a:cubicBezTo>
                  <a:cubicBezTo>
                    <a:pt x="176" y="201"/>
                    <a:pt x="179" y="198"/>
                    <a:pt x="179" y="194"/>
                  </a:cubicBezTo>
                  <a:cubicBezTo>
                    <a:pt x="179" y="95"/>
                    <a:pt x="179" y="95"/>
                    <a:pt x="179" y="95"/>
                  </a:cubicBezTo>
                  <a:cubicBezTo>
                    <a:pt x="182" y="94"/>
                    <a:pt x="183" y="91"/>
                    <a:pt x="184" y="88"/>
                  </a:cubicBezTo>
                  <a:cubicBezTo>
                    <a:pt x="185" y="83"/>
                    <a:pt x="182" y="77"/>
                    <a:pt x="176" y="76"/>
                  </a:cubicBezTo>
                  <a:close/>
                  <a:moveTo>
                    <a:pt x="18" y="37"/>
                  </a:moveTo>
                  <a:cubicBezTo>
                    <a:pt x="106" y="24"/>
                    <a:pt x="106" y="24"/>
                    <a:pt x="106" y="24"/>
                  </a:cubicBezTo>
                  <a:cubicBezTo>
                    <a:pt x="106" y="77"/>
                    <a:pt x="106" y="77"/>
                    <a:pt x="106" y="77"/>
                  </a:cubicBezTo>
                  <a:cubicBezTo>
                    <a:pt x="106" y="188"/>
                    <a:pt x="106" y="188"/>
                    <a:pt x="106" y="188"/>
                  </a:cubicBezTo>
                  <a:cubicBezTo>
                    <a:pt x="72" y="188"/>
                    <a:pt x="72" y="188"/>
                    <a:pt x="72" y="188"/>
                  </a:cubicBezTo>
                  <a:cubicBezTo>
                    <a:pt x="72" y="155"/>
                    <a:pt x="72" y="155"/>
                    <a:pt x="72" y="155"/>
                  </a:cubicBezTo>
                  <a:cubicBezTo>
                    <a:pt x="52" y="155"/>
                    <a:pt x="52" y="155"/>
                    <a:pt x="52" y="155"/>
                  </a:cubicBezTo>
                  <a:cubicBezTo>
                    <a:pt x="52" y="188"/>
                    <a:pt x="52" y="188"/>
                    <a:pt x="52" y="188"/>
                  </a:cubicBezTo>
                  <a:cubicBezTo>
                    <a:pt x="18" y="188"/>
                    <a:pt x="18" y="188"/>
                    <a:pt x="18" y="188"/>
                  </a:cubicBezTo>
                  <a:lnTo>
                    <a:pt x="18" y="37"/>
                  </a:lnTo>
                  <a:close/>
                  <a:moveTo>
                    <a:pt x="166" y="188"/>
                  </a:moveTo>
                  <a:cubicBezTo>
                    <a:pt x="149" y="188"/>
                    <a:pt x="149" y="188"/>
                    <a:pt x="149" y="188"/>
                  </a:cubicBezTo>
                  <a:cubicBezTo>
                    <a:pt x="149" y="171"/>
                    <a:pt x="149" y="171"/>
                    <a:pt x="149" y="171"/>
                  </a:cubicBezTo>
                  <a:cubicBezTo>
                    <a:pt x="136" y="171"/>
                    <a:pt x="136" y="171"/>
                    <a:pt x="136" y="171"/>
                  </a:cubicBezTo>
                  <a:cubicBezTo>
                    <a:pt x="136" y="188"/>
                    <a:pt x="136" y="188"/>
                    <a:pt x="136" y="188"/>
                  </a:cubicBezTo>
                  <a:cubicBezTo>
                    <a:pt x="119" y="188"/>
                    <a:pt x="119" y="188"/>
                    <a:pt x="119" y="188"/>
                  </a:cubicBezTo>
                  <a:cubicBezTo>
                    <a:pt x="119" y="85"/>
                    <a:pt x="119" y="85"/>
                    <a:pt x="119" y="85"/>
                  </a:cubicBezTo>
                  <a:cubicBezTo>
                    <a:pt x="166" y="95"/>
                    <a:pt x="166" y="95"/>
                    <a:pt x="166" y="95"/>
                  </a:cubicBezTo>
                  <a:lnTo>
                    <a:pt x="166" y="18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8214" name="Rectangle 398">
              <a:extLst>
                <a:ext uri="{FF2B5EF4-FFF2-40B4-BE49-F238E27FC236}">
                  <a16:creationId xmlns:a16="http://schemas.microsoft.com/office/drawing/2014/main" id="{71AF7253-A126-440C-B9D4-377AF26FC4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3675" y="160338"/>
              <a:ext cx="76200" cy="76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8215" name="Rectangle 399">
              <a:extLst>
                <a:ext uri="{FF2B5EF4-FFF2-40B4-BE49-F238E27FC236}">
                  <a16:creationId xmlns:a16="http://schemas.microsoft.com/office/drawing/2014/main" id="{74D3E2F6-6A72-4212-BBD7-80023B863E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3675" y="295275"/>
              <a:ext cx="76200" cy="76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8216" name="Rectangle 400">
              <a:extLst>
                <a:ext uri="{FF2B5EF4-FFF2-40B4-BE49-F238E27FC236}">
                  <a16:creationId xmlns:a16="http://schemas.microsoft.com/office/drawing/2014/main" id="{A1C4E3D2-4339-4300-9F26-350766BE20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3675" y="430213"/>
              <a:ext cx="76200" cy="76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8217" name="Rectangle 401">
              <a:extLst>
                <a:ext uri="{FF2B5EF4-FFF2-40B4-BE49-F238E27FC236}">
                  <a16:creationId xmlns:a16="http://schemas.microsoft.com/office/drawing/2014/main" id="{CCF8ED0F-97E0-4E96-AB65-4B371D2141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9587" y="385763"/>
              <a:ext cx="49213" cy="444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8218" name="Rectangle 402">
              <a:extLst>
                <a:ext uri="{FF2B5EF4-FFF2-40B4-BE49-F238E27FC236}">
                  <a16:creationId xmlns:a16="http://schemas.microsoft.com/office/drawing/2014/main" id="{DCE5D1F1-90DC-4A22-BC51-35AC927C43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9587" y="465138"/>
              <a:ext cx="49213" cy="444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8219" name="Rectangle 403">
              <a:extLst>
                <a:ext uri="{FF2B5EF4-FFF2-40B4-BE49-F238E27FC236}">
                  <a16:creationId xmlns:a16="http://schemas.microsoft.com/office/drawing/2014/main" id="{82CE9B34-C710-4CE2-A6A8-B15FB48CE2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9587" y="547688"/>
              <a:ext cx="49213" cy="444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</p:grpSp>
      <p:grpSp>
        <p:nvGrpSpPr>
          <p:cNvPr id="8220" name="Group 28">
            <a:extLst>
              <a:ext uri="{FF2B5EF4-FFF2-40B4-BE49-F238E27FC236}">
                <a16:creationId xmlns:a16="http://schemas.microsoft.com/office/drawing/2014/main" id="{6A3148B7-76CE-4D53-9EFF-49ED2BF1E0A6}"/>
              </a:ext>
            </a:extLst>
          </p:cNvPr>
          <p:cNvGrpSpPr>
            <a:grpSpLocks/>
          </p:cNvGrpSpPr>
          <p:nvPr/>
        </p:nvGrpSpPr>
        <p:grpSpPr bwMode="auto">
          <a:xfrm>
            <a:off x="8910638" y="3343275"/>
            <a:ext cx="714375" cy="738188"/>
            <a:chOff x="0" y="0"/>
            <a:chExt cx="714375" cy="738188"/>
          </a:xfrm>
        </p:grpSpPr>
        <p:sp>
          <p:nvSpPr>
            <p:cNvPr id="8221" name="Rectangle 404">
              <a:extLst>
                <a:ext uri="{FF2B5EF4-FFF2-40B4-BE49-F238E27FC236}">
                  <a16:creationId xmlns:a16="http://schemas.microsoft.com/office/drawing/2014/main" id="{A7F33A05-7AB5-4518-B0D6-4609794896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4313" y="476250"/>
              <a:ext cx="49213" cy="444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8222" name="Rectangle 405">
              <a:extLst>
                <a:ext uri="{FF2B5EF4-FFF2-40B4-BE49-F238E27FC236}">
                  <a16:creationId xmlns:a16="http://schemas.microsoft.com/office/drawing/2014/main" id="{42ABC7AF-767D-41DE-81E6-1F643960B3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463" y="476250"/>
              <a:ext cx="44450" cy="444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8223" name="Rectangle 407">
              <a:extLst>
                <a:ext uri="{FF2B5EF4-FFF2-40B4-BE49-F238E27FC236}">
                  <a16:creationId xmlns:a16="http://schemas.microsoft.com/office/drawing/2014/main" id="{B80DE938-EA0F-4B7F-B77F-9DB91B1EB3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4675" y="476250"/>
              <a:ext cx="44450" cy="444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8224" name="Freeform 408">
              <a:extLst>
                <a:ext uri="{FF2B5EF4-FFF2-40B4-BE49-F238E27FC236}">
                  <a16:creationId xmlns:a16="http://schemas.microsoft.com/office/drawing/2014/main" id="{3467D007-0129-4824-A97D-0953CB9E96E5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0" y="0"/>
              <a:ext cx="714375" cy="738188"/>
            </a:xfrm>
            <a:custGeom>
              <a:avLst/>
              <a:gdLst>
                <a:gd name="T0" fmla="*/ 186 w 190"/>
                <a:gd name="T1" fmla="*/ 79 h 197"/>
                <a:gd name="T2" fmla="*/ 180 w 190"/>
                <a:gd name="T3" fmla="*/ 79 h 197"/>
                <a:gd name="T4" fmla="*/ 142 w 190"/>
                <a:gd name="T5" fmla="*/ 102 h 197"/>
                <a:gd name="T6" fmla="*/ 142 w 190"/>
                <a:gd name="T7" fmla="*/ 85 h 197"/>
                <a:gd name="T8" fmla="*/ 139 w 190"/>
                <a:gd name="T9" fmla="*/ 79 h 197"/>
                <a:gd name="T10" fmla="*/ 132 w 190"/>
                <a:gd name="T11" fmla="*/ 79 h 197"/>
                <a:gd name="T12" fmla="*/ 94 w 190"/>
                <a:gd name="T13" fmla="*/ 102 h 197"/>
                <a:gd name="T14" fmla="*/ 94 w 190"/>
                <a:gd name="T15" fmla="*/ 85 h 197"/>
                <a:gd name="T16" fmla="*/ 91 w 190"/>
                <a:gd name="T17" fmla="*/ 79 h 197"/>
                <a:gd name="T18" fmla="*/ 84 w 190"/>
                <a:gd name="T19" fmla="*/ 79 h 197"/>
                <a:gd name="T20" fmla="*/ 44 w 190"/>
                <a:gd name="T21" fmla="*/ 104 h 197"/>
                <a:gd name="T22" fmla="*/ 41 w 190"/>
                <a:gd name="T23" fmla="*/ 7 h 197"/>
                <a:gd name="T24" fmla="*/ 34 w 190"/>
                <a:gd name="T25" fmla="*/ 0 h 197"/>
                <a:gd name="T26" fmla="*/ 12 w 190"/>
                <a:gd name="T27" fmla="*/ 0 h 197"/>
                <a:gd name="T28" fmla="*/ 12 w 190"/>
                <a:gd name="T29" fmla="*/ 0 h 197"/>
                <a:gd name="T30" fmla="*/ 5 w 190"/>
                <a:gd name="T31" fmla="*/ 6 h 197"/>
                <a:gd name="T32" fmla="*/ 0 w 190"/>
                <a:gd name="T33" fmla="*/ 190 h 197"/>
                <a:gd name="T34" fmla="*/ 2 w 190"/>
                <a:gd name="T35" fmla="*/ 195 h 197"/>
                <a:gd name="T36" fmla="*/ 7 w 190"/>
                <a:gd name="T37" fmla="*/ 197 h 197"/>
                <a:gd name="T38" fmla="*/ 40 w 190"/>
                <a:gd name="T39" fmla="*/ 197 h 197"/>
                <a:gd name="T40" fmla="*/ 40 w 190"/>
                <a:gd name="T41" fmla="*/ 197 h 197"/>
                <a:gd name="T42" fmla="*/ 40 w 190"/>
                <a:gd name="T43" fmla="*/ 197 h 197"/>
                <a:gd name="T44" fmla="*/ 87 w 190"/>
                <a:gd name="T45" fmla="*/ 197 h 197"/>
                <a:gd name="T46" fmla="*/ 135 w 190"/>
                <a:gd name="T47" fmla="*/ 197 h 197"/>
                <a:gd name="T48" fmla="*/ 183 w 190"/>
                <a:gd name="T49" fmla="*/ 197 h 197"/>
                <a:gd name="T50" fmla="*/ 190 w 190"/>
                <a:gd name="T51" fmla="*/ 190 h 197"/>
                <a:gd name="T52" fmla="*/ 190 w 190"/>
                <a:gd name="T53" fmla="*/ 85 h 197"/>
                <a:gd name="T54" fmla="*/ 186 w 190"/>
                <a:gd name="T55" fmla="*/ 79 h 197"/>
                <a:gd name="T56" fmla="*/ 46 w 190"/>
                <a:gd name="T57" fmla="*/ 118 h 197"/>
                <a:gd name="T58" fmla="*/ 81 w 190"/>
                <a:gd name="T59" fmla="*/ 97 h 197"/>
                <a:gd name="T60" fmla="*/ 81 w 190"/>
                <a:gd name="T61" fmla="*/ 114 h 197"/>
                <a:gd name="T62" fmla="*/ 81 w 190"/>
                <a:gd name="T63" fmla="*/ 184 h 197"/>
                <a:gd name="T64" fmla="*/ 46 w 190"/>
                <a:gd name="T65" fmla="*/ 184 h 197"/>
                <a:gd name="T66" fmla="*/ 46 w 190"/>
                <a:gd name="T67" fmla="*/ 182 h 197"/>
                <a:gd name="T68" fmla="*/ 46 w 190"/>
                <a:gd name="T69" fmla="*/ 118 h 197"/>
                <a:gd name="T70" fmla="*/ 18 w 190"/>
                <a:gd name="T71" fmla="*/ 13 h 197"/>
                <a:gd name="T72" fmla="*/ 28 w 190"/>
                <a:gd name="T73" fmla="*/ 14 h 197"/>
                <a:gd name="T74" fmla="*/ 33 w 190"/>
                <a:gd name="T75" fmla="*/ 182 h 197"/>
                <a:gd name="T76" fmla="*/ 33 w 190"/>
                <a:gd name="T77" fmla="*/ 184 h 197"/>
                <a:gd name="T78" fmla="*/ 13 w 190"/>
                <a:gd name="T79" fmla="*/ 184 h 197"/>
                <a:gd name="T80" fmla="*/ 18 w 190"/>
                <a:gd name="T81" fmla="*/ 13 h 197"/>
                <a:gd name="T82" fmla="*/ 94 w 190"/>
                <a:gd name="T83" fmla="*/ 118 h 197"/>
                <a:gd name="T84" fmla="*/ 129 w 190"/>
                <a:gd name="T85" fmla="*/ 97 h 197"/>
                <a:gd name="T86" fmla="*/ 129 w 190"/>
                <a:gd name="T87" fmla="*/ 114 h 197"/>
                <a:gd name="T88" fmla="*/ 129 w 190"/>
                <a:gd name="T89" fmla="*/ 184 h 197"/>
                <a:gd name="T90" fmla="*/ 94 w 190"/>
                <a:gd name="T91" fmla="*/ 184 h 197"/>
                <a:gd name="T92" fmla="*/ 94 w 190"/>
                <a:gd name="T93" fmla="*/ 118 h 197"/>
                <a:gd name="T94" fmla="*/ 176 w 190"/>
                <a:gd name="T95" fmla="*/ 184 h 197"/>
                <a:gd name="T96" fmla="*/ 142 w 190"/>
                <a:gd name="T97" fmla="*/ 184 h 197"/>
                <a:gd name="T98" fmla="*/ 142 w 190"/>
                <a:gd name="T99" fmla="*/ 118 h 197"/>
                <a:gd name="T100" fmla="*/ 176 w 190"/>
                <a:gd name="T101" fmla="*/ 97 h 197"/>
                <a:gd name="T102" fmla="*/ 176 w 190"/>
                <a:gd name="T103" fmla="*/ 184 h 197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90"/>
                <a:gd name="T157" fmla="*/ 0 h 197"/>
                <a:gd name="T158" fmla="*/ 190 w 190"/>
                <a:gd name="T159" fmla="*/ 197 h 197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90" h="197">
                  <a:moveTo>
                    <a:pt x="186" y="79"/>
                  </a:moveTo>
                  <a:cubicBezTo>
                    <a:pt x="184" y="78"/>
                    <a:pt x="182" y="78"/>
                    <a:pt x="180" y="79"/>
                  </a:cubicBezTo>
                  <a:cubicBezTo>
                    <a:pt x="142" y="102"/>
                    <a:pt x="142" y="102"/>
                    <a:pt x="142" y="102"/>
                  </a:cubicBezTo>
                  <a:cubicBezTo>
                    <a:pt x="142" y="85"/>
                    <a:pt x="142" y="85"/>
                    <a:pt x="142" y="85"/>
                  </a:cubicBezTo>
                  <a:cubicBezTo>
                    <a:pt x="142" y="83"/>
                    <a:pt x="141" y="80"/>
                    <a:pt x="139" y="79"/>
                  </a:cubicBezTo>
                  <a:cubicBezTo>
                    <a:pt x="136" y="78"/>
                    <a:pt x="134" y="78"/>
                    <a:pt x="132" y="79"/>
                  </a:cubicBezTo>
                  <a:cubicBezTo>
                    <a:pt x="94" y="102"/>
                    <a:pt x="94" y="102"/>
                    <a:pt x="94" y="102"/>
                  </a:cubicBezTo>
                  <a:cubicBezTo>
                    <a:pt x="94" y="85"/>
                    <a:pt x="94" y="85"/>
                    <a:pt x="94" y="85"/>
                  </a:cubicBezTo>
                  <a:cubicBezTo>
                    <a:pt x="94" y="83"/>
                    <a:pt x="93" y="80"/>
                    <a:pt x="91" y="79"/>
                  </a:cubicBezTo>
                  <a:cubicBezTo>
                    <a:pt x="89" y="78"/>
                    <a:pt x="86" y="78"/>
                    <a:pt x="84" y="79"/>
                  </a:cubicBezTo>
                  <a:cubicBezTo>
                    <a:pt x="44" y="104"/>
                    <a:pt x="44" y="104"/>
                    <a:pt x="44" y="104"/>
                  </a:cubicBezTo>
                  <a:cubicBezTo>
                    <a:pt x="41" y="7"/>
                    <a:pt x="41" y="7"/>
                    <a:pt x="41" y="7"/>
                  </a:cubicBezTo>
                  <a:cubicBezTo>
                    <a:pt x="41" y="3"/>
                    <a:pt x="38" y="0"/>
                    <a:pt x="3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3"/>
                    <a:pt x="5" y="6"/>
                  </a:cubicBezTo>
                  <a:cubicBezTo>
                    <a:pt x="0" y="190"/>
                    <a:pt x="0" y="190"/>
                    <a:pt x="0" y="190"/>
                  </a:cubicBezTo>
                  <a:cubicBezTo>
                    <a:pt x="0" y="192"/>
                    <a:pt x="1" y="194"/>
                    <a:pt x="2" y="195"/>
                  </a:cubicBezTo>
                  <a:cubicBezTo>
                    <a:pt x="3" y="196"/>
                    <a:pt x="5" y="197"/>
                    <a:pt x="7" y="197"/>
                  </a:cubicBezTo>
                  <a:cubicBezTo>
                    <a:pt x="40" y="197"/>
                    <a:pt x="40" y="197"/>
                    <a:pt x="40" y="197"/>
                  </a:cubicBezTo>
                  <a:cubicBezTo>
                    <a:pt x="40" y="197"/>
                    <a:pt x="40" y="197"/>
                    <a:pt x="40" y="197"/>
                  </a:cubicBezTo>
                  <a:cubicBezTo>
                    <a:pt x="40" y="197"/>
                    <a:pt x="40" y="197"/>
                    <a:pt x="40" y="197"/>
                  </a:cubicBezTo>
                  <a:cubicBezTo>
                    <a:pt x="87" y="197"/>
                    <a:pt x="87" y="197"/>
                    <a:pt x="87" y="197"/>
                  </a:cubicBezTo>
                  <a:cubicBezTo>
                    <a:pt x="135" y="197"/>
                    <a:pt x="135" y="197"/>
                    <a:pt x="135" y="197"/>
                  </a:cubicBezTo>
                  <a:cubicBezTo>
                    <a:pt x="183" y="197"/>
                    <a:pt x="183" y="197"/>
                    <a:pt x="183" y="197"/>
                  </a:cubicBezTo>
                  <a:cubicBezTo>
                    <a:pt x="187" y="197"/>
                    <a:pt x="190" y="194"/>
                    <a:pt x="190" y="190"/>
                  </a:cubicBezTo>
                  <a:cubicBezTo>
                    <a:pt x="190" y="85"/>
                    <a:pt x="190" y="85"/>
                    <a:pt x="190" y="85"/>
                  </a:cubicBezTo>
                  <a:cubicBezTo>
                    <a:pt x="190" y="83"/>
                    <a:pt x="188" y="80"/>
                    <a:pt x="186" y="79"/>
                  </a:cubicBezTo>
                  <a:close/>
                  <a:moveTo>
                    <a:pt x="46" y="118"/>
                  </a:moveTo>
                  <a:cubicBezTo>
                    <a:pt x="81" y="97"/>
                    <a:pt x="81" y="97"/>
                    <a:pt x="81" y="97"/>
                  </a:cubicBezTo>
                  <a:cubicBezTo>
                    <a:pt x="81" y="114"/>
                    <a:pt x="81" y="114"/>
                    <a:pt x="81" y="114"/>
                  </a:cubicBezTo>
                  <a:cubicBezTo>
                    <a:pt x="81" y="184"/>
                    <a:pt x="81" y="184"/>
                    <a:pt x="81" y="184"/>
                  </a:cubicBezTo>
                  <a:cubicBezTo>
                    <a:pt x="46" y="184"/>
                    <a:pt x="46" y="184"/>
                    <a:pt x="46" y="184"/>
                  </a:cubicBezTo>
                  <a:cubicBezTo>
                    <a:pt x="46" y="182"/>
                    <a:pt x="46" y="182"/>
                    <a:pt x="46" y="182"/>
                  </a:cubicBezTo>
                  <a:lnTo>
                    <a:pt x="46" y="118"/>
                  </a:lnTo>
                  <a:close/>
                  <a:moveTo>
                    <a:pt x="18" y="13"/>
                  </a:moveTo>
                  <a:cubicBezTo>
                    <a:pt x="28" y="14"/>
                    <a:pt x="28" y="14"/>
                    <a:pt x="28" y="14"/>
                  </a:cubicBezTo>
                  <a:cubicBezTo>
                    <a:pt x="33" y="182"/>
                    <a:pt x="33" y="182"/>
                    <a:pt x="33" y="182"/>
                  </a:cubicBezTo>
                  <a:cubicBezTo>
                    <a:pt x="33" y="184"/>
                    <a:pt x="33" y="184"/>
                    <a:pt x="33" y="184"/>
                  </a:cubicBezTo>
                  <a:cubicBezTo>
                    <a:pt x="13" y="184"/>
                    <a:pt x="13" y="184"/>
                    <a:pt x="13" y="184"/>
                  </a:cubicBezTo>
                  <a:lnTo>
                    <a:pt x="18" y="13"/>
                  </a:lnTo>
                  <a:close/>
                  <a:moveTo>
                    <a:pt x="94" y="118"/>
                  </a:moveTo>
                  <a:cubicBezTo>
                    <a:pt x="129" y="97"/>
                    <a:pt x="129" y="97"/>
                    <a:pt x="129" y="97"/>
                  </a:cubicBezTo>
                  <a:cubicBezTo>
                    <a:pt x="129" y="114"/>
                    <a:pt x="129" y="114"/>
                    <a:pt x="129" y="114"/>
                  </a:cubicBezTo>
                  <a:cubicBezTo>
                    <a:pt x="129" y="184"/>
                    <a:pt x="129" y="184"/>
                    <a:pt x="129" y="184"/>
                  </a:cubicBezTo>
                  <a:cubicBezTo>
                    <a:pt x="94" y="184"/>
                    <a:pt x="94" y="184"/>
                    <a:pt x="94" y="184"/>
                  </a:cubicBezTo>
                  <a:lnTo>
                    <a:pt x="94" y="118"/>
                  </a:lnTo>
                  <a:close/>
                  <a:moveTo>
                    <a:pt x="176" y="184"/>
                  </a:moveTo>
                  <a:cubicBezTo>
                    <a:pt x="142" y="184"/>
                    <a:pt x="142" y="184"/>
                    <a:pt x="142" y="184"/>
                  </a:cubicBezTo>
                  <a:cubicBezTo>
                    <a:pt x="142" y="118"/>
                    <a:pt x="142" y="118"/>
                    <a:pt x="142" y="118"/>
                  </a:cubicBezTo>
                  <a:cubicBezTo>
                    <a:pt x="176" y="97"/>
                    <a:pt x="176" y="97"/>
                    <a:pt x="176" y="97"/>
                  </a:cubicBezTo>
                  <a:lnTo>
                    <a:pt x="176" y="18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</p:grpSp>
      <p:grpSp>
        <p:nvGrpSpPr>
          <p:cNvPr id="8225" name="Group 33">
            <a:extLst>
              <a:ext uri="{FF2B5EF4-FFF2-40B4-BE49-F238E27FC236}">
                <a16:creationId xmlns:a16="http://schemas.microsoft.com/office/drawing/2014/main" id="{4AFA02B4-78E0-4053-BFD4-4B2B2BD932FB}"/>
              </a:ext>
            </a:extLst>
          </p:cNvPr>
          <p:cNvGrpSpPr>
            <a:grpSpLocks/>
          </p:cNvGrpSpPr>
          <p:nvPr/>
        </p:nvGrpSpPr>
        <p:grpSpPr bwMode="auto">
          <a:xfrm>
            <a:off x="2571750" y="3365500"/>
            <a:ext cx="752475" cy="693738"/>
            <a:chOff x="0" y="0"/>
            <a:chExt cx="750888" cy="693738"/>
          </a:xfrm>
        </p:grpSpPr>
        <p:sp>
          <p:nvSpPr>
            <p:cNvPr id="8226" name="Rectangle 409">
              <a:extLst>
                <a:ext uri="{FF2B5EF4-FFF2-40B4-BE49-F238E27FC236}">
                  <a16:creationId xmlns:a16="http://schemas.microsoft.com/office/drawing/2014/main" id="{58204769-0F7C-475F-A08C-5E36DFAA3F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250" y="396875"/>
              <a:ext cx="77788" cy="793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8227" name="Freeform 410">
              <a:extLst>
                <a:ext uri="{FF2B5EF4-FFF2-40B4-BE49-F238E27FC236}">
                  <a16:creationId xmlns:a16="http://schemas.microsoft.com/office/drawing/2014/main" id="{0724CCD1-1B9B-4C04-9E0D-C98BA4B38479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0" y="0"/>
              <a:ext cx="750888" cy="693738"/>
            </a:xfrm>
            <a:custGeom>
              <a:avLst/>
              <a:gdLst>
                <a:gd name="T0" fmla="*/ 195 w 200"/>
                <a:gd name="T1" fmla="*/ 77 h 185"/>
                <a:gd name="T2" fmla="*/ 107 w 200"/>
                <a:gd name="T3" fmla="*/ 3 h 185"/>
                <a:gd name="T4" fmla="*/ 93 w 200"/>
                <a:gd name="T5" fmla="*/ 3 h 185"/>
                <a:gd name="T6" fmla="*/ 5 w 200"/>
                <a:gd name="T7" fmla="*/ 77 h 185"/>
                <a:gd name="T8" fmla="*/ 3 w 200"/>
                <a:gd name="T9" fmla="*/ 93 h 185"/>
                <a:gd name="T10" fmla="*/ 19 w 200"/>
                <a:gd name="T11" fmla="*/ 94 h 185"/>
                <a:gd name="T12" fmla="*/ 20 w 200"/>
                <a:gd name="T13" fmla="*/ 93 h 185"/>
                <a:gd name="T14" fmla="*/ 20 w 200"/>
                <a:gd name="T15" fmla="*/ 178 h 185"/>
                <a:gd name="T16" fmla="*/ 27 w 200"/>
                <a:gd name="T17" fmla="*/ 185 h 185"/>
                <a:gd name="T18" fmla="*/ 172 w 200"/>
                <a:gd name="T19" fmla="*/ 185 h 185"/>
                <a:gd name="T20" fmla="*/ 179 w 200"/>
                <a:gd name="T21" fmla="*/ 178 h 185"/>
                <a:gd name="T22" fmla="*/ 179 w 200"/>
                <a:gd name="T23" fmla="*/ 93 h 185"/>
                <a:gd name="T24" fmla="*/ 181 w 200"/>
                <a:gd name="T25" fmla="*/ 94 h 185"/>
                <a:gd name="T26" fmla="*/ 188 w 200"/>
                <a:gd name="T27" fmla="*/ 96 h 185"/>
                <a:gd name="T28" fmla="*/ 196 w 200"/>
                <a:gd name="T29" fmla="*/ 93 h 185"/>
                <a:gd name="T30" fmla="*/ 195 w 200"/>
                <a:gd name="T31" fmla="*/ 77 h 185"/>
                <a:gd name="T32" fmla="*/ 166 w 200"/>
                <a:gd name="T33" fmla="*/ 172 h 185"/>
                <a:gd name="T34" fmla="*/ 140 w 200"/>
                <a:gd name="T35" fmla="*/ 172 h 185"/>
                <a:gd name="T36" fmla="*/ 140 w 200"/>
                <a:gd name="T37" fmla="*/ 106 h 185"/>
                <a:gd name="T38" fmla="*/ 103 w 200"/>
                <a:gd name="T39" fmla="*/ 106 h 185"/>
                <a:gd name="T40" fmla="*/ 103 w 200"/>
                <a:gd name="T41" fmla="*/ 172 h 185"/>
                <a:gd name="T42" fmla="*/ 34 w 200"/>
                <a:gd name="T43" fmla="*/ 172 h 185"/>
                <a:gd name="T44" fmla="*/ 34 w 200"/>
                <a:gd name="T45" fmla="*/ 81 h 185"/>
                <a:gd name="T46" fmla="*/ 100 w 200"/>
                <a:gd name="T47" fmla="*/ 25 h 185"/>
                <a:gd name="T48" fmla="*/ 166 w 200"/>
                <a:gd name="T49" fmla="*/ 81 h 185"/>
                <a:gd name="T50" fmla="*/ 166 w 200"/>
                <a:gd name="T51" fmla="*/ 172 h 185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200"/>
                <a:gd name="T79" fmla="*/ 0 h 185"/>
                <a:gd name="T80" fmla="*/ 200 w 200"/>
                <a:gd name="T81" fmla="*/ 185 h 185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200" h="185">
                  <a:moveTo>
                    <a:pt x="195" y="77"/>
                  </a:moveTo>
                  <a:cubicBezTo>
                    <a:pt x="107" y="3"/>
                    <a:pt x="107" y="3"/>
                    <a:pt x="107" y="3"/>
                  </a:cubicBezTo>
                  <a:cubicBezTo>
                    <a:pt x="103" y="0"/>
                    <a:pt x="97" y="0"/>
                    <a:pt x="93" y="3"/>
                  </a:cubicBezTo>
                  <a:cubicBezTo>
                    <a:pt x="5" y="77"/>
                    <a:pt x="5" y="77"/>
                    <a:pt x="5" y="77"/>
                  </a:cubicBezTo>
                  <a:cubicBezTo>
                    <a:pt x="0" y="81"/>
                    <a:pt x="0" y="88"/>
                    <a:pt x="3" y="93"/>
                  </a:cubicBezTo>
                  <a:cubicBezTo>
                    <a:pt x="7" y="97"/>
                    <a:pt x="14" y="98"/>
                    <a:pt x="19" y="94"/>
                  </a:cubicBezTo>
                  <a:cubicBezTo>
                    <a:pt x="20" y="93"/>
                    <a:pt x="20" y="93"/>
                    <a:pt x="20" y="93"/>
                  </a:cubicBezTo>
                  <a:cubicBezTo>
                    <a:pt x="20" y="178"/>
                    <a:pt x="20" y="178"/>
                    <a:pt x="20" y="178"/>
                  </a:cubicBezTo>
                  <a:cubicBezTo>
                    <a:pt x="20" y="182"/>
                    <a:pt x="23" y="185"/>
                    <a:pt x="27" y="185"/>
                  </a:cubicBezTo>
                  <a:cubicBezTo>
                    <a:pt x="172" y="185"/>
                    <a:pt x="172" y="185"/>
                    <a:pt x="172" y="185"/>
                  </a:cubicBezTo>
                  <a:cubicBezTo>
                    <a:pt x="176" y="185"/>
                    <a:pt x="179" y="182"/>
                    <a:pt x="179" y="178"/>
                  </a:cubicBezTo>
                  <a:cubicBezTo>
                    <a:pt x="179" y="93"/>
                    <a:pt x="179" y="93"/>
                    <a:pt x="179" y="93"/>
                  </a:cubicBezTo>
                  <a:cubicBezTo>
                    <a:pt x="181" y="94"/>
                    <a:pt x="181" y="94"/>
                    <a:pt x="181" y="94"/>
                  </a:cubicBezTo>
                  <a:cubicBezTo>
                    <a:pt x="183" y="96"/>
                    <a:pt x="185" y="96"/>
                    <a:pt x="188" y="96"/>
                  </a:cubicBezTo>
                  <a:cubicBezTo>
                    <a:pt x="191" y="96"/>
                    <a:pt x="194" y="95"/>
                    <a:pt x="196" y="93"/>
                  </a:cubicBezTo>
                  <a:cubicBezTo>
                    <a:pt x="200" y="88"/>
                    <a:pt x="199" y="81"/>
                    <a:pt x="195" y="77"/>
                  </a:cubicBezTo>
                  <a:close/>
                  <a:moveTo>
                    <a:pt x="166" y="172"/>
                  </a:moveTo>
                  <a:cubicBezTo>
                    <a:pt x="140" y="172"/>
                    <a:pt x="140" y="172"/>
                    <a:pt x="140" y="172"/>
                  </a:cubicBezTo>
                  <a:cubicBezTo>
                    <a:pt x="140" y="106"/>
                    <a:pt x="140" y="106"/>
                    <a:pt x="140" y="106"/>
                  </a:cubicBezTo>
                  <a:cubicBezTo>
                    <a:pt x="103" y="106"/>
                    <a:pt x="103" y="106"/>
                    <a:pt x="103" y="106"/>
                  </a:cubicBezTo>
                  <a:cubicBezTo>
                    <a:pt x="103" y="172"/>
                    <a:pt x="103" y="172"/>
                    <a:pt x="103" y="172"/>
                  </a:cubicBezTo>
                  <a:cubicBezTo>
                    <a:pt x="34" y="172"/>
                    <a:pt x="34" y="172"/>
                    <a:pt x="34" y="172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166" y="81"/>
                    <a:pt x="166" y="81"/>
                    <a:pt x="166" y="81"/>
                  </a:cubicBezTo>
                  <a:lnTo>
                    <a:pt x="166" y="17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</p:grpSp>
      <p:sp>
        <p:nvSpPr>
          <p:cNvPr id="8228" name="矩形 45">
            <a:extLst>
              <a:ext uri="{FF2B5EF4-FFF2-40B4-BE49-F238E27FC236}">
                <a16:creationId xmlns:a16="http://schemas.microsoft.com/office/drawing/2014/main" id="{42E2AEAA-847E-43F0-9583-05457A0C91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19375" y="4110038"/>
            <a:ext cx="6477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3600" b="1" i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#1</a:t>
            </a:r>
            <a:endParaRPr lang="zh-CN" altLang="en-US" sz="3600" b="1" i="1">
              <a:solidFill>
                <a:schemeClr val="bg1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8229" name="矩形 46">
            <a:extLst>
              <a:ext uri="{FF2B5EF4-FFF2-40B4-BE49-F238E27FC236}">
                <a16:creationId xmlns:a16="http://schemas.microsoft.com/office/drawing/2014/main" id="{AEB1250D-01D2-4C4D-A817-FFF87A5FC7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67388" y="4097338"/>
            <a:ext cx="6477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3600" b="1" i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#2</a:t>
            </a:r>
            <a:endParaRPr lang="zh-CN" altLang="en-US" sz="3600" b="1" i="1">
              <a:solidFill>
                <a:schemeClr val="bg1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8230" name="矩形 47">
            <a:extLst>
              <a:ext uri="{FF2B5EF4-FFF2-40B4-BE49-F238E27FC236}">
                <a16:creationId xmlns:a16="http://schemas.microsoft.com/office/drawing/2014/main" id="{EA861290-8045-4A74-9314-A373243608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43975" y="4059238"/>
            <a:ext cx="6477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3600" b="1" i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#3</a:t>
            </a:r>
            <a:endParaRPr lang="zh-CN" altLang="en-US" sz="3600" b="1" i="1">
              <a:solidFill>
                <a:schemeClr val="bg1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39" name="矩形 5">
            <a:extLst>
              <a:ext uri="{FF2B5EF4-FFF2-40B4-BE49-F238E27FC236}">
                <a16:creationId xmlns:a16="http://schemas.microsoft.com/office/drawing/2014/main" id="{0895E25B-7461-4BD7-A8E6-F00C8DB971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0500" y="6521450"/>
            <a:ext cx="18717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https://www.freeppt7.com</a:t>
            </a:r>
            <a:endParaRPr lang="zh-CN" altLang="zh-CN" sz="12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矩形 4">
            <a:extLst>
              <a:ext uri="{FF2B5EF4-FFF2-40B4-BE49-F238E27FC236}">
                <a16:creationId xmlns:a16="http://schemas.microsoft.com/office/drawing/2014/main" id="{415B0079-EBDB-4BB5-9EB3-512AA10AD1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51600"/>
            <a:ext cx="12192000" cy="406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zh-CN" altLang="zh-CN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9220" name="矩形 6">
            <a:extLst>
              <a:ext uri="{FF2B5EF4-FFF2-40B4-BE49-F238E27FC236}">
                <a16:creationId xmlns:a16="http://schemas.microsoft.com/office/drawing/2014/main" id="{907F786B-EF30-40A9-8677-D47C010C16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" y="6516688"/>
            <a:ext cx="19018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zh-CN" sz="1200">
                <a:solidFill>
                  <a:srgbClr val="424242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your </a:t>
            </a:r>
            <a:r>
              <a:rPr lang="zh-CN" altLang="zh-CN" sz="1200" b="1">
                <a:solidFill>
                  <a:srgbClr val="424242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company</a:t>
            </a:r>
            <a:r>
              <a:rPr lang="zh-CN" altLang="zh-CN" sz="1200">
                <a:solidFill>
                  <a:srgbClr val="424242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zh-CN" altLang="zh-CN" sz="12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/ </a:t>
            </a:r>
            <a:r>
              <a:rPr lang="zh-CN" altLang="zh-CN" sz="1200" b="1">
                <a:solidFill>
                  <a:srgbClr val="AEDC46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logo</a:t>
            </a:r>
            <a:r>
              <a:rPr lang="zh-CN" altLang="zh-CN" sz="1200" b="1">
                <a:solidFill>
                  <a:srgbClr val="21AFE6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zh-CN" altLang="zh-CN" sz="12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/ </a:t>
            </a:r>
            <a:r>
              <a:rPr lang="zh-CN" altLang="zh-CN" sz="1200" b="1">
                <a:solidFill>
                  <a:srgbClr val="21AFE6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date</a:t>
            </a:r>
            <a:endParaRPr lang="zh-CN" altLang="zh-CN" sz="1200" b="1">
              <a:solidFill>
                <a:srgbClr val="21AFE6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9221" name="灯片编号占位符 1">
            <a:extLst>
              <a:ext uri="{FF2B5EF4-FFF2-40B4-BE49-F238E27FC236}">
                <a16:creationId xmlns:a16="http://schemas.microsoft.com/office/drawing/2014/main" id="{F13D4452-C9EC-4373-92E9-9A49D63BE2DA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9134475" y="6461125"/>
            <a:ext cx="2743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6EDEBB56-39DE-48DF-8199-9A9EF2A9A840}" type="slidenum">
              <a:rPr lang="zh-CN" altLang="en-US" b="1" i="1">
                <a:solidFill>
                  <a:srgbClr val="424242"/>
                </a:solidFill>
              </a:rPr>
              <a:pPr/>
              <a:t>5</a:t>
            </a:fld>
            <a:endParaRPr lang="zh-CN" altLang="en-US" b="1" i="1">
              <a:solidFill>
                <a:srgbClr val="424242"/>
              </a:solidFill>
            </a:endParaRPr>
          </a:p>
        </p:txBody>
      </p:sp>
      <p:sp>
        <p:nvSpPr>
          <p:cNvPr id="9222" name="矩形 2">
            <a:extLst>
              <a:ext uri="{FF2B5EF4-FFF2-40B4-BE49-F238E27FC236}">
                <a16:creationId xmlns:a16="http://schemas.microsoft.com/office/drawing/2014/main" id="{FF9A17F2-1153-4798-B792-CD6C70F8FB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8550" y="247650"/>
            <a:ext cx="489585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zh-CN" altLang="en-US" sz="2800" b="1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Lorem ipsum dolor sit amet</a:t>
            </a:r>
            <a:endParaRPr lang="en-US" altLang="zh-CN" sz="2800" b="1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algn="ctr"/>
            <a:r>
              <a:rPr lang="zh-CN" altLang="en-US" sz="1400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consectetuer adipiscing elit sed diam nonummy nibh euismod</a:t>
            </a:r>
            <a:endParaRPr lang="zh-CN" altLang="en-US"/>
          </a:p>
        </p:txBody>
      </p:sp>
      <p:sp useBgFill="1">
        <p:nvSpPr>
          <p:cNvPr id="9223" name="椭圆 13">
            <a:extLst>
              <a:ext uri="{FF2B5EF4-FFF2-40B4-BE49-F238E27FC236}">
                <a16:creationId xmlns:a16="http://schemas.microsoft.com/office/drawing/2014/main" id="{4DDEDCD2-A8A8-408A-82C8-96CF536B6D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4438" y="1420813"/>
            <a:ext cx="4684712" cy="4684712"/>
          </a:xfrm>
          <a:prstGeom prst="ellipse">
            <a:avLst/>
          </a:prstGeom>
          <a:ln w="25400" cap="flat" cmpd="sng">
            <a:solidFill>
              <a:srgbClr val="21AFE6"/>
            </a:solidFill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 sz="1400" b="1">
              <a:solidFill>
                <a:srgbClr val="181818"/>
              </a:solidFill>
              <a:ea typeface="方正兰亭特黑简体" pitchFamily="2" charset="-122"/>
            </a:endParaRPr>
          </a:p>
        </p:txBody>
      </p:sp>
      <p:sp>
        <p:nvSpPr>
          <p:cNvPr id="9224" name="椭圆 20">
            <a:extLst>
              <a:ext uri="{FF2B5EF4-FFF2-40B4-BE49-F238E27FC236}">
                <a16:creationId xmlns:a16="http://schemas.microsoft.com/office/drawing/2014/main" id="{6557720D-D7C9-437D-9B71-F650F4C4AB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8588" y="1606550"/>
            <a:ext cx="4313237" cy="4313238"/>
          </a:xfrm>
          <a:prstGeom prst="ellipse">
            <a:avLst/>
          </a:prstGeom>
          <a:solidFill>
            <a:srgbClr val="21AFE6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 sz="1400" b="1">
              <a:solidFill>
                <a:srgbClr val="181818"/>
              </a:solidFill>
              <a:ea typeface="方正兰亭特黑简体" pitchFamily="2" charset="-122"/>
            </a:endParaRPr>
          </a:p>
        </p:txBody>
      </p:sp>
      <p:sp useBgFill="1">
        <p:nvSpPr>
          <p:cNvPr id="9225" name="椭圆 12">
            <a:extLst>
              <a:ext uri="{FF2B5EF4-FFF2-40B4-BE49-F238E27FC236}">
                <a16:creationId xmlns:a16="http://schemas.microsoft.com/office/drawing/2014/main" id="{572BCB16-FE96-4A82-8951-4BB07FD624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6550" y="2160588"/>
            <a:ext cx="3898900" cy="3898900"/>
          </a:xfrm>
          <a:prstGeom prst="ellipse">
            <a:avLst/>
          </a:prstGeom>
          <a:ln w="25400" cap="flat" cmpd="sng">
            <a:solidFill>
              <a:schemeClr val="bg1"/>
            </a:solidFill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 sz="1400" b="1">
              <a:solidFill>
                <a:srgbClr val="181818"/>
              </a:solidFill>
              <a:ea typeface="方正兰亭特黑简体" pitchFamily="2" charset="-122"/>
            </a:endParaRPr>
          </a:p>
        </p:txBody>
      </p:sp>
      <p:sp>
        <p:nvSpPr>
          <p:cNvPr id="9226" name="椭圆 15">
            <a:extLst>
              <a:ext uri="{FF2B5EF4-FFF2-40B4-BE49-F238E27FC236}">
                <a16:creationId xmlns:a16="http://schemas.microsoft.com/office/drawing/2014/main" id="{B3EEAC27-CF71-42BD-916F-05418C5CC1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95775" y="2309813"/>
            <a:ext cx="3600450" cy="3598862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C8C8C8"/>
              </a:gs>
            </a:gsLst>
            <a:lin ang="19800000" scaled="1"/>
          </a:gradFill>
          <a:ln w="25400" cap="flat" cmpd="sng">
            <a:solidFill>
              <a:srgbClr val="42719B"/>
            </a:solidFill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 sz="1400" b="1">
              <a:solidFill>
                <a:srgbClr val="181818"/>
              </a:solidFill>
              <a:ea typeface="方正兰亭特黑简体" pitchFamily="2" charset="-122"/>
            </a:endParaRPr>
          </a:p>
        </p:txBody>
      </p:sp>
      <p:grpSp>
        <p:nvGrpSpPr>
          <p:cNvPr id="9227" name="Group 11">
            <a:extLst>
              <a:ext uri="{FF2B5EF4-FFF2-40B4-BE49-F238E27FC236}">
                <a16:creationId xmlns:a16="http://schemas.microsoft.com/office/drawing/2014/main" id="{D503E929-A126-4458-B79C-4510FD59306B}"/>
              </a:ext>
            </a:extLst>
          </p:cNvPr>
          <p:cNvGrpSpPr>
            <a:grpSpLocks/>
          </p:cNvGrpSpPr>
          <p:nvPr/>
        </p:nvGrpSpPr>
        <p:grpSpPr bwMode="auto">
          <a:xfrm>
            <a:off x="4760913" y="3370263"/>
            <a:ext cx="2690812" cy="2690812"/>
            <a:chOff x="0" y="0"/>
            <a:chExt cx="2132807" cy="2132807"/>
          </a:xfrm>
        </p:grpSpPr>
        <p:sp useBgFill="1">
          <p:nvSpPr>
            <p:cNvPr id="9228" name="椭圆 22">
              <a:extLst>
                <a:ext uri="{FF2B5EF4-FFF2-40B4-BE49-F238E27FC236}">
                  <a16:creationId xmlns:a16="http://schemas.microsoft.com/office/drawing/2014/main" id="{E684457D-A49A-4AFA-9B95-E318A4262A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2132807" cy="2132807"/>
            </a:xfrm>
            <a:prstGeom prst="ellipse">
              <a:avLst/>
            </a:prstGeom>
            <a:ln w="25400" cap="flat" cmpd="sng">
              <a:solidFill>
                <a:srgbClr val="AEDC46"/>
              </a:solidFill>
              <a:bevel/>
              <a:headEnd/>
              <a:tailEnd/>
            </a:ln>
          </p:spPr>
          <p:txBody>
            <a:bodyPr anchor="ctr"/>
            <a:lstStyle/>
            <a:p>
              <a:pPr algn="ctr"/>
              <a:endParaRPr lang="zh-CN" altLang="zh-CN" sz="1400" b="1">
                <a:solidFill>
                  <a:srgbClr val="181818"/>
                </a:solidFill>
                <a:ea typeface="方正兰亭特黑简体" pitchFamily="2" charset="-122"/>
              </a:endParaRPr>
            </a:p>
          </p:txBody>
        </p:sp>
        <p:sp>
          <p:nvSpPr>
            <p:cNvPr id="9229" name="椭圆 23">
              <a:extLst>
                <a:ext uri="{FF2B5EF4-FFF2-40B4-BE49-F238E27FC236}">
                  <a16:creationId xmlns:a16="http://schemas.microsoft.com/office/drawing/2014/main" id="{264B3F7E-B96D-41A2-BC16-020F5BFB0F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317" y="112317"/>
              <a:ext cx="1908175" cy="1908175"/>
            </a:xfrm>
            <a:prstGeom prst="ellipse">
              <a:avLst/>
            </a:prstGeom>
            <a:solidFill>
              <a:srgbClr val="AEDC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 cap="flat" cmpd="sng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 sz="1400" b="1">
                <a:solidFill>
                  <a:srgbClr val="181818"/>
                </a:solidFill>
                <a:ea typeface="方正兰亭特黑简体" pitchFamily="2" charset="-122"/>
              </a:endParaRPr>
            </a:p>
          </p:txBody>
        </p:sp>
      </p:grpSp>
      <p:sp useBgFill="1">
        <p:nvSpPr>
          <p:cNvPr id="9230" name="椭圆 14">
            <a:extLst>
              <a:ext uri="{FF2B5EF4-FFF2-40B4-BE49-F238E27FC236}">
                <a16:creationId xmlns:a16="http://schemas.microsoft.com/office/drawing/2014/main" id="{B2D493FF-E4DC-4F61-8F37-F6E3556102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5263" y="4368800"/>
            <a:ext cx="1660525" cy="1662113"/>
          </a:xfrm>
          <a:prstGeom prst="ellipse">
            <a:avLst/>
          </a:prstGeom>
          <a:ln w="25400" cap="flat" cmpd="sng">
            <a:solidFill>
              <a:srgbClr val="424242"/>
            </a:solidFill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 sz="1400" b="1">
              <a:solidFill>
                <a:srgbClr val="181818"/>
              </a:solidFill>
              <a:ea typeface="方正兰亭特黑简体" pitchFamily="2" charset="-122"/>
            </a:endParaRPr>
          </a:p>
        </p:txBody>
      </p:sp>
      <p:sp>
        <p:nvSpPr>
          <p:cNvPr id="9231" name="椭圆 19">
            <a:extLst>
              <a:ext uri="{FF2B5EF4-FFF2-40B4-BE49-F238E27FC236}">
                <a16:creationId xmlns:a16="http://schemas.microsoft.com/office/drawing/2014/main" id="{9C5E94B2-6220-48BF-9B00-B9B17E3F50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2575" y="4457700"/>
            <a:ext cx="1485900" cy="1485900"/>
          </a:xfrm>
          <a:prstGeom prst="ellipse">
            <a:avLst/>
          </a:prstGeom>
          <a:solidFill>
            <a:srgbClr val="424242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 sz="1400" b="1">
              <a:solidFill>
                <a:srgbClr val="181818"/>
              </a:solidFill>
              <a:ea typeface="方正兰亭特黑简体" pitchFamily="2" charset="-122"/>
            </a:endParaRPr>
          </a:p>
        </p:txBody>
      </p:sp>
      <p:sp>
        <p:nvSpPr>
          <p:cNvPr id="9232" name="直接连接符 16">
            <a:extLst>
              <a:ext uri="{FF2B5EF4-FFF2-40B4-BE49-F238E27FC236}">
                <a16:creationId xmlns:a16="http://schemas.microsoft.com/office/drawing/2014/main" id="{A67F4E0D-3287-427E-A86D-55E06961D1C6}"/>
              </a:ext>
            </a:extLst>
          </p:cNvPr>
          <p:cNvSpPr>
            <a:spLocks noChangeShapeType="1"/>
          </p:cNvSpPr>
          <p:nvPr/>
        </p:nvSpPr>
        <p:spPr bwMode="auto">
          <a:xfrm>
            <a:off x="8045450" y="2489200"/>
            <a:ext cx="1089025" cy="0"/>
          </a:xfrm>
          <a:prstGeom prst="line">
            <a:avLst/>
          </a:prstGeom>
          <a:noFill/>
          <a:ln w="25400" cap="flat" cmpd="sng">
            <a:solidFill>
              <a:srgbClr val="21AFE6"/>
            </a:solidFill>
            <a:bevel/>
            <a:headEnd/>
            <a:tailEnd type="oval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233" name="直接连接符 24">
            <a:extLst>
              <a:ext uri="{FF2B5EF4-FFF2-40B4-BE49-F238E27FC236}">
                <a16:creationId xmlns:a16="http://schemas.microsoft.com/office/drawing/2014/main" id="{6AE71263-EBBE-43A8-8600-228871EC7E70}"/>
              </a:ext>
            </a:extLst>
          </p:cNvPr>
          <p:cNvSpPr>
            <a:spLocks noChangeShapeType="1"/>
          </p:cNvSpPr>
          <p:nvPr/>
        </p:nvSpPr>
        <p:spPr bwMode="auto">
          <a:xfrm>
            <a:off x="8045450" y="4148138"/>
            <a:ext cx="1089025" cy="0"/>
          </a:xfrm>
          <a:prstGeom prst="line">
            <a:avLst/>
          </a:prstGeom>
          <a:noFill/>
          <a:ln w="25400" cap="flat" cmpd="sng">
            <a:solidFill>
              <a:schemeClr val="bg1"/>
            </a:solidFill>
            <a:bevel/>
            <a:headEnd/>
            <a:tailEnd type="oval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234" name="直接连接符 25">
            <a:extLst>
              <a:ext uri="{FF2B5EF4-FFF2-40B4-BE49-F238E27FC236}">
                <a16:creationId xmlns:a16="http://schemas.microsoft.com/office/drawing/2014/main" id="{870DEEE0-20A3-404C-9F77-D8481DD1FF4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19400" y="3886200"/>
            <a:ext cx="2216150" cy="0"/>
          </a:xfrm>
          <a:prstGeom prst="line">
            <a:avLst/>
          </a:prstGeom>
          <a:noFill/>
          <a:ln w="25400" cap="flat" cmpd="sng">
            <a:solidFill>
              <a:srgbClr val="AEDC46"/>
            </a:solidFill>
            <a:bevel/>
            <a:headEnd/>
            <a:tailEnd type="oval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235" name="直接连接符 26">
            <a:extLst>
              <a:ext uri="{FF2B5EF4-FFF2-40B4-BE49-F238E27FC236}">
                <a16:creationId xmlns:a16="http://schemas.microsoft.com/office/drawing/2014/main" id="{07C74862-E784-40AD-B839-F23276AFB1C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33700" y="5562600"/>
            <a:ext cx="2428875" cy="0"/>
          </a:xfrm>
          <a:prstGeom prst="line">
            <a:avLst/>
          </a:prstGeom>
          <a:noFill/>
          <a:ln w="25400" cap="flat" cmpd="sng">
            <a:solidFill>
              <a:srgbClr val="424242"/>
            </a:solidFill>
            <a:bevel/>
            <a:headEnd/>
            <a:tailEnd type="oval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236" name="矩形 30">
            <a:extLst>
              <a:ext uri="{FF2B5EF4-FFF2-40B4-BE49-F238E27FC236}">
                <a16:creationId xmlns:a16="http://schemas.microsoft.com/office/drawing/2014/main" id="{4B795079-9EDE-481C-9F66-ABE72670F8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85288" y="2060575"/>
            <a:ext cx="2290762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1400" b="1">
                <a:solidFill>
                  <a:srgbClr val="424242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LOREM IPSUM </a:t>
            </a:r>
            <a:endParaRPr lang="en-US" altLang="zh-CN" sz="1400" b="1">
              <a:solidFill>
                <a:srgbClr val="424242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r>
              <a:rPr lang="zh-CN" altLang="en-US" sz="1400" b="1">
                <a:solidFill>
                  <a:srgbClr val="424242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DOLOR SIT AMET</a:t>
            </a:r>
            <a:endParaRPr lang="en-US" altLang="zh-CN" sz="1400" b="1">
              <a:solidFill>
                <a:srgbClr val="424242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r>
              <a:rPr lang="zh-CN" altLang="en-US" sz="1200">
                <a:solidFill>
                  <a:srgbClr val="424242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consectetuer adipiscing elit, sed diam nonummy nibh</a:t>
            </a:r>
            <a:endParaRPr lang="zh-CN" altLang="en-US"/>
          </a:p>
        </p:txBody>
      </p:sp>
      <p:sp>
        <p:nvSpPr>
          <p:cNvPr id="9237" name="矩形 31">
            <a:extLst>
              <a:ext uri="{FF2B5EF4-FFF2-40B4-BE49-F238E27FC236}">
                <a16:creationId xmlns:a16="http://schemas.microsoft.com/office/drawing/2014/main" id="{E84F5997-2DAC-458E-AD2B-1E3AF16D07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85288" y="3702050"/>
            <a:ext cx="2290762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1400" b="1">
                <a:solidFill>
                  <a:srgbClr val="424242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LOREM IPSUM </a:t>
            </a:r>
            <a:endParaRPr lang="en-US" altLang="zh-CN" sz="1400" b="1">
              <a:solidFill>
                <a:srgbClr val="424242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r>
              <a:rPr lang="zh-CN" altLang="en-US" sz="1400" b="1">
                <a:solidFill>
                  <a:srgbClr val="424242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DOLOR SIT AMET</a:t>
            </a:r>
            <a:endParaRPr lang="en-US" altLang="zh-CN" sz="1400" b="1">
              <a:solidFill>
                <a:srgbClr val="424242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r>
              <a:rPr lang="zh-CN" altLang="en-US" sz="1200">
                <a:solidFill>
                  <a:srgbClr val="424242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consectetuer adipiscing elit, sed diam nonummy nibh</a:t>
            </a:r>
            <a:endParaRPr lang="zh-CN" altLang="en-US"/>
          </a:p>
        </p:txBody>
      </p:sp>
      <p:sp>
        <p:nvSpPr>
          <p:cNvPr id="9238" name="矩形 34">
            <a:extLst>
              <a:ext uri="{FF2B5EF4-FFF2-40B4-BE49-F238E27FC236}">
                <a16:creationId xmlns:a16="http://schemas.microsoft.com/office/drawing/2014/main" id="{5C8B8058-16C8-4A1A-B2C2-6A82474444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500" y="3475038"/>
            <a:ext cx="2292350" cy="893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/>
            <a:r>
              <a:rPr lang="zh-CN" altLang="en-US" sz="1400" b="1">
                <a:solidFill>
                  <a:srgbClr val="424242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LOREM IPSUM </a:t>
            </a:r>
            <a:endParaRPr lang="en-US" altLang="zh-CN" sz="1400" b="1">
              <a:solidFill>
                <a:srgbClr val="424242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algn="r"/>
            <a:r>
              <a:rPr lang="zh-CN" altLang="en-US" sz="1400" b="1">
                <a:solidFill>
                  <a:srgbClr val="424242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DOLOR SIT AMET</a:t>
            </a:r>
            <a:endParaRPr lang="en-US" altLang="zh-CN" sz="1400" b="1">
              <a:solidFill>
                <a:srgbClr val="424242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algn="r"/>
            <a:r>
              <a:rPr lang="zh-CN" altLang="en-US" sz="1200">
                <a:solidFill>
                  <a:srgbClr val="424242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consectetuer adipiscing elit, sed diam nonummy nibh</a:t>
            </a:r>
            <a:endParaRPr lang="zh-CN" altLang="en-US"/>
          </a:p>
        </p:txBody>
      </p:sp>
      <p:sp>
        <p:nvSpPr>
          <p:cNvPr id="9239" name="矩形 35">
            <a:extLst>
              <a:ext uri="{FF2B5EF4-FFF2-40B4-BE49-F238E27FC236}">
                <a16:creationId xmlns:a16="http://schemas.microsoft.com/office/drawing/2014/main" id="{7339A370-7705-4FAF-A428-731A1FB9BD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6100" y="5116513"/>
            <a:ext cx="229235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/>
            <a:r>
              <a:rPr lang="zh-CN" altLang="en-US" sz="1400" b="1">
                <a:solidFill>
                  <a:srgbClr val="424242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LOREM IPSUM </a:t>
            </a:r>
            <a:endParaRPr lang="en-US" altLang="zh-CN" sz="1400" b="1">
              <a:solidFill>
                <a:srgbClr val="424242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algn="r"/>
            <a:r>
              <a:rPr lang="zh-CN" altLang="en-US" sz="1400" b="1">
                <a:solidFill>
                  <a:srgbClr val="424242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DOLOR SIT AMET</a:t>
            </a:r>
            <a:endParaRPr lang="en-US" altLang="zh-CN" sz="1400" b="1">
              <a:solidFill>
                <a:srgbClr val="424242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algn="r"/>
            <a:r>
              <a:rPr lang="zh-CN" altLang="en-US" sz="1200">
                <a:solidFill>
                  <a:srgbClr val="424242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consectetuer adipiscing elit, sed diam nonummy nibh</a:t>
            </a:r>
            <a:endParaRPr lang="zh-CN" altLang="en-US"/>
          </a:p>
        </p:txBody>
      </p:sp>
      <p:sp>
        <p:nvSpPr>
          <p:cNvPr id="24" name="矩形 5">
            <a:extLst>
              <a:ext uri="{FF2B5EF4-FFF2-40B4-BE49-F238E27FC236}">
                <a16:creationId xmlns:a16="http://schemas.microsoft.com/office/drawing/2014/main" id="{CB9AD7E9-0081-4BCC-8328-DC2AA45BE7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0500" y="6521450"/>
            <a:ext cx="18717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https://www.freeppt7.com</a:t>
            </a:r>
            <a:endParaRPr lang="zh-CN" altLang="zh-CN" sz="12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矩形 4">
            <a:extLst>
              <a:ext uri="{FF2B5EF4-FFF2-40B4-BE49-F238E27FC236}">
                <a16:creationId xmlns:a16="http://schemas.microsoft.com/office/drawing/2014/main" id="{F5307D5B-F2C7-4085-8A05-C6451EBE0F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51600"/>
            <a:ext cx="12192000" cy="406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zh-CN" altLang="zh-CN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0244" name="矩形 6">
            <a:extLst>
              <a:ext uri="{FF2B5EF4-FFF2-40B4-BE49-F238E27FC236}">
                <a16:creationId xmlns:a16="http://schemas.microsoft.com/office/drawing/2014/main" id="{723F2234-DFAD-4520-AB4E-185AA93F23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" y="6516688"/>
            <a:ext cx="19018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zh-CN" sz="1200">
                <a:solidFill>
                  <a:srgbClr val="424242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your </a:t>
            </a:r>
            <a:r>
              <a:rPr lang="zh-CN" altLang="zh-CN" sz="1200" b="1">
                <a:solidFill>
                  <a:srgbClr val="424242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company</a:t>
            </a:r>
            <a:r>
              <a:rPr lang="zh-CN" altLang="zh-CN" sz="1200">
                <a:solidFill>
                  <a:srgbClr val="424242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zh-CN" altLang="zh-CN" sz="12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/ </a:t>
            </a:r>
            <a:r>
              <a:rPr lang="zh-CN" altLang="zh-CN" sz="1200" b="1">
                <a:solidFill>
                  <a:srgbClr val="AEDC46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logo</a:t>
            </a:r>
            <a:r>
              <a:rPr lang="zh-CN" altLang="zh-CN" sz="1200" b="1">
                <a:solidFill>
                  <a:srgbClr val="21AFE6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zh-CN" altLang="zh-CN" sz="12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/ </a:t>
            </a:r>
            <a:r>
              <a:rPr lang="zh-CN" altLang="zh-CN" sz="1200" b="1">
                <a:solidFill>
                  <a:srgbClr val="21AFE6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date</a:t>
            </a:r>
            <a:endParaRPr lang="zh-CN" altLang="zh-CN" sz="1200" b="1">
              <a:solidFill>
                <a:srgbClr val="21AFE6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0245" name="灯片编号占位符 1">
            <a:extLst>
              <a:ext uri="{FF2B5EF4-FFF2-40B4-BE49-F238E27FC236}">
                <a16:creationId xmlns:a16="http://schemas.microsoft.com/office/drawing/2014/main" id="{D8BD6A0D-6B95-45F9-BBAA-D052AF70C24E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9134475" y="6461125"/>
            <a:ext cx="2743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3BEE6900-BF8A-40E9-8148-C76F2F3BA247}" type="slidenum">
              <a:rPr lang="zh-CN" altLang="en-US" b="1" i="1">
                <a:solidFill>
                  <a:srgbClr val="424242"/>
                </a:solidFill>
              </a:rPr>
              <a:pPr/>
              <a:t>6</a:t>
            </a:fld>
            <a:endParaRPr lang="zh-CN" altLang="en-US" b="1" i="1">
              <a:solidFill>
                <a:srgbClr val="424242"/>
              </a:solidFill>
            </a:endParaRPr>
          </a:p>
        </p:txBody>
      </p:sp>
      <p:sp>
        <p:nvSpPr>
          <p:cNvPr id="10246" name="矩形 2">
            <a:extLst>
              <a:ext uri="{FF2B5EF4-FFF2-40B4-BE49-F238E27FC236}">
                <a16:creationId xmlns:a16="http://schemas.microsoft.com/office/drawing/2014/main" id="{F12FD215-358A-435A-BB17-F2FB9CA85A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8550" y="247650"/>
            <a:ext cx="489585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zh-CN" altLang="en-US" sz="2800" b="1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Lorem ipsum dolor sit amet</a:t>
            </a:r>
            <a:endParaRPr lang="en-US" altLang="zh-CN" sz="2800" b="1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algn="ctr"/>
            <a:r>
              <a:rPr lang="zh-CN" altLang="en-US" sz="1400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consectetuer adipiscing elit sed diam nonummy nibh euismod</a:t>
            </a:r>
            <a:endParaRPr lang="zh-CN" altLang="en-US"/>
          </a:p>
        </p:txBody>
      </p:sp>
      <p:sp>
        <p:nvSpPr>
          <p:cNvPr id="10247" name="椭圆 7">
            <a:extLst>
              <a:ext uri="{FF2B5EF4-FFF2-40B4-BE49-F238E27FC236}">
                <a16:creationId xmlns:a16="http://schemas.microsoft.com/office/drawing/2014/main" id="{4E999D86-A5FD-4C1E-9D7F-72CD6135D6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4675" y="2479675"/>
            <a:ext cx="2578100" cy="2578100"/>
          </a:xfrm>
          <a:prstGeom prst="ellipse">
            <a:avLst/>
          </a:prstGeom>
          <a:solidFill>
            <a:srgbClr val="3F3F3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0248" name="椭圆 8">
            <a:extLst>
              <a:ext uri="{FF2B5EF4-FFF2-40B4-BE49-F238E27FC236}">
                <a16:creationId xmlns:a16="http://schemas.microsoft.com/office/drawing/2014/main" id="{3B34AD49-CE9F-4882-941F-463BD29EDA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7500" y="2224088"/>
            <a:ext cx="3092450" cy="3092450"/>
          </a:xfrm>
          <a:prstGeom prst="ellipse">
            <a:avLst/>
          </a:prstGeom>
          <a:noFill/>
          <a:ln w="25400" cap="flat" cmpd="sng">
            <a:solidFill>
              <a:srgbClr val="21AFE6"/>
            </a:solidFill>
            <a:bevel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0249" name="椭圆 15">
            <a:extLst>
              <a:ext uri="{FF2B5EF4-FFF2-40B4-BE49-F238E27FC236}">
                <a16:creationId xmlns:a16="http://schemas.microsoft.com/office/drawing/2014/main" id="{CFDE0F4B-E62E-4CC6-85F9-DA6D9089D2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2006600"/>
            <a:ext cx="3524250" cy="3524250"/>
          </a:xfrm>
          <a:prstGeom prst="ellipse">
            <a:avLst/>
          </a:prstGeom>
          <a:noFill/>
          <a:ln w="25400" cap="flat" cmpd="sng">
            <a:solidFill>
              <a:srgbClr val="21AFE6"/>
            </a:solidFill>
            <a:bevel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grpSp>
        <p:nvGrpSpPr>
          <p:cNvPr id="10250" name="Group 10">
            <a:extLst>
              <a:ext uri="{FF2B5EF4-FFF2-40B4-BE49-F238E27FC236}">
                <a16:creationId xmlns:a16="http://schemas.microsoft.com/office/drawing/2014/main" id="{DA0E56D8-2223-42B1-BE6E-AB8B29EB13B2}"/>
              </a:ext>
            </a:extLst>
          </p:cNvPr>
          <p:cNvGrpSpPr>
            <a:grpSpLocks/>
          </p:cNvGrpSpPr>
          <p:nvPr/>
        </p:nvGrpSpPr>
        <p:grpSpPr bwMode="auto">
          <a:xfrm>
            <a:off x="712788" y="3001963"/>
            <a:ext cx="1535112" cy="1535112"/>
            <a:chOff x="0" y="0"/>
            <a:chExt cx="2132807" cy="2132807"/>
          </a:xfrm>
        </p:grpSpPr>
        <p:sp useBgFill="1">
          <p:nvSpPr>
            <p:cNvPr id="10251" name="椭圆 14">
              <a:extLst>
                <a:ext uri="{FF2B5EF4-FFF2-40B4-BE49-F238E27FC236}">
                  <a16:creationId xmlns:a16="http://schemas.microsoft.com/office/drawing/2014/main" id="{92404444-70FF-4E02-A9B9-7BE313BAE0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2132807" cy="2132807"/>
            </a:xfrm>
            <a:prstGeom prst="ellipse">
              <a:avLst/>
            </a:prstGeom>
            <a:ln w="25400" cap="flat" cmpd="sng">
              <a:solidFill>
                <a:srgbClr val="424242"/>
              </a:solidFill>
              <a:bevel/>
              <a:headEnd/>
              <a:tailEnd/>
            </a:ln>
          </p:spPr>
          <p:txBody>
            <a:bodyPr anchor="ctr"/>
            <a:lstStyle/>
            <a:p>
              <a:pPr algn="ctr"/>
              <a:endParaRPr lang="zh-CN" altLang="zh-CN" sz="1400" b="1">
                <a:solidFill>
                  <a:srgbClr val="181818"/>
                </a:solidFill>
                <a:ea typeface="方正兰亭特黑简体" pitchFamily="2" charset="-122"/>
              </a:endParaRPr>
            </a:p>
          </p:txBody>
        </p:sp>
        <p:sp>
          <p:nvSpPr>
            <p:cNvPr id="10252" name="椭圆 19">
              <a:extLst>
                <a:ext uri="{FF2B5EF4-FFF2-40B4-BE49-F238E27FC236}">
                  <a16:creationId xmlns:a16="http://schemas.microsoft.com/office/drawing/2014/main" id="{F0EFD748-57F6-45CA-9CC7-070DA8C563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317" y="112318"/>
              <a:ext cx="1908175" cy="1908175"/>
            </a:xfrm>
            <a:prstGeom prst="ellipse">
              <a:avLst/>
            </a:pr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 cap="flat" cmpd="sng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 sz="1400" b="1">
                <a:solidFill>
                  <a:srgbClr val="181818"/>
                </a:solidFill>
                <a:ea typeface="方正兰亭特黑简体" pitchFamily="2" charset="-122"/>
              </a:endParaRPr>
            </a:p>
          </p:txBody>
        </p:sp>
      </p:grpSp>
      <p:grpSp>
        <p:nvGrpSpPr>
          <p:cNvPr id="10253" name="Group 13">
            <a:extLst>
              <a:ext uri="{FF2B5EF4-FFF2-40B4-BE49-F238E27FC236}">
                <a16:creationId xmlns:a16="http://schemas.microsoft.com/office/drawing/2014/main" id="{38E33C3F-21EF-44D6-B419-FDEC690E35EE}"/>
              </a:ext>
            </a:extLst>
          </p:cNvPr>
          <p:cNvGrpSpPr>
            <a:grpSpLocks/>
          </p:cNvGrpSpPr>
          <p:nvPr/>
        </p:nvGrpSpPr>
        <p:grpSpPr bwMode="auto">
          <a:xfrm>
            <a:off x="2365375" y="1311275"/>
            <a:ext cx="1536700" cy="1535113"/>
            <a:chOff x="0" y="0"/>
            <a:chExt cx="2132807" cy="2132807"/>
          </a:xfrm>
        </p:grpSpPr>
        <p:sp useBgFill="1">
          <p:nvSpPr>
            <p:cNvPr id="10254" name="椭圆 13">
              <a:extLst>
                <a:ext uri="{FF2B5EF4-FFF2-40B4-BE49-F238E27FC236}">
                  <a16:creationId xmlns:a16="http://schemas.microsoft.com/office/drawing/2014/main" id="{209772B8-9C3F-4A60-93FE-8E30E6CD18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2132807" cy="2132807"/>
            </a:xfrm>
            <a:prstGeom prst="ellipse">
              <a:avLst/>
            </a:prstGeom>
            <a:ln w="25400" cap="flat" cmpd="sng">
              <a:solidFill>
                <a:srgbClr val="21AFE6"/>
              </a:solidFill>
              <a:bevel/>
              <a:headEnd/>
              <a:tailEnd/>
            </a:ln>
          </p:spPr>
          <p:txBody>
            <a:bodyPr anchor="ctr"/>
            <a:lstStyle/>
            <a:p>
              <a:pPr algn="ctr"/>
              <a:endParaRPr lang="zh-CN" altLang="zh-CN" sz="1400" b="1">
                <a:solidFill>
                  <a:srgbClr val="181818"/>
                </a:solidFill>
                <a:ea typeface="方正兰亭特黑简体" pitchFamily="2" charset="-122"/>
              </a:endParaRPr>
            </a:p>
          </p:txBody>
        </p:sp>
        <p:sp>
          <p:nvSpPr>
            <p:cNvPr id="10255" name="椭圆 20">
              <a:extLst>
                <a:ext uri="{FF2B5EF4-FFF2-40B4-BE49-F238E27FC236}">
                  <a16:creationId xmlns:a16="http://schemas.microsoft.com/office/drawing/2014/main" id="{F6D730DB-E518-4A0B-BE32-EE7D0D57D6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316" y="112316"/>
              <a:ext cx="1908175" cy="1908175"/>
            </a:xfrm>
            <a:prstGeom prst="ellipse">
              <a:avLst/>
            </a:prstGeom>
            <a:solidFill>
              <a:srgbClr val="21AF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 cap="flat" cmpd="sng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 sz="1400" b="1">
                <a:solidFill>
                  <a:srgbClr val="181818"/>
                </a:solidFill>
                <a:ea typeface="方正兰亭特黑简体" pitchFamily="2" charset="-122"/>
              </a:endParaRPr>
            </a:p>
          </p:txBody>
        </p:sp>
      </p:grpSp>
      <p:grpSp>
        <p:nvGrpSpPr>
          <p:cNvPr id="10256" name="Group 16">
            <a:extLst>
              <a:ext uri="{FF2B5EF4-FFF2-40B4-BE49-F238E27FC236}">
                <a16:creationId xmlns:a16="http://schemas.microsoft.com/office/drawing/2014/main" id="{D778B385-679D-4B8F-8267-8B92A59545EF}"/>
              </a:ext>
            </a:extLst>
          </p:cNvPr>
          <p:cNvGrpSpPr>
            <a:grpSpLocks/>
          </p:cNvGrpSpPr>
          <p:nvPr/>
        </p:nvGrpSpPr>
        <p:grpSpPr bwMode="auto">
          <a:xfrm>
            <a:off x="4041775" y="3001963"/>
            <a:ext cx="1535113" cy="1535112"/>
            <a:chOff x="0" y="0"/>
            <a:chExt cx="2132807" cy="2132807"/>
          </a:xfrm>
        </p:grpSpPr>
        <p:sp useBgFill="1">
          <p:nvSpPr>
            <p:cNvPr id="10257" name="椭圆 22">
              <a:extLst>
                <a:ext uri="{FF2B5EF4-FFF2-40B4-BE49-F238E27FC236}">
                  <a16:creationId xmlns:a16="http://schemas.microsoft.com/office/drawing/2014/main" id="{3BB9338E-2C8C-420E-BD8F-15BFA0BE8D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2132807" cy="2132807"/>
            </a:xfrm>
            <a:prstGeom prst="ellipse">
              <a:avLst/>
            </a:prstGeom>
            <a:ln w="25400" cap="flat" cmpd="sng">
              <a:solidFill>
                <a:srgbClr val="AEDC46"/>
              </a:solidFill>
              <a:bevel/>
              <a:headEnd/>
              <a:tailEnd/>
            </a:ln>
          </p:spPr>
          <p:txBody>
            <a:bodyPr anchor="ctr"/>
            <a:lstStyle/>
            <a:p>
              <a:pPr algn="ctr"/>
              <a:endParaRPr lang="zh-CN" altLang="zh-CN" sz="1400" b="1">
                <a:solidFill>
                  <a:srgbClr val="181818"/>
                </a:solidFill>
                <a:ea typeface="方正兰亭特黑简体" pitchFamily="2" charset="-122"/>
              </a:endParaRPr>
            </a:p>
          </p:txBody>
        </p:sp>
        <p:sp>
          <p:nvSpPr>
            <p:cNvPr id="10258" name="椭圆 23">
              <a:extLst>
                <a:ext uri="{FF2B5EF4-FFF2-40B4-BE49-F238E27FC236}">
                  <a16:creationId xmlns:a16="http://schemas.microsoft.com/office/drawing/2014/main" id="{5A3C2E4D-9E40-457E-8916-3D32F8A15A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317" y="112317"/>
              <a:ext cx="1908175" cy="1908175"/>
            </a:xfrm>
            <a:prstGeom prst="ellipse">
              <a:avLst/>
            </a:prstGeom>
            <a:solidFill>
              <a:srgbClr val="AEDC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 cap="flat" cmpd="sng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 sz="1400" b="1">
                <a:solidFill>
                  <a:srgbClr val="181818"/>
                </a:solidFill>
                <a:ea typeface="方正兰亭特黑简体" pitchFamily="2" charset="-122"/>
              </a:endParaRPr>
            </a:p>
          </p:txBody>
        </p:sp>
      </p:grpSp>
      <p:sp useBgFill="1">
        <p:nvSpPr>
          <p:cNvPr id="10259" name="椭圆 17">
            <a:extLst>
              <a:ext uri="{FF2B5EF4-FFF2-40B4-BE49-F238E27FC236}">
                <a16:creationId xmlns:a16="http://schemas.microsoft.com/office/drawing/2014/main" id="{8FD2958B-6B2A-4B8B-9A18-39A1424ABF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0300" y="4548188"/>
            <a:ext cx="1536700" cy="1535112"/>
          </a:xfrm>
          <a:prstGeom prst="ellipse">
            <a:avLst/>
          </a:prstGeom>
          <a:ln w="25400" cap="flat" cmpd="sng">
            <a:solidFill>
              <a:schemeClr val="bg1"/>
            </a:solidFill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 sz="1400" b="1">
              <a:solidFill>
                <a:srgbClr val="181818"/>
              </a:solidFill>
              <a:ea typeface="方正兰亭特黑简体" pitchFamily="2" charset="-122"/>
            </a:endParaRPr>
          </a:p>
        </p:txBody>
      </p:sp>
      <p:sp>
        <p:nvSpPr>
          <p:cNvPr id="10260" name="椭圆 18">
            <a:extLst>
              <a:ext uri="{FF2B5EF4-FFF2-40B4-BE49-F238E27FC236}">
                <a16:creationId xmlns:a16="http://schemas.microsoft.com/office/drawing/2014/main" id="{23F562D3-C3A9-443E-B418-6514F77AA0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2850" y="4629150"/>
            <a:ext cx="1373188" cy="1373188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C8C8C8"/>
              </a:gs>
            </a:gsLst>
            <a:lin ang="19800000" scaled="1"/>
          </a:gradFill>
          <a:ln w="25400" cap="flat" cmpd="sng">
            <a:solidFill>
              <a:srgbClr val="42719B"/>
            </a:solidFill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 sz="1400" b="1">
              <a:solidFill>
                <a:srgbClr val="181818"/>
              </a:solidFill>
              <a:ea typeface="方正兰亭特黑简体" pitchFamily="2" charset="-122"/>
            </a:endParaRPr>
          </a:p>
        </p:txBody>
      </p:sp>
      <p:grpSp>
        <p:nvGrpSpPr>
          <p:cNvPr id="10261" name="Group 21">
            <a:extLst>
              <a:ext uri="{FF2B5EF4-FFF2-40B4-BE49-F238E27FC236}">
                <a16:creationId xmlns:a16="http://schemas.microsoft.com/office/drawing/2014/main" id="{DE248F91-93FA-43A1-8753-144D3C937F28}"/>
              </a:ext>
            </a:extLst>
          </p:cNvPr>
          <p:cNvGrpSpPr>
            <a:grpSpLocks/>
          </p:cNvGrpSpPr>
          <p:nvPr/>
        </p:nvGrpSpPr>
        <p:grpSpPr bwMode="auto">
          <a:xfrm>
            <a:off x="9420225" y="1366838"/>
            <a:ext cx="925513" cy="925512"/>
            <a:chOff x="0" y="0"/>
            <a:chExt cx="926041" cy="926041"/>
          </a:xfrm>
        </p:grpSpPr>
        <p:sp useBgFill="1">
          <p:nvSpPr>
            <p:cNvPr id="10262" name="椭圆 24">
              <a:extLst>
                <a:ext uri="{FF2B5EF4-FFF2-40B4-BE49-F238E27FC236}">
                  <a16:creationId xmlns:a16="http://schemas.microsoft.com/office/drawing/2014/main" id="{A5D505F8-F0C5-427A-B98F-823DDC75EE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926041" cy="926041"/>
            </a:xfrm>
            <a:prstGeom prst="ellipse">
              <a:avLst/>
            </a:prstGeom>
            <a:ln w="25400" cap="flat" cmpd="sng">
              <a:solidFill>
                <a:srgbClr val="21AFE6"/>
              </a:solidFill>
              <a:bevel/>
              <a:headEnd/>
              <a:tailEnd/>
            </a:ln>
          </p:spPr>
          <p:txBody>
            <a:bodyPr anchor="ctr"/>
            <a:lstStyle/>
            <a:p>
              <a:pPr algn="ctr"/>
              <a:endParaRPr lang="zh-CN" altLang="zh-CN" sz="1400" b="1">
                <a:solidFill>
                  <a:srgbClr val="181818"/>
                </a:solidFill>
                <a:ea typeface="方正兰亭特黑简体" pitchFamily="2" charset="-122"/>
              </a:endParaRPr>
            </a:p>
          </p:txBody>
        </p:sp>
        <p:sp>
          <p:nvSpPr>
            <p:cNvPr id="10263" name="椭圆 25">
              <a:extLst>
                <a:ext uri="{FF2B5EF4-FFF2-40B4-BE49-F238E27FC236}">
                  <a16:creationId xmlns:a16="http://schemas.microsoft.com/office/drawing/2014/main" id="{0767A9D9-3CD3-437E-93E8-F7C035CE9A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191" y="71191"/>
              <a:ext cx="783658" cy="783658"/>
            </a:xfrm>
            <a:prstGeom prst="ellipse">
              <a:avLst/>
            </a:prstGeom>
            <a:solidFill>
              <a:srgbClr val="21AF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 cap="flat" cmpd="sng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 sz="1400" b="1">
                <a:solidFill>
                  <a:srgbClr val="181818"/>
                </a:solidFill>
                <a:ea typeface="方正兰亭特黑简体" pitchFamily="2" charset="-122"/>
              </a:endParaRPr>
            </a:p>
          </p:txBody>
        </p:sp>
      </p:grpSp>
      <p:grpSp>
        <p:nvGrpSpPr>
          <p:cNvPr id="10264" name="Group 24">
            <a:extLst>
              <a:ext uri="{FF2B5EF4-FFF2-40B4-BE49-F238E27FC236}">
                <a16:creationId xmlns:a16="http://schemas.microsoft.com/office/drawing/2014/main" id="{21FC6A39-A4E1-4AA5-86EA-E38BDCAEC255}"/>
              </a:ext>
            </a:extLst>
          </p:cNvPr>
          <p:cNvGrpSpPr>
            <a:grpSpLocks/>
          </p:cNvGrpSpPr>
          <p:nvPr/>
        </p:nvGrpSpPr>
        <p:grpSpPr bwMode="auto">
          <a:xfrm>
            <a:off x="9420225" y="2540000"/>
            <a:ext cx="925513" cy="925513"/>
            <a:chOff x="0" y="0"/>
            <a:chExt cx="926041" cy="926041"/>
          </a:xfrm>
        </p:grpSpPr>
        <p:sp useBgFill="1">
          <p:nvSpPr>
            <p:cNvPr id="10265" name="椭圆 30">
              <a:extLst>
                <a:ext uri="{FF2B5EF4-FFF2-40B4-BE49-F238E27FC236}">
                  <a16:creationId xmlns:a16="http://schemas.microsoft.com/office/drawing/2014/main" id="{1CB3A758-6D8B-496C-8B5E-B553F011D5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926041" cy="926041"/>
            </a:xfrm>
            <a:prstGeom prst="ellipse">
              <a:avLst/>
            </a:prstGeom>
            <a:ln w="25400" cap="flat" cmpd="sng">
              <a:solidFill>
                <a:srgbClr val="424242"/>
              </a:solidFill>
              <a:bevel/>
              <a:headEnd/>
              <a:tailEnd/>
            </a:ln>
          </p:spPr>
          <p:txBody>
            <a:bodyPr anchor="ctr"/>
            <a:lstStyle/>
            <a:p>
              <a:pPr algn="ctr"/>
              <a:endParaRPr lang="zh-CN" altLang="zh-CN" sz="1400" b="1">
                <a:solidFill>
                  <a:srgbClr val="181818"/>
                </a:solidFill>
                <a:ea typeface="方正兰亭特黑简体" pitchFamily="2" charset="-122"/>
              </a:endParaRPr>
            </a:p>
          </p:txBody>
        </p:sp>
        <p:sp>
          <p:nvSpPr>
            <p:cNvPr id="10266" name="椭圆 31">
              <a:extLst>
                <a:ext uri="{FF2B5EF4-FFF2-40B4-BE49-F238E27FC236}">
                  <a16:creationId xmlns:a16="http://schemas.microsoft.com/office/drawing/2014/main" id="{138D9719-CD4E-4ACB-9A64-027B0D00B4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191" y="71191"/>
              <a:ext cx="783658" cy="783658"/>
            </a:xfrm>
            <a:prstGeom prst="ellipse">
              <a:avLst/>
            </a:pr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 cap="flat" cmpd="sng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 sz="1400" b="1">
                <a:solidFill>
                  <a:srgbClr val="181818"/>
                </a:solidFill>
                <a:ea typeface="方正兰亭特黑简体" pitchFamily="2" charset="-122"/>
              </a:endParaRPr>
            </a:p>
          </p:txBody>
        </p:sp>
      </p:grpSp>
      <p:grpSp>
        <p:nvGrpSpPr>
          <p:cNvPr id="10267" name="Group 27">
            <a:extLst>
              <a:ext uri="{FF2B5EF4-FFF2-40B4-BE49-F238E27FC236}">
                <a16:creationId xmlns:a16="http://schemas.microsoft.com/office/drawing/2014/main" id="{4269E82B-A951-44F2-8BB5-B2F2AD4C0A70}"/>
              </a:ext>
            </a:extLst>
          </p:cNvPr>
          <p:cNvGrpSpPr>
            <a:grpSpLocks/>
          </p:cNvGrpSpPr>
          <p:nvPr/>
        </p:nvGrpSpPr>
        <p:grpSpPr bwMode="auto">
          <a:xfrm>
            <a:off x="9420225" y="3713163"/>
            <a:ext cx="925513" cy="925512"/>
            <a:chOff x="0" y="0"/>
            <a:chExt cx="926041" cy="926041"/>
          </a:xfrm>
        </p:grpSpPr>
        <p:sp useBgFill="1">
          <p:nvSpPr>
            <p:cNvPr id="10268" name="椭圆 33">
              <a:extLst>
                <a:ext uri="{FF2B5EF4-FFF2-40B4-BE49-F238E27FC236}">
                  <a16:creationId xmlns:a16="http://schemas.microsoft.com/office/drawing/2014/main" id="{D6E6CD41-5577-4B16-B159-0705E7B8D9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926041" cy="926041"/>
            </a:xfrm>
            <a:prstGeom prst="ellipse">
              <a:avLst/>
            </a:prstGeom>
            <a:ln w="25400" cap="flat" cmpd="sng">
              <a:solidFill>
                <a:srgbClr val="AEDC46"/>
              </a:solidFill>
              <a:bevel/>
              <a:headEnd/>
              <a:tailEnd/>
            </a:ln>
          </p:spPr>
          <p:txBody>
            <a:bodyPr anchor="ctr"/>
            <a:lstStyle/>
            <a:p>
              <a:pPr algn="ctr"/>
              <a:endParaRPr lang="zh-CN" altLang="zh-CN" sz="1400" b="1">
                <a:solidFill>
                  <a:srgbClr val="181818"/>
                </a:solidFill>
                <a:ea typeface="方正兰亭特黑简体" pitchFamily="2" charset="-122"/>
              </a:endParaRPr>
            </a:p>
          </p:txBody>
        </p:sp>
        <p:sp>
          <p:nvSpPr>
            <p:cNvPr id="10269" name="椭圆 34">
              <a:extLst>
                <a:ext uri="{FF2B5EF4-FFF2-40B4-BE49-F238E27FC236}">
                  <a16:creationId xmlns:a16="http://schemas.microsoft.com/office/drawing/2014/main" id="{12B78B99-A1F5-44D6-AF09-7B27046C66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191" y="71191"/>
              <a:ext cx="783658" cy="783658"/>
            </a:xfrm>
            <a:prstGeom prst="ellipse">
              <a:avLst/>
            </a:prstGeom>
            <a:solidFill>
              <a:srgbClr val="AEDC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 cap="flat" cmpd="sng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 sz="1400" b="1">
                <a:solidFill>
                  <a:srgbClr val="181818"/>
                </a:solidFill>
                <a:ea typeface="方正兰亭特黑简体" pitchFamily="2" charset="-122"/>
              </a:endParaRPr>
            </a:p>
          </p:txBody>
        </p:sp>
      </p:grpSp>
      <p:sp useBgFill="1">
        <p:nvSpPr>
          <p:cNvPr id="10270" name="椭圆 36">
            <a:extLst>
              <a:ext uri="{FF2B5EF4-FFF2-40B4-BE49-F238E27FC236}">
                <a16:creationId xmlns:a16="http://schemas.microsoft.com/office/drawing/2014/main" id="{77DB51FE-94A1-4A2D-9A6C-01837673DB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20225" y="4894263"/>
            <a:ext cx="925513" cy="925512"/>
          </a:xfrm>
          <a:prstGeom prst="ellipse">
            <a:avLst/>
          </a:prstGeom>
          <a:ln w="25400" cap="flat" cmpd="sng">
            <a:solidFill>
              <a:schemeClr val="bg1"/>
            </a:solidFill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 sz="1400" b="1">
              <a:solidFill>
                <a:srgbClr val="181818"/>
              </a:solidFill>
              <a:ea typeface="方正兰亭特黑简体" pitchFamily="2" charset="-122"/>
            </a:endParaRPr>
          </a:p>
        </p:txBody>
      </p:sp>
      <p:sp>
        <p:nvSpPr>
          <p:cNvPr id="10271" name="椭圆 37">
            <a:extLst>
              <a:ext uri="{FF2B5EF4-FFF2-40B4-BE49-F238E27FC236}">
                <a16:creationId xmlns:a16="http://schemas.microsoft.com/office/drawing/2014/main" id="{3059C454-DDE7-4B9E-B7A7-C32370EDA6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90075" y="4965700"/>
            <a:ext cx="784225" cy="784225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C8C8C8"/>
              </a:gs>
            </a:gsLst>
            <a:lin ang="19800000" scaled="1"/>
          </a:gradFill>
          <a:ln w="25400" cap="flat" cmpd="sng">
            <a:solidFill>
              <a:srgbClr val="42719B"/>
            </a:solidFill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 sz="1400" b="1">
              <a:solidFill>
                <a:srgbClr val="181818"/>
              </a:solidFill>
              <a:ea typeface="方正兰亭特黑简体" pitchFamily="2" charset="-122"/>
            </a:endParaRPr>
          </a:p>
        </p:txBody>
      </p:sp>
      <p:grpSp>
        <p:nvGrpSpPr>
          <p:cNvPr id="10272" name="Group 32">
            <a:extLst>
              <a:ext uri="{FF2B5EF4-FFF2-40B4-BE49-F238E27FC236}">
                <a16:creationId xmlns:a16="http://schemas.microsoft.com/office/drawing/2014/main" id="{4A6713E1-E576-4CD8-9AA5-60A9C0F24435}"/>
              </a:ext>
            </a:extLst>
          </p:cNvPr>
          <p:cNvGrpSpPr>
            <a:grpSpLocks/>
          </p:cNvGrpSpPr>
          <p:nvPr/>
        </p:nvGrpSpPr>
        <p:grpSpPr bwMode="auto">
          <a:xfrm rot="17100000" flipH="1">
            <a:off x="10398125" y="2108200"/>
            <a:ext cx="819150" cy="482600"/>
            <a:chOff x="0" y="0"/>
            <a:chExt cx="820737" cy="482601"/>
          </a:xfrm>
        </p:grpSpPr>
        <p:sp>
          <p:nvSpPr>
            <p:cNvPr id="10273" name="Freeform 5">
              <a:extLst>
                <a:ext uri="{FF2B5EF4-FFF2-40B4-BE49-F238E27FC236}">
                  <a16:creationId xmlns:a16="http://schemas.microsoft.com/office/drawing/2014/main" id="{E8B54333-6EEF-4BBC-921F-498E7E2742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575" y="33338"/>
              <a:ext cx="411162" cy="449263"/>
            </a:xfrm>
            <a:custGeom>
              <a:avLst/>
              <a:gdLst>
                <a:gd name="T0" fmla="*/ 0 w 108"/>
                <a:gd name="T1" fmla="*/ 84 h 117"/>
                <a:gd name="T2" fmla="*/ 0 w 108"/>
                <a:gd name="T3" fmla="*/ 34 h 117"/>
                <a:gd name="T4" fmla="*/ 26 w 108"/>
                <a:gd name="T5" fmla="*/ 33 h 117"/>
                <a:gd name="T6" fmla="*/ 28 w 108"/>
                <a:gd name="T7" fmla="*/ 32 h 117"/>
                <a:gd name="T8" fmla="*/ 29 w 108"/>
                <a:gd name="T9" fmla="*/ 29 h 117"/>
                <a:gd name="T10" fmla="*/ 23 w 108"/>
                <a:gd name="T11" fmla="*/ 4 h 117"/>
                <a:gd name="T12" fmla="*/ 24 w 108"/>
                <a:gd name="T13" fmla="*/ 1 h 117"/>
                <a:gd name="T14" fmla="*/ 27 w 108"/>
                <a:gd name="T15" fmla="*/ 1 h 117"/>
                <a:gd name="T16" fmla="*/ 106 w 108"/>
                <a:gd name="T17" fmla="*/ 56 h 117"/>
                <a:gd name="T18" fmla="*/ 108 w 108"/>
                <a:gd name="T19" fmla="*/ 59 h 117"/>
                <a:gd name="T20" fmla="*/ 106 w 108"/>
                <a:gd name="T21" fmla="*/ 61 h 117"/>
                <a:gd name="T22" fmla="*/ 27 w 108"/>
                <a:gd name="T23" fmla="*/ 117 h 117"/>
                <a:gd name="T24" fmla="*/ 24 w 108"/>
                <a:gd name="T25" fmla="*/ 117 h 117"/>
                <a:gd name="T26" fmla="*/ 23 w 108"/>
                <a:gd name="T27" fmla="*/ 114 h 117"/>
                <a:gd name="T28" fmla="*/ 29 w 108"/>
                <a:gd name="T29" fmla="*/ 88 h 117"/>
                <a:gd name="T30" fmla="*/ 28 w 108"/>
                <a:gd name="T31" fmla="*/ 85 h 117"/>
                <a:gd name="T32" fmla="*/ 26 w 108"/>
                <a:gd name="T33" fmla="*/ 84 h 117"/>
                <a:gd name="T34" fmla="*/ 0 w 108"/>
                <a:gd name="T35" fmla="*/ 84 h 11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08"/>
                <a:gd name="T55" fmla="*/ 0 h 117"/>
                <a:gd name="T56" fmla="*/ 108 w 108"/>
                <a:gd name="T57" fmla="*/ 117 h 11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08" h="117">
                  <a:moveTo>
                    <a:pt x="0" y="84"/>
                  </a:moveTo>
                  <a:cubicBezTo>
                    <a:pt x="0" y="34"/>
                    <a:pt x="0" y="34"/>
                    <a:pt x="0" y="34"/>
                  </a:cubicBezTo>
                  <a:cubicBezTo>
                    <a:pt x="9" y="34"/>
                    <a:pt x="17" y="33"/>
                    <a:pt x="26" y="33"/>
                  </a:cubicBezTo>
                  <a:cubicBezTo>
                    <a:pt x="27" y="33"/>
                    <a:pt x="28" y="32"/>
                    <a:pt x="28" y="32"/>
                  </a:cubicBezTo>
                  <a:cubicBezTo>
                    <a:pt x="29" y="31"/>
                    <a:pt x="29" y="30"/>
                    <a:pt x="29" y="29"/>
                  </a:cubicBezTo>
                  <a:cubicBezTo>
                    <a:pt x="23" y="4"/>
                    <a:pt x="23" y="4"/>
                    <a:pt x="23" y="4"/>
                  </a:cubicBezTo>
                  <a:cubicBezTo>
                    <a:pt x="23" y="2"/>
                    <a:pt x="23" y="1"/>
                    <a:pt x="24" y="1"/>
                  </a:cubicBezTo>
                  <a:cubicBezTo>
                    <a:pt x="25" y="0"/>
                    <a:pt x="26" y="0"/>
                    <a:pt x="27" y="1"/>
                  </a:cubicBezTo>
                  <a:cubicBezTo>
                    <a:pt x="106" y="56"/>
                    <a:pt x="106" y="56"/>
                    <a:pt x="106" y="56"/>
                  </a:cubicBezTo>
                  <a:cubicBezTo>
                    <a:pt x="107" y="57"/>
                    <a:pt x="108" y="58"/>
                    <a:pt x="108" y="59"/>
                  </a:cubicBezTo>
                  <a:cubicBezTo>
                    <a:pt x="108" y="59"/>
                    <a:pt x="107" y="60"/>
                    <a:pt x="106" y="61"/>
                  </a:cubicBezTo>
                  <a:cubicBezTo>
                    <a:pt x="80" y="79"/>
                    <a:pt x="54" y="98"/>
                    <a:pt x="27" y="117"/>
                  </a:cubicBezTo>
                  <a:cubicBezTo>
                    <a:pt x="26" y="117"/>
                    <a:pt x="25" y="117"/>
                    <a:pt x="24" y="117"/>
                  </a:cubicBezTo>
                  <a:cubicBezTo>
                    <a:pt x="23" y="116"/>
                    <a:pt x="23" y="115"/>
                    <a:pt x="23" y="114"/>
                  </a:cubicBezTo>
                  <a:cubicBezTo>
                    <a:pt x="29" y="88"/>
                    <a:pt x="29" y="88"/>
                    <a:pt x="29" y="88"/>
                  </a:cubicBezTo>
                  <a:cubicBezTo>
                    <a:pt x="29" y="87"/>
                    <a:pt x="29" y="86"/>
                    <a:pt x="28" y="85"/>
                  </a:cubicBezTo>
                  <a:cubicBezTo>
                    <a:pt x="28" y="85"/>
                    <a:pt x="27" y="84"/>
                    <a:pt x="26" y="84"/>
                  </a:cubicBezTo>
                  <a:cubicBezTo>
                    <a:pt x="17" y="84"/>
                    <a:pt x="9" y="84"/>
                    <a:pt x="0" y="84"/>
                  </a:cubicBezTo>
                  <a:close/>
                </a:path>
              </a:pathLst>
            </a:custGeom>
            <a:solidFill>
              <a:srgbClr val="21AF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0274" name="Freeform 6">
              <a:extLst>
                <a:ext uri="{FF2B5EF4-FFF2-40B4-BE49-F238E27FC236}">
                  <a16:creationId xmlns:a16="http://schemas.microsoft.com/office/drawing/2014/main" id="{8E7FF5BA-9196-4A28-8CEA-076E7D87C1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409575" cy="355600"/>
            </a:xfrm>
            <a:custGeom>
              <a:avLst/>
              <a:gdLst>
                <a:gd name="T0" fmla="*/ 108 w 108"/>
                <a:gd name="T1" fmla="*/ 43 h 93"/>
                <a:gd name="T2" fmla="*/ 108 w 108"/>
                <a:gd name="T3" fmla="*/ 93 h 93"/>
                <a:gd name="T4" fmla="*/ 107 w 108"/>
                <a:gd name="T5" fmla="*/ 93 h 93"/>
                <a:gd name="T6" fmla="*/ 107 w 108"/>
                <a:gd name="T7" fmla="*/ 93 h 93"/>
                <a:gd name="T8" fmla="*/ 94 w 108"/>
                <a:gd name="T9" fmla="*/ 93 h 93"/>
                <a:gd name="T10" fmla="*/ 1 w 108"/>
                <a:gd name="T11" fmla="*/ 0 h 93"/>
                <a:gd name="T12" fmla="*/ 107 w 108"/>
                <a:gd name="T13" fmla="*/ 43 h 93"/>
                <a:gd name="T14" fmla="*/ 108 w 108"/>
                <a:gd name="T15" fmla="*/ 43 h 9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08"/>
                <a:gd name="T25" fmla="*/ 0 h 93"/>
                <a:gd name="T26" fmla="*/ 108 w 108"/>
                <a:gd name="T27" fmla="*/ 93 h 9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08" h="93">
                  <a:moveTo>
                    <a:pt x="108" y="43"/>
                  </a:moveTo>
                  <a:cubicBezTo>
                    <a:pt x="108" y="93"/>
                    <a:pt x="108" y="93"/>
                    <a:pt x="108" y="93"/>
                  </a:cubicBezTo>
                  <a:cubicBezTo>
                    <a:pt x="107" y="93"/>
                    <a:pt x="107" y="93"/>
                    <a:pt x="107" y="93"/>
                  </a:cubicBezTo>
                  <a:cubicBezTo>
                    <a:pt x="107" y="93"/>
                    <a:pt x="107" y="93"/>
                    <a:pt x="107" y="93"/>
                  </a:cubicBezTo>
                  <a:cubicBezTo>
                    <a:pt x="94" y="93"/>
                    <a:pt x="94" y="93"/>
                    <a:pt x="94" y="93"/>
                  </a:cubicBezTo>
                  <a:cubicBezTo>
                    <a:pt x="22" y="93"/>
                    <a:pt x="0" y="55"/>
                    <a:pt x="1" y="0"/>
                  </a:cubicBezTo>
                  <a:cubicBezTo>
                    <a:pt x="34" y="34"/>
                    <a:pt x="35" y="43"/>
                    <a:pt x="107" y="43"/>
                  </a:cubicBezTo>
                  <a:lnTo>
                    <a:pt x="108" y="43"/>
                  </a:lnTo>
                  <a:close/>
                </a:path>
              </a:pathLst>
            </a:custGeom>
            <a:solidFill>
              <a:srgbClr val="21AF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</p:grpSp>
      <p:grpSp>
        <p:nvGrpSpPr>
          <p:cNvPr id="10275" name="Group 35">
            <a:extLst>
              <a:ext uri="{FF2B5EF4-FFF2-40B4-BE49-F238E27FC236}">
                <a16:creationId xmlns:a16="http://schemas.microsoft.com/office/drawing/2014/main" id="{98100F8C-206D-4692-9A63-72CE80E142A0}"/>
              </a:ext>
            </a:extLst>
          </p:cNvPr>
          <p:cNvGrpSpPr>
            <a:grpSpLocks/>
          </p:cNvGrpSpPr>
          <p:nvPr/>
        </p:nvGrpSpPr>
        <p:grpSpPr bwMode="auto">
          <a:xfrm rot="17100000" flipH="1">
            <a:off x="10397331" y="3437732"/>
            <a:ext cx="820737" cy="482600"/>
            <a:chOff x="0" y="0"/>
            <a:chExt cx="820737" cy="482601"/>
          </a:xfrm>
        </p:grpSpPr>
        <p:sp>
          <p:nvSpPr>
            <p:cNvPr id="10276" name="Freeform 5">
              <a:extLst>
                <a:ext uri="{FF2B5EF4-FFF2-40B4-BE49-F238E27FC236}">
                  <a16:creationId xmlns:a16="http://schemas.microsoft.com/office/drawing/2014/main" id="{EA62327D-1CD7-48D0-830F-76B3F1C1DC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575" y="33338"/>
              <a:ext cx="411162" cy="449263"/>
            </a:xfrm>
            <a:custGeom>
              <a:avLst/>
              <a:gdLst>
                <a:gd name="T0" fmla="*/ 0 w 108"/>
                <a:gd name="T1" fmla="*/ 84 h 117"/>
                <a:gd name="T2" fmla="*/ 0 w 108"/>
                <a:gd name="T3" fmla="*/ 34 h 117"/>
                <a:gd name="T4" fmla="*/ 26 w 108"/>
                <a:gd name="T5" fmla="*/ 33 h 117"/>
                <a:gd name="T6" fmla="*/ 28 w 108"/>
                <a:gd name="T7" fmla="*/ 32 h 117"/>
                <a:gd name="T8" fmla="*/ 29 w 108"/>
                <a:gd name="T9" fmla="*/ 29 h 117"/>
                <a:gd name="T10" fmla="*/ 23 w 108"/>
                <a:gd name="T11" fmla="*/ 4 h 117"/>
                <a:gd name="T12" fmla="*/ 24 w 108"/>
                <a:gd name="T13" fmla="*/ 1 h 117"/>
                <a:gd name="T14" fmla="*/ 27 w 108"/>
                <a:gd name="T15" fmla="*/ 1 h 117"/>
                <a:gd name="T16" fmla="*/ 106 w 108"/>
                <a:gd name="T17" fmla="*/ 56 h 117"/>
                <a:gd name="T18" fmla="*/ 108 w 108"/>
                <a:gd name="T19" fmla="*/ 59 h 117"/>
                <a:gd name="T20" fmla="*/ 106 w 108"/>
                <a:gd name="T21" fmla="*/ 61 h 117"/>
                <a:gd name="T22" fmla="*/ 27 w 108"/>
                <a:gd name="T23" fmla="*/ 117 h 117"/>
                <a:gd name="T24" fmla="*/ 24 w 108"/>
                <a:gd name="T25" fmla="*/ 117 h 117"/>
                <a:gd name="T26" fmla="*/ 23 w 108"/>
                <a:gd name="T27" fmla="*/ 114 h 117"/>
                <a:gd name="T28" fmla="*/ 29 w 108"/>
                <a:gd name="T29" fmla="*/ 88 h 117"/>
                <a:gd name="T30" fmla="*/ 28 w 108"/>
                <a:gd name="T31" fmla="*/ 85 h 117"/>
                <a:gd name="T32" fmla="*/ 26 w 108"/>
                <a:gd name="T33" fmla="*/ 84 h 117"/>
                <a:gd name="T34" fmla="*/ 0 w 108"/>
                <a:gd name="T35" fmla="*/ 84 h 11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08"/>
                <a:gd name="T55" fmla="*/ 0 h 117"/>
                <a:gd name="T56" fmla="*/ 108 w 108"/>
                <a:gd name="T57" fmla="*/ 117 h 11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08" h="117">
                  <a:moveTo>
                    <a:pt x="0" y="84"/>
                  </a:moveTo>
                  <a:cubicBezTo>
                    <a:pt x="0" y="34"/>
                    <a:pt x="0" y="34"/>
                    <a:pt x="0" y="34"/>
                  </a:cubicBezTo>
                  <a:cubicBezTo>
                    <a:pt x="9" y="34"/>
                    <a:pt x="17" y="33"/>
                    <a:pt x="26" y="33"/>
                  </a:cubicBezTo>
                  <a:cubicBezTo>
                    <a:pt x="27" y="33"/>
                    <a:pt x="28" y="32"/>
                    <a:pt x="28" y="32"/>
                  </a:cubicBezTo>
                  <a:cubicBezTo>
                    <a:pt x="29" y="31"/>
                    <a:pt x="29" y="30"/>
                    <a:pt x="29" y="29"/>
                  </a:cubicBezTo>
                  <a:cubicBezTo>
                    <a:pt x="23" y="4"/>
                    <a:pt x="23" y="4"/>
                    <a:pt x="23" y="4"/>
                  </a:cubicBezTo>
                  <a:cubicBezTo>
                    <a:pt x="23" y="2"/>
                    <a:pt x="23" y="1"/>
                    <a:pt x="24" y="1"/>
                  </a:cubicBezTo>
                  <a:cubicBezTo>
                    <a:pt x="25" y="0"/>
                    <a:pt x="26" y="0"/>
                    <a:pt x="27" y="1"/>
                  </a:cubicBezTo>
                  <a:cubicBezTo>
                    <a:pt x="106" y="56"/>
                    <a:pt x="106" y="56"/>
                    <a:pt x="106" y="56"/>
                  </a:cubicBezTo>
                  <a:cubicBezTo>
                    <a:pt x="107" y="57"/>
                    <a:pt x="108" y="58"/>
                    <a:pt x="108" y="59"/>
                  </a:cubicBezTo>
                  <a:cubicBezTo>
                    <a:pt x="108" y="59"/>
                    <a:pt x="107" y="60"/>
                    <a:pt x="106" y="61"/>
                  </a:cubicBezTo>
                  <a:cubicBezTo>
                    <a:pt x="80" y="79"/>
                    <a:pt x="54" y="98"/>
                    <a:pt x="27" y="117"/>
                  </a:cubicBezTo>
                  <a:cubicBezTo>
                    <a:pt x="26" y="117"/>
                    <a:pt x="25" y="117"/>
                    <a:pt x="24" y="117"/>
                  </a:cubicBezTo>
                  <a:cubicBezTo>
                    <a:pt x="23" y="116"/>
                    <a:pt x="23" y="115"/>
                    <a:pt x="23" y="114"/>
                  </a:cubicBezTo>
                  <a:cubicBezTo>
                    <a:pt x="29" y="88"/>
                    <a:pt x="29" y="88"/>
                    <a:pt x="29" y="88"/>
                  </a:cubicBezTo>
                  <a:cubicBezTo>
                    <a:pt x="29" y="87"/>
                    <a:pt x="29" y="86"/>
                    <a:pt x="28" y="85"/>
                  </a:cubicBezTo>
                  <a:cubicBezTo>
                    <a:pt x="28" y="85"/>
                    <a:pt x="27" y="84"/>
                    <a:pt x="26" y="84"/>
                  </a:cubicBezTo>
                  <a:cubicBezTo>
                    <a:pt x="17" y="84"/>
                    <a:pt x="9" y="84"/>
                    <a:pt x="0" y="84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0277" name="Freeform 6">
              <a:extLst>
                <a:ext uri="{FF2B5EF4-FFF2-40B4-BE49-F238E27FC236}">
                  <a16:creationId xmlns:a16="http://schemas.microsoft.com/office/drawing/2014/main" id="{7FBE8EE6-AACF-4E74-B432-CEE3EF9C61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409575" cy="355600"/>
            </a:xfrm>
            <a:custGeom>
              <a:avLst/>
              <a:gdLst>
                <a:gd name="T0" fmla="*/ 108 w 108"/>
                <a:gd name="T1" fmla="*/ 43 h 93"/>
                <a:gd name="T2" fmla="*/ 108 w 108"/>
                <a:gd name="T3" fmla="*/ 93 h 93"/>
                <a:gd name="T4" fmla="*/ 107 w 108"/>
                <a:gd name="T5" fmla="*/ 93 h 93"/>
                <a:gd name="T6" fmla="*/ 107 w 108"/>
                <a:gd name="T7" fmla="*/ 93 h 93"/>
                <a:gd name="T8" fmla="*/ 94 w 108"/>
                <a:gd name="T9" fmla="*/ 93 h 93"/>
                <a:gd name="T10" fmla="*/ 1 w 108"/>
                <a:gd name="T11" fmla="*/ 0 h 93"/>
                <a:gd name="T12" fmla="*/ 107 w 108"/>
                <a:gd name="T13" fmla="*/ 43 h 93"/>
                <a:gd name="T14" fmla="*/ 108 w 108"/>
                <a:gd name="T15" fmla="*/ 43 h 9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08"/>
                <a:gd name="T25" fmla="*/ 0 h 93"/>
                <a:gd name="T26" fmla="*/ 108 w 108"/>
                <a:gd name="T27" fmla="*/ 93 h 9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08" h="93">
                  <a:moveTo>
                    <a:pt x="108" y="43"/>
                  </a:moveTo>
                  <a:cubicBezTo>
                    <a:pt x="108" y="93"/>
                    <a:pt x="108" y="93"/>
                    <a:pt x="108" y="93"/>
                  </a:cubicBezTo>
                  <a:cubicBezTo>
                    <a:pt x="107" y="93"/>
                    <a:pt x="107" y="93"/>
                    <a:pt x="107" y="93"/>
                  </a:cubicBezTo>
                  <a:cubicBezTo>
                    <a:pt x="107" y="93"/>
                    <a:pt x="107" y="93"/>
                    <a:pt x="107" y="93"/>
                  </a:cubicBezTo>
                  <a:cubicBezTo>
                    <a:pt x="94" y="93"/>
                    <a:pt x="94" y="93"/>
                    <a:pt x="94" y="93"/>
                  </a:cubicBezTo>
                  <a:cubicBezTo>
                    <a:pt x="22" y="93"/>
                    <a:pt x="0" y="55"/>
                    <a:pt x="1" y="0"/>
                  </a:cubicBezTo>
                  <a:cubicBezTo>
                    <a:pt x="34" y="34"/>
                    <a:pt x="35" y="43"/>
                    <a:pt x="107" y="43"/>
                  </a:cubicBezTo>
                  <a:lnTo>
                    <a:pt x="108" y="43"/>
                  </a:ln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</p:grpSp>
      <p:grpSp>
        <p:nvGrpSpPr>
          <p:cNvPr id="10278" name="Group 38">
            <a:extLst>
              <a:ext uri="{FF2B5EF4-FFF2-40B4-BE49-F238E27FC236}">
                <a16:creationId xmlns:a16="http://schemas.microsoft.com/office/drawing/2014/main" id="{15C62572-1A09-4034-B7FC-F44C6BB68CC4}"/>
              </a:ext>
            </a:extLst>
          </p:cNvPr>
          <p:cNvGrpSpPr>
            <a:grpSpLocks/>
          </p:cNvGrpSpPr>
          <p:nvPr/>
        </p:nvGrpSpPr>
        <p:grpSpPr bwMode="auto">
          <a:xfrm rot="17100000" flipH="1">
            <a:off x="10397331" y="4644232"/>
            <a:ext cx="820737" cy="482600"/>
            <a:chOff x="0" y="0"/>
            <a:chExt cx="820737" cy="482601"/>
          </a:xfrm>
        </p:grpSpPr>
        <p:sp>
          <p:nvSpPr>
            <p:cNvPr id="10279" name="Freeform 5">
              <a:extLst>
                <a:ext uri="{FF2B5EF4-FFF2-40B4-BE49-F238E27FC236}">
                  <a16:creationId xmlns:a16="http://schemas.microsoft.com/office/drawing/2014/main" id="{E8C9A675-5267-4441-AA66-961C031B38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575" y="33338"/>
              <a:ext cx="411162" cy="449263"/>
            </a:xfrm>
            <a:custGeom>
              <a:avLst/>
              <a:gdLst>
                <a:gd name="T0" fmla="*/ 0 w 108"/>
                <a:gd name="T1" fmla="*/ 84 h 117"/>
                <a:gd name="T2" fmla="*/ 0 w 108"/>
                <a:gd name="T3" fmla="*/ 34 h 117"/>
                <a:gd name="T4" fmla="*/ 26 w 108"/>
                <a:gd name="T5" fmla="*/ 33 h 117"/>
                <a:gd name="T6" fmla="*/ 28 w 108"/>
                <a:gd name="T7" fmla="*/ 32 h 117"/>
                <a:gd name="T8" fmla="*/ 29 w 108"/>
                <a:gd name="T9" fmla="*/ 29 h 117"/>
                <a:gd name="T10" fmla="*/ 23 w 108"/>
                <a:gd name="T11" fmla="*/ 4 h 117"/>
                <a:gd name="T12" fmla="*/ 24 w 108"/>
                <a:gd name="T13" fmla="*/ 1 h 117"/>
                <a:gd name="T14" fmla="*/ 27 w 108"/>
                <a:gd name="T15" fmla="*/ 1 h 117"/>
                <a:gd name="T16" fmla="*/ 106 w 108"/>
                <a:gd name="T17" fmla="*/ 56 h 117"/>
                <a:gd name="T18" fmla="*/ 108 w 108"/>
                <a:gd name="T19" fmla="*/ 59 h 117"/>
                <a:gd name="T20" fmla="*/ 106 w 108"/>
                <a:gd name="T21" fmla="*/ 61 h 117"/>
                <a:gd name="T22" fmla="*/ 27 w 108"/>
                <a:gd name="T23" fmla="*/ 117 h 117"/>
                <a:gd name="T24" fmla="*/ 24 w 108"/>
                <a:gd name="T25" fmla="*/ 117 h 117"/>
                <a:gd name="T26" fmla="*/ 23 w 108"/>
                <a:gd name="T27" fmla="*/ 114 h 117"/>
                <a:gd name="T28" fmla="*/ 29 w 108"/>
                <a:gd name="T29" fmla="*/ 88 h 117"/>
                <a:gd name="T30" fmla="*/ 28 w 108"/>
                <a:gd name="T31" fmla="*/ 85 h 117"/>
                <a:gd name="T32" fmla="*/ 26 w 108"/>
                <a:gd name="T33" fmla="*/ 84 h 117"/>
                <a:gd name="T34" fmla="*/ 0 w 108"/>
                <a:gd name="T35" fmla="*/ 84 h 11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08"/>
                <a:gd name="T55" fmla="*/ 0 h 117"/>
                <a:gd name="T56" fmla="*/ 108 w 108"/>
                <a:gd name="T57" fmla="*/ 117 h 11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08" h="117">
                  <a:moveTo>
                    <a:pt x="0" y="84"/>
                  </a:moveTo>
                  <a:cubicBezTo>
                    <a:pt x="0" y="34"/>
                    <a:pt x="0" y="34"/>
                    <a:pt x="0" y="34"/>
                  </a:cubicBezTo>
                  <a:cubicBezTo>
                    <a:pt x="9" y="34"/>
                    <a:pt x="17" y="33"/>
                    <a:pt x="26" y="33"/>
                  </a:cubicBezTo>
                  <a:cubicBezTo>
                    <a:pt x="27" y="33"/>
                    <a:pt x="28" y="32"/>
                    <a:pt x="28" y="32"/>
                  </a:cubicBezTo>
                  <a:cubicBezTo>
                    <a:pt x="29" y="31"/>
                    <a:pt x="29" y="30"/>
                    <a:pt x="29" y="29"/>
                  </a:cubicBezTo>
                  <a:cubicBezTo>
                    <a:pt x="23" y="4"/>
                    <a:pt x="23" y="4"/>
                    <a:pt x="23" y="4"/>
                  </a:cubicBezTo>
                  <a:cubicBezTo>
                    <a:pt x="23" y="2"/>
                    <a:pt x="23" y="1"/>
                    <a:pt x="24" y="1"/>
                  </a:cubicBezTo>
                  <a:cubicBezTo>
                    <a:pt x="25" y="0"/>
                    <a:pt x="26" y="0"/>
                    <a:pt x="27" y="1"/>
                  </a:cubicBezTo>
                  <a:cubicBezTo>
                    <a:pt x="106" y="56"/>
                    <a:pt x="106" y="56"/>
                    <a:pt x="106" y="56"/>
                  </a:cubicBezTo>
                  <a:cubicBezTo>
                    <a:pt x="107" y="57"/>
                    <a:pt x="108" y="58"/>
                    <a:pt x="108" y="59"/>
                  </a:cubicBezTo>
                  <a:cubicBezTo>
                    <a:pt x="108" y="59"/>
                    <a:pt x="107" y="60"/>
                    <a:pt x="106" y="61"/>
                  </a:cubicBezTo>
                  <a:cubicBezTo>
                    <a:pt x="80" y="79"/>
                    <a:pt x="54" y="98"/>
                    <a:pt x="27" y="117"/>
                  </a:cubicBezTo>
                  <a:cubicBezTo>
                    <a:pt x="26" y="117"/>
                    <a:pt x="25" y="117"/>
                    <a:pt x="24" y="117"/>
                  </a:cubicBezTo>
                  <a:cubicBezTo>
                    <a:pt x="23" y="116"/>
                    <a:pt x="23" y="115"/>
                    <a:pt x="23" y="114"/>
                  </a:cubicBezTo>
                  <a:cubicBezTo>
                    <a:pt x="29" y="88"/>
                    <a:pt x="29" y="88"/>
                    <a:pt x="29" y="88"/>
                  </a:cubicBezTo>
                  <a:cubicBezTo>
                    <a:pt x="29" y="87"/>
                    <a:pt x="29" y="86"/>
                    <a:pt x="28" y="85"/>
                  </a:cubicBezTo>
                  <a:cubicBezTo>
                    <a:pt x="28" y="85"/>
                    <a:pt x="27" y="84"/>
                    <a:pt x="26" y="84"/>
                  </a:cubicBezTo>
                  <a:cubicBezTo>
                    <a:pt x="17" y="84"/>
                    <a:pt x="9" y="84"/>
                    <a:pt x="0" y="84"/>
                  </a:cubicBezTo>
                  <a:close/>
                </a:path>
              </a:pathLst>
            </a:custGeom>
            <a:solidFill>
              <a:srgbClr val="AEDC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0280" name="Freeform 6">
              <a:extLst>
                <a:ext uri="{FF2B5EF4-FFF2-40B4-BE49-F238E27FC236}">
                  <a16:creationId xmlns:a16="http://schemas.microsoft.com/office/drawing/2014/main" id="{547B2801-38F8-4669-9CA7-651499612B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409575" cy="355600"/>
            </a:xfrm>
            <a:custGeom>
              <a:avLst/>
              <a:gdLst>
                <a:gd name="T0" fmla="*/ 108 w 108"/>
                <a:gd name="T1" fmla="*/ 43 h 93"/>
                <a:gd name="T2" fmla="*/ 108 w 108"/>
                <a:gd name="T3" fmla="*/ 93 h 93"/>
                <a:gd name="T4" fmla="*/ 107 w 108"/>
                <a:gd name="T5" fmla="*/ 93 h 93"/>
                <a:gd name="T6" fmla="*/ 107 w 108"/>
                <a:gd name="T7" fmla="*/ 93 h 93"/>
                <a:gd name="T8" fmla="*/ 94 w 108"/>
                <a:gd name="T9" fmla="*/ 93 h 93"/>
                <a:gd name="T10" fmla="*/ 1 w 108"/>
                <a:gd name="T11" fmla="*/ 0 h 93"/>
                <a:gd name="T12" fmla="*/ 107 w 108"/>
                <a:gd name="T13" fmla="*/ 43 h 93"/>
                <a:gd name="T14" fmla="*/ 108 w 108"/>
                <a:gd name="T15" fmla="*/ 43 h 9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08"/>
                <a:gd name="T25" fmla="*/ 0 h 93"/>
                <a:gd name="T26" fmla="*/ 108 w 108"/>
                <a:gd name="T27" fmla="*/ 93 h 9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08" h="93">
                  <a:moveTo>
                    <a:pt x="108" y="43"/>
                  </a:moveTo>
                  <a:cubicBezTo>
                    <a:pt x="108" y="93"/>
                    <a:pt x="108" y="93"/>
                    <a:pt x="108" y="93"/>
                  </a:cubicBezTo>
                  <a:cubicBezTo>
                    <a:pt x="107" y="93"/>
                    <a:pt x="107" y="93"/>
                    <a:pt x="107" y="93"/>
                  </a:cubicBezTo>
                  <a:cubicBezTo>
                    <a:pt x="107" y="93"/>
                    <a:pt x="107" y="93"/>
                    <a:pt x="107" y="93"/>
                  </a:cubicBezTo>
                  <a:cubicBezTo>
                    <a:pt x="94" y="93"/>
                    <a:pt x="94" y="93"/>
                    <a:pt x="94" y="93"/>
                  </a:cubicBezTo>
                  <a:cubicBezTo>
                    <a:pt x="22" y="93"/>
                    <a:pt x="0" y="55"/>
                    <a:pt x="1" y="0"/>
                  </a:cubicBezTo>
                  <a:cubicBezTo>
                    <a:pt x="34" y="34"/>
                    <a:pt x="35" y="43"/>
                    <a:pt x="107" y="43"/>
                  </a:cubicBezTo>
                  <a:lnTo>
                    <a:pt x="108" y="43"/>
                  </a:lnTo>
                  <a:close/>
                </a:path>
              </a:pathLst>
            </a:custGeom>
            <a:solidFill>
              <a:srgbClr val="AEDC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</p:grpSp>
      <p:grpSp>
        <p:nvGrpSpPr>
          <p:cNvPr id="10281" name="Group 41">
            <a:extLst>
              <a:ext uri="{FF2B5EF4-FFF2-40B4-BE49-F238E27FC236}">
                <a16:creationId xmlns:a16="http://schemas.microsoft.com/office/drawing/2014/main" id="{D7ACC695-991B-47BE-B270-1FD6F8512B58}"/>
              </a:ext>
            </a:extLst>
          </p:cNvPr>
          <p:cNvGrpSpPr>
            <a:grpSpLocks/>
          </p:cNvGrpSpPr>
          <p:nvPr/>
        </p:nvGrpSpPr>
        <p:grpSpPr bwMode="auto">
          <a:xfrm>
            <a:off x="2790825" y="3340100"/>
            <a:ext cx="739775" cy="755650"/>
            <a:chOff x="0" y="0"/>
            <a:chExt cx="739775" cy="754063"/>
          </a:xfrm>
        </p:grpSpPr>
        <p:sp>
          <p:nvSpPr>
            <p:cNvPr id="10282" name="Freeform 619">
              <a:extLst>
                <a:ext uri="{FF2B5EF4-FFF2-40B4-BE49-F238E27FC236}">
                  <a16:creationId xmlns:a16="http://schemas.microsoft.com/office/drawing/2014/main" id="{E4ED9B99-C997-429B-869A-69FDD407A41F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0" y="150813"/>
              <a:ext cx="600075" cy="603250"/>
            </a:xfrm>
            <a:custGeom>
              <a:avLst/>
              <a:gdLst>
                <a:gd name="T0" fmla="*/ 88 w 160"/>
                <a:gd name="T1" fmla="*/ 3 h 161"/>
                <a:gd name="T2" fmla="*/ 82 w 160"/>
                <a:gd name="T3" fmla="*/ 1 h 161"/>
                <a:gd name="T4" fmla="*/ 77 w 160"/>
                <a:gd name="T5" fmla="*/ 5 h 161"/>
                <a:gd name="T6" fmla="*/ 26 w 160"/>
                <a:gd name="T7" fmla="*/ 108 h 161"/>
                <a:gd name="T8" fmla="*/ 16 w 160"/>
                <a:gd name="T9" fmla="*/ 117 h 161"/>
                <a:gd name="T10" fmla="*/ 3 w 160"/>
                <a:gd name="T11" fmla="*/ 126 h 161"/>
                <a:gd name="T12" fmla="*/ 0 w 160"/>
                <a:gd name="T13" fmla="*/ 131 h 161"/>
                <a:gd name="T14" fmla="*/ 2 w 160"/>
                <a:gd name="T15" fmla="*/ 137 h 161"/>
                <a:gd name="T16" fmla="*/ 24 w 160"/>
                <a:gd name="T17" fmla="*/ 159 h 161"/>
                <a:gd name="T18" fmla="*/ 29 w 160"/>
                <a:gd name="T19" fmla="*/ 161 h 161"/>
                <a:gd name="T20" fmla="*/ 29 w 160"/>
                <a:gd name="T21" fmla="*/ 161 h 161"/>
                <a:gd name="T22" fmla="*/ 34 w 160"/>
                <a:gd name="T23" fmla="*/ 158 h 161"/>
                <a:gd name="T24" fmla="*/ 44 w 160"/>
                <a:gd name="T25" fmla="*/ 144 h 161"/>
                <a:gd name="T26" fmla="*/ 52 w 160"/>
                <a:gd name="T27" fmla="*/ 135 h 161"/>
                <a:gd name="T28" fmla="*/ 53 w 160"/>
                <a:gd name="T29" fmla="*/ 137 h 161"/>
                <a:gd name="T30" fmla="*/ 75 w 160"/>
                <a:gd name="T31" fmla="*/ 159 h 161"/>
                <a:gd name="T32" fmla="*/ 80 w 160"/>
                <a:gd name="T33" fmla="*/ 161 h 161"/>
                <a:gd name="T34" fmla="*/ 85 w 160"/>
                <a:gd name="T35" fmla="*/ 159 h 161"/>
                <a:gd name="T36" fmla="*/ 89 w 160"/>
                <a:gd name="T37" fmla="*/ 156 h 161"/>
                <a:gd name="T38" fmla="*/ 88 w 160"/>
                <a:gd name="T39" fmla="*/ 146 h 161"/>
                <a:gd name="T40" fmla="*/ 69 w 160"/>
                <a:gd name="T41" fmla="*/ 127 h 161"/>
                <a:gd name="T42" fmla="*/ 156 w 160"/>
                <a:gd name="T43" fmla="*/ 84 h 161"/>
                <a:gd name="T44" fmla="*/ 160 w 160"/>
                <a:gd name="T45" fmla="*/ 79 h 161"/>
                <a:gd name="T46" fmla="*/ 158 w 160"/>
                <a:gd name="T47" fmla="*/ 73 h 161"/>
                <a:gd name="T48" fmla="*/ 88 w 160"/>
                <a:gd name="T49" fmla="*/ 3 h 161"/>
                <a:gd name="T50" fmla="*/ 28 w 160"/>
                <a:gd name="T51" fmla="*/ 148 h 161"/>
                <a:gd name="T52" fmla="*/ 13 w 160"/>
                <a:gd name="T53" fmla="*/ 132 h 161"/>
                <a:gd name="T54" fmla="*/ 26 w 160"/>
                <a:gd name="T55" fmla="*/ 125 h 161"/>
                <a:gd name="T56" fmla="*/ 36 w 160"/>
                <a:gd name="T57" fmla="*/ 135 h 161"/>
                <a:gd name="T58" fmla="*/ 28 w 160"/>
                <a:gd name="T59" fmla="*/ 148 h 161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60"/>
                <a:gd name="T91" fmla="*/ 0 h 161"/>
                <a:gd name="T92" fmla="*/ 160 w 160"/>
                <a:gd name="T93" fmla="*/ 161 h 161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60" h="161">
                  <a:moveTo>
                    <a:pt x="88" y="3"/>
                  </a:moveTo>
                  <a:cubicBezTo>
                    <a:pt x="87" y="1"/>
                    <a:pt x="84" y="0"/>
                    <a:pt x="82" y="1"/>
                  </a:cubicBezTo>
                  <a:cubicBezTo>
                    <a:pt x="80" y="1"/>
                    <a:pt x="78" y="3"/>
                    <a:pt x="77" y="5"/>
                  </a:cubicBezTo>
                  <a:cubicBezTo>
                    <a:pt x="26" y="108"/>
                    <a:pt x="26" y="108"/>
                    <a:pt x="26" y="108"/>
                  </a:cubicBezTo>
                  <a:cubicBezTo>
                    <a:pt x="16" y="117"/>
                    <a:pt x="16" y="117"/>
                    <a:pt x="16" y="117"/>
                  </a:cubicBezTo>
                  <a:cubicBezTo>
                    <a:pt x="3" y="126"/>
                    <a:pt x="3" y="126"/>
                    <a:pt x="3" y="126"/>
                  </a:cubicBezTo>
                  <a:cubicBezTo>
                    <a:pt x="1" y="127"/>
                    <a:pt x="0" y="129"/>
                    <a:pt x="0" y="131"/>
                  </a:cubicBezTo>
                  <a:cubicBezTo>
                    <a:pt x="0" y="133"/>
                    <a:pt x="0" y="136"/>
                    <a:pt x="2" y="137"/>
                  </a:cubicBezTo>
                  <a:cubicBezTo>
                    <a:pt x="24" y="159"/>
                    <a:pt x="24" y="159"/>
                    <a:pt x="24" y="159"/>
                  </a:cubicBezTo>
                  <a:cubicBezTo>
                    <a:pt x="25" y="160"/>
                    <a:pt x="27" y="161"/>
                    <a:pt x="29" y="161"/>
                  </a:cubicBezTo>
                  <a:cubicBezTo>
                    <a:pt x="29" y="161"/>
                    <a:pt x="29" y="161"/>
                    <a:pt x="29" y="161"/>
                  </a:cubicBezTo>
                  <a:cubicBezTo>
                    <a:pt x="31" y="161"/>
                    <a:pt x="33" y="160"/>
                    <a:pt x="34" y="158"/>
                  </a:cubicBezTo>
                  <a:cubicBezTo>
                    <a:pt x="44" y="144"/>
                    <a:pt x="44" y="144"/>
                    <a:pt x="44" y="144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52" y="136"/>
                    <a:pt x="53" y="136"/>
                    <a:pt x="53" y="137"/>
                  </a:cubicBezTo>
                  <a:cubicBezTo>
                    <a:pt x="75" y="159"/>
                    <a:pt x="75" y="159"/>
                    <a:pt x="75" y="159"/>
                  </a:cubicBezTo>
                  <a:cubicBezTo>
                    <a:pt x="77" y="160"/>
                    <a:pt x="79" y="161"/>
                    <a:pt x="80" y="161"/>
                  </a:cubicBezTo>
                  <a:cubicBezTo>
                    <a:pt x="82" y="161"/>
                    <a:pt x="84" y="160"/>
                    <a:pt x="85" y="159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1" y="153"/>
                    <a:pt x="91" y="149"/>
                    <a:pt x="88" y="146"/>
                  </a:cubicBezTo>
                  <a:cubicBezTo>
                    <a:pt x="69" y="127"/>
                    <a:pt x="69" y="127"/>
                    <a:pt x="69" y="127"/>
                  </a:cubicBezTo>
                  <a:cubicBezTo>
                    <a:pt x="156" y="84"/>
                    <a:pt x="156" y="84"/>
                    <a:pt x="156" y="84"/>
                  </a:cubicBezTo>
                  <a:cubicBezTo>
                    <a:pt x="158" y="83"/>
                    <a:pt x="160" y="81"/>
                    <a:pt x="160" y="79"/>
                  </a:cubicBezTo>
                  <a:cubicBezTo>
                    <a:pt x="160" y="76"/>
                    <a:pt x="160" y="74"/>
                    <a:pt x="158" y="73"/>
                  </a:cubicBezTo>
                  <a:lnTo>
                    <a:pt x="88" y="3"/>
                  </a:lnTo>
                  <a:close/>
                  <a:moveTo>
                    <a:pt x="28" y="148"/>
                  </a:moveTo>
                  <a:cubicBezTo>
                    <a:pt x="13" y="132"/>
                    <a:pt x="13" y="132"/>
                    <a:pt x="13" y="132"/>
                  </a:cubicBezTo>
                  <a:cubicBezTo>
                    <a:pt x="26" y="125"/>
                    <a:pt x="26" y="125"/>
                    <a:pt x="26" y="125"/>
                  </a:cubicBezTo>
                  <a:cubicBezTo>
                    <a:pt x="36" y="135"/>
                    <a:pt x="36" y="135"/>
                    <a:pt x="36" y="135"/>
                  </a:cubicBezTo>
                  <a:lnTo>
                    <a:pt x="28" y="14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0283" name="Freeform 620">
              <a:extLst>
                <a:ext uri="{FF2B5EF4-FFF2-40B4-BE49-F238E27FC236}">
                  <a16:creationId xmlns:a16="http://schemas.microsoft.com/office/drawing/2014/main" id="{16CF4AD7-F0B8-467D-A859-BBE86F2837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87" y="0"/>
              <a:ext cx="319088" cy="322263"/>
            </a:xfrm>
            <a:custGeom>
              <a:avLst/>
              <a:gdLst>
                <a:gd name="T0" fmla="*/ 85 w 85"/>
                <a:gd name="T1" fmla="*/ 77 h 86"/>
                <a:gd name="T2" fmla="*/ 60 w 85"/>
                <a:gd name="T3" fmla="*/ 26 h 86"/>
                <a:gd name="T4" fmla="*/ 8 w 85"/>
                <a:gd name="T5" fmla="*/ 1 h 86"/>
                <a:gd name="T6" fmla="*/ 1 w 85"/>
                <a:gd name="T7" fmla="*/ 5 h 86"/>
                <a:gd name="T8" fmla="*/ 3 w 85"/>
                <a:gd name="T9" fmla="*/ 11 h 86"/>
                <a:gd name="T10" fmla="*/ 3 w 85"/>
                <a:gd name="T11" fmla="*/ 11 h 86"/>
                <a:gd name="T12" fmla="*/ 51 w 85"/>
                <a:gd name="T13" fmla="*/ 35 h 86"/>
                <a:gd name="T14" fmla="*/ 75 w 85"/>
                <a:gd name="T15" fmla="*/ 83 h 86"/>
                <a:gd name="T16" fmla="*/ 81 w 85"/>
                <a:gd name="T17" fmla="*/ 84 h 86"/>
                <a:gd name="T18" fmla="*/ 83 w 85"/>
                <a:gd name="T19" fmla="*/ 83 h 86"/>
                <a:gd name="T20" fmla="*/ 85 w 85"/>
                <a:gd name="T21" fmla="*/ 77 h 8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85"/>
                <a:gd name="T34" fmla="*/ 0 h 86"/>
                <a:gd name="T35" fmla="*/ 85 w 85"/>
                <a:gd name="T36" fmla="*/ 86 h 8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85" h="86">
                  <a:moveTo>
                    <a:pt x="85" y="77"/>
                  </a:moveTo>
                  <a:cubicBezTo>
                    <a:pt x="81" y="57"/>
                    <a:pt x="73" y="39"/>
                    <a:pt x="60" y="26"/>
                  </a:cubicBezTo>
                  <a:cubicBezTo>
                    <a:pt x="46" y="13"/>
                    <a:pt x="29" y="4"/>
                    <a:pt x="8" y="1"/>
                  </a:cubicBezTo>
                  <a:cubicBezTo>
                    <a:pt x="6" y="0"/>
                    <a:pt x="3" y="2"/>
                    <a:pt x="1" y="5"/>
                  </a:cubicBezTo>
                  <a:cubicBezTo>
                    <a:pt x="0" y="8"/>
                    <a:pt x="1" y="10"/>
                    <a:pt x="3" y="11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23" y="14"/>
                    <a:pt x="39" y="22"/>
                    <a:pt x="51" y="35"/>
                  </a:cubicBezTo>
                  <a:cubicBezTo>
                    <a:pt x="63" y="47"/>
                    <a:pt x="72" y="63"/>
                    <a:pt x="75" y="83"/>
                  </a:cubicBezTo>
                  <a:cubicBezTo>
                    <a:pt x="75" y="85"/>
                    <a:pt x="78" y="86"/>
                    <a:pt x="81" y="84"/>
                  </a:cubicBezTo>
                  <a:cubicBezTo>
                    <a:pt x="82" y="84"/>
                    <a:pt x="82" y="83"/>
                    <a:pt x="83" y="83"/>
                  </a:cubicBezTo>
                  <a:cubicBezTo>
                    <a:pt x="85" y="81"/>
                    <a:pt x="85" y="79"/>
                    <a:pt x="85" y="7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0284" name="Freeform 621">
              <a:extLst>
                <a:ext uri="{FF2B5EF4-FFF2-40B4-BE49-F238E27FC236}">
                  <a16:creationId xmlns:a16="http://schemas.microsoft.com/office/drawing/2014/main" id="{CD33A24C-60FA-4041-84CE-2E1C1746CB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512" y="120650"/>
              <a:ext cx="206375" cy="206375"/>
            </a:xfrm>
            <a:custGeom>
              <a:avLst/>
              <a:gdLst>
                <a:gd name="T0" fmla="*/ 37 w 55"/>
                <a:gd name="T1" fmla="*/ 18 h 55"/>
                <a:gd name="T2" fmla="*/ 8 w 55"/>
                <a:gd name="T3" fmla="*/ 1 h 55"/>
                <a:gd name="T4" fmla="*/ 1 w 55"/>
                <a:gd name="T5" fmla="*/ 4 h 55"/>
                <a:gd name="T6" fmla="*/ 2 w 55"/>
                <a:gd name="T7" fmla="*/ 10 h 55"/>
                <a:gd name="T8" fmla="*/ 28 w 55"/>
                <a:gd name="T9" fmla="*/ 26 h 55"/>
                <a:gd name="T10" fmla="*/ 44 w 55"/>
                <a:gd name="T11" fmla="*/ 53 h 55"/>
                <a:gd name="T12" fmla="*/ 51 w 55"/>
                <a:gd name="T13" fmla="*/ 54 h 55"/>
                <a:gd name="T14" fmla="*/ 52 w 55"/>
                <a:gd name="T15" fmla="*/ 52 h 55"/>
                <a:gd name="T16" fmla="*/ 54 w 55"/>
                <a:gd name="T17" fmla="*/ 46 h 55"/>
                <a:gd name="T18" fmla="*/ 37 w 55"/>
                <a:gd name="T19" fmla="*/ 18 h 5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5"/>
                <a:gd name="T31" fmla="*/ 0 h 55"/>
                <a:gd name="T32" fmla="*/ 55 w 55"/>
                <a:gd name="T33" fmla="*/ 55 h 5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5" h="55">
                  <a:moveTo>
                    <a:pt x="37" y="18"/>
                  </a:moveTo>
                  <a:cubicBezTo>
                    <a:pt x="29" y="10"/>
                    <a:pt x="20" y="4"/>
                    <a:pt x="8" y="1"/>
                  </a:cubicBezTo>
                  <a:cubicBezTo>
                    <a:pt x="6" y="0"/>
                    <a:pt x="3" y="2"/>
                    <a:pt x="1" y="4"/>
                  </a:cubicBezTo>
                  <a:cubicBezTo>
                    <a:pt x="0" y="7"/>
                    <a:pt x="0" y="10"/>
                    <a:pt x="2" y="10"/>
                  </a:cubicBezTo>
                  <a:cubicBezTo>
                    <a:pt x="12" y="14"/>
                    <a:pt x="21" y="19"/>
                    <a:pt x="28" y="26"/>
                  </a:cubicBezTo>
                  <a:cubicBezTo>
                    <a:pt x="36" y="33"/>
                    <a:pt x="41" y="42"/>
                    <a:pt x="44" y="53"/>
                  </a:cubicBezTo>
                  <a:cubicBezTo>
                    <a:pt x="45" y="55"/>
                    <a:pt x="48" y="55"/>
                    <a:pt x="51" y="54"/>
                  </a:cubicBezTo>
                  <a:cubicBezTo>
                    <a:pt x="51" y="53"/>
                    <a:pt x="52" y="53"/>
                    <a:pt x="52" y="52"/>
                  </a:cubicBezTo>
                  <a:cubicBezTo>
                    <a:pt x="54" y="51"/>
                    <a:pt x="55" y="48"/>
                    <a:pt x="54" y="46"/>
                  </a:cubicBezTo>
                  <a:cubicBezTo>
                    <a:pt x="51" y="35"/>
                    <a:pt x="45" y="26"/>
                    <a:pt x="37" y="1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</p:grpSp>
      <p:sp>
        <p:nvSpPr>
          <p:cNvPr id="10285" name="矩形 51">
            <a:extLst>
              <a:ext uri="{FF2B5EF4-FFF2-40B4-BE49-F238E27FC236}">
                <a16:creationId xmlns:a16="http://schemas.microsoft.com/office/drawing/2014/main" id="{1BBFD5B2-E35E-4F19-95CE-AF4C528859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87638" y="1797050"/>
            <a:ext cx="9302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CN" altLang="en-US" b="1">
                <a:solidFill>
                  <a:schemeClr val="bg1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LOREM </a:t>
            </a:r>
            <a:endParaRPr lang="en-US" altLang="zh-CN" b="1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algn="ctr"/>
            <a:r>
              <a:rPr lang="zh-CN" altLang="en-US" b="1">
                <a:solidFill>
                  <a:schemeClr val="bg1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IPSUM </a:t>
            </a:r>
            <a:endParaRPr lang="zh-CN" altLang="en-US">
              <a:solidFill>
                <a:schemeClr val="bg1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0286" name="矩形 52">
            <a:extLst>
              <a:ext uri="{FF2B5EF4-FFF2-40B4-BE49-F238E27FC236}">
                <a16:creationId xmlns:a16="http://schemas.microsoft.com/office/drawing/2014/main" id="{3D444793-795C-4DA6-AF13-3C7072CBA1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2350" y="3460750"/>
            <a:ext cx="93186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CN" altLang="en-US" b="1">
                <a:solidFill>
                  <a:schemeClr val="bg1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LOREM </a:t>
            </a:r>
            <a:endParaRPr lang="en-US" altLang="zh-CN" b="1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algn="ctr"/>
            <a:r>
              <a:rPr lang="zh-CN" altLang="en-US" b="1">
                <a:solidFill>
                  <a:schemeClr val="bg1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IPSUM </a:t>
            </a:r>
            <a:endParaRPr lang="zh-CN" altLang="en-US">
              <a:solidFill>
                <a:schemeClr val="bg1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0287" name="矩形 53">
            <a:extLst>
              <a:ext uri="{FF2B5EF4-FFF2-40B4-BE49-F238E27FC236}">
                <a16:creationId xmlns:a16="http://schemas.microsoft.com/office/drawing/2014/main" id="{C1CCAE62-31C8-4A5B-9B8A-86EECED092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4038" y="3452813"/>
            <a:ext cx="9302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CN" altLang="en-US" b="1">
                <a:solidFill>
                  <a:schemeClr val="bg1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LOREM </a:t>
            </a:r>
            <a:endParaRPr lang="en-US" altLang="zh-CN" b="1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algn="ctr"/>
            <a:r>
              <a:rPr lang="zh-CN" altLang="en-US" b="1">
                <a:solidFill>
                  <a:schemeClr val="bg1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IPSUM </a:t>
            </a:r>
            <a:endParaRPr lang="zh-CN" altLang="en-US">
              <a:solidFill>
                <a:schemeClr val="bg1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0288" name="矩形 54">
            <a:extLst>
              <a:ext uri="{FF2B5EF4-FFF2-40B4-BE49-F238E27FC236}">
                <a16:creationId xmlns:a16="http://schemas.microsoft.com/office/drawing/2014/main" id="{5E58981B-6DE4-4E06-BA8D-B1BB029540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27325" y="5005388"/>
            <a:ext cx="93186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CN" altLang="en-US" b="1">
                <a:solidFill>
                  <a:srgbClr val="424242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LOREM </a:t>
            </a:r>
            <a:endParaRPr lang="en-US" altLang="zh-CN" b="1">
              <a:solidFill>
                <a:srgbClr val="424242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algn="ctr"/>
            <a:r>
              <a:rPr lang="zh-CN" altLang="en-US" b="1">
                <a:solidFill>
                  <a:srgbClr val="424242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IPSUM </a:t>
            </a:r>
            <a:endParaRPr lang="zh-CN" altLang="en-US">
              <a:solidFill>
                <a:srgbClr val="424242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0289" name="Freeform 145">
            <a:extLst>
              <a:ext uri="{FF2B5EF4-FFF2-40B4-BE49-F238E27FC236}">
                <a16:creationId xmlns:a16="http://schemas.microsoft.com/office/drawing/2014/main" id="{27C0FA04-4C55-4703-AE4A-98EBCDB4ED7D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9658350" y="3990975"/>
            <a:ext cx="476250" cy="441325"/>
          </a:xfrm>
          <a:custGeom>
            <a:avLst/>
            <a:gdLst>
              <a:gd name="T0" fmla="*/ 197 w 197"/>
              <a:gd name="T1" fmla="*/ 29 h 183"/>
              <a:gd name="T2" fmla="*/ 99 w 197"/>
              <a:gd name="T3" fmla="*/ 0 h 183"/>
              <a:gd name="T4" fmla="*/ 0 w 197"/>
              <a:gd name="T5" fmla="*/ 29 h 183"/>
              <a:gd name="T6" fmla="*/ 1 w 197"/>
              <a:gd name="T7" fmla="*/ 30 h 183"/>
              <a:gd name="T8" fmla="*/ 0 w 197"/>
              <a:gd name="T9" fmla="*/ 30 h 183"/>
              <a:gd name="T10" fmla="*/ 75 w 197"/>
              <a:gd name="T11" fmla="*/ 130 h 183"/>
              <a:gd name="T12" fmla="*/ 75 w 197"/>
              <a:gd name="T13" fmla="*/ 171 h 183"/>
              <a:gd name="T14" fmla="*/ 99 w 197"/>
              <a:gd name="T15" fmla="*/ 183 h 183"/>
              <a:gd name="T16" fmla="*/ 122 w 197"/>
              <a:gd name="T17" fmla="*/ 171 h 183"/>
              <a:gd name="T18" fmla="*/ 122 w 197"/>
              <a:gd name="T19" fmla="*/ 130 h 183"/>
              <a:gd name="T20" fmla="*/ 197 w 197"/>
              <a:gd name="T21" fmla="*/ 30 h 183"/>
              <a:gd name="T22" fmla="*/ 196 w 197"/>
              <a:gd name="T23" fmla="*/ 30 h 183"/>
              <a:gd name="T24" fmla="*/ 197 w 197"/>
              <a:gd name="T25" fmla="*/ 29 h 183"/>
              <a:gd name="T26" fmla="*/ 99 w 197"/>
              <a:gd name="T27" fmla="*/ 53 h 183"/>
              <a:gd name="T28" fmla="*/ 13 w 197"/>
              <a:gd name="T29" fmla="*/ 31 h 183"/>
              <a:gd name="T30" fmla="*/ 99 w 197"/>
              <a:gd name="T31" fmla="*/ 6 h 183"/>
              <a:gd name="T32" fmla="*/ 186 w 197"/>
              <a:gd name="T33" fmla="*/ 31 h 183"/>
              <a:gd name="T34" fmla="*/ 99 w 197"/>
              <a:gd name="T35" fmla="*/ 53 h 183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97"/>
              <a:gd name="T55" fmla="*/ 0 h 183"/>
              <a:gd name="T56" fmla="*/ 197 w 197"/>
              <a:gd name="T57" fmla="*/ 183 h 183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97" h="183">
                <a:moveTo>
                  <a:pt x="197" y="29"/>
                </a:moveTo>
                <a:cubicBezTo>
                  <a:pt x="197" y="16"/>
                  <a:pt x="153" y="0"/>
                  <a:pt x="99" y="0"/>
                </a:cubicBezTo>
                <a:cubicBezTo>
                  <a:pt x="44" y="0"/>
                  <a:pt x="0" y="16"/>
                  <a:pt x="0" y="29"/>
                </a:cubicBezTo>
                <a:cubicBezTo>
                  <a:pt x="0" y="30"/>
                  <a:pt x="1" y="30"/>
                  <a:pt x="1" y="30"/>
                </a:cubicBezTo>
                <a:cubicBezTo>
                  <a:pt x="0" y="30"/>
                  <a:pt x="0" y="30"/>
                  <a:pt x="0" y="30"/>
                </a:cubicBezTo>
                <a:cubicBezTo>
                  <a:pt x="0" y="53"/>
                  <a:pt x="64" y="107"/>
                  <a:pt x="75" y="130"/>
                </a:cubicBezTo>
                <a:cubicBezTo>
                  <a:pt x="75" y="171"/>
                  <a:pt x="75" y="171"/>
                  <a:pt x="75" y="171"/>
                </a:cubicBezTo>
                <a:cubicBezTo>
                  <a:pt x="75" y="178"/>
                  <a:pt x="86" y="183"/>
                  <a:pt x="99" y="183"/>
                </a:cubicBezTo>
                <a:cubicBezTo>
                  <a:pt x="111" y="183"/>
                  <a:pt x="122" y="178"/>
                  <a:pt x="122" y="171"/>
                </a:cubicBezTo>
                <a:cubicBezTo>
                  <a:pt x="122" y="130"/>
                  <a:pt x="122" y="130"/>
                  <a:pt x="122" y="130"/>
                </a:cubicBezTo>
                <a:cubicBezTo>
                  <a:pt x="133" y="107"/>
                  <a:pt x="197" y="53"/>
                  <a:pt x="197" y="30"/>
                </a:cubicBezTo>
                <a:cubicBezTo>
                  <a:pt x="196" y="30"/>
                  <a:pt x="196" y="30"/>
                  <a:pt x="196" y="30"/>
                </a:cubicBezTo>
                <a:cubicBezTo>
                  <a:pt x="197" y="30"/>
                  <a:pt x="197" y="30"/>
                  <a:pt x="197" y="29"/>
                </a:cubicBezTo>
                <a:close/>
                <a:moveTo>
                  <a:pt x="99" y="53"/>
                </a:moveTo>
                <a:cubicBezTo>
                  <a:pt x="52" y="53"/>
                  <a:pt x="13" y="43"/>
                  <a:pt x="13" y="31"/>
                </a:cubicBezTo>
                <a:cubicBezTo>
                  <a:pt x="13" y="19"/>
                  <a:pt x="52" y="6"/>
                  <a:pt x="99" y="6"/>
                </a:cubicBezTo>
                <a:cubicBezTo>
                  <a:pt x="147" y="6"/>
                  <a:pt x="186" y="19"/>
                  <a:pt x="186" y="31"/>
                </a:cubicBezTo>
                <a:cubicBezTo>
                  <a:pt x="186" y="43"/>
                  <a:pt x="147" y="53"/>
                  <a:pt x="99" y="5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zh-CN">
              <a:solidFill>
                <a:srgbClr val="00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grpSp>
        <p:nvGrpSpPr>
          <p:cNvPr id="10290" name="Group 50">
            <a:extLst>
              <a:ext uri="{FF2B5EF4-FFF2-40B4-BE49-F238E27FC236}">
                <a16:creationId xmlns:a16="http://schemas.microsoft.com/office/drawing/2014/main" id="{AE6ECD0F-A4B9-418B-8BEF-7BC240F179A8}"/>
              </a:ext>
            </a:extLst>
          </p:cNvPr>
          <p:cNvGrpSpPr>
            <a:grpSpLocks/>
          </p:cNvGrpSpPr>
          <p:nvPr/>
        </p:nvGrpSpPr>
        <p:grpSpPr bwMode="auto">
          <a:xfrm>
            <a:off x="9750425" y="1611313"/>
            <a:ext cx="263525" cy="477837"/>
            <a:chOff x="0" y="0"/>
            <a:chExt cx="409575" cy="742950"/>
          </a:xfrm>
        </p:grpSpPr>
        <p:sp>
          <p:nvSpPr>
            <p:cNvPr id="10291" name="Freeform 189">
              <a:extLst>
                <a:ext uri="{FF2B5EF4-FFF2-40B4-BE49-F238E27FC236}">
                  <a16:creationId xmlns:a16="http://schemas.microsoft.com/office/drawing/2014/main" id="{1D21529E-CC0A-46C1-B7C0-D1C4E36E7D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325" y="390525"/>
              <a:ext cx="293688" cy="352425"/>
            </a:xfrm>
            <a:custGeom>
              <a:avLst/>
              <a:gdLst>
                <a:gd name="T0" fmla="*/ 72 w 78"/>
                <a:gd name="T1" fmla="*/ 8 h 94"/>
                <a:gd name="T2" fmla="*/ 65 w 78"/>
                <a:gd name="T3" fmla="*/ 12 h 94"/>
                <a:gd name="T4" fmla="*/ 63 w 78"/>
                <a:gd name="T5" fmla="*/ 12 h 94"/>
                <a:gd name="T6" fmla="*/ 52 w 78"/>
                <a:gd name="T7" fmla="*/ 15 h 94"/>
                <a:gd name="T8" fmla="*/ 37 w 78"/>
                <a:gd name="T9" fmla="*/ 11 h 94"/>
                <a:gd name="T10" fmla="*/ 24 w 78"/>
                <a:gd name="T11" fmla="*/ 14 h 94"/>
                <a:gd name="T12" fmla="*/ 13 w 78"/>
                <a:gd name="T13" fmla="*/ 12 h 94"/>
                <a:gd name="T14" fmla="*/ 11 w 78"/>
                <a:gd name="T15" fmla="*/ 11 h 94"/>
                <a:gd name="T16" fmla="*/ 7 w 78"/>
                <a:gd name="T17" fmla="*/ 9 h 94"/>
                <a:gd name="T18" fmla="*/ 0 w 78"/>
                <a:gd name="T19" fmla="*/ 3 h 94"/>
                <a:gd name="T20" fmla="*/ 0 w 78"/>
                <a:gd name="T21" fmla="*/ 87 h 94"/>
                <a:gd name="T22" fmla="*/ 4 w 78"/>
                <a:gd name="T23" fmla="*/ 93 h 94"/>
                <a:gd name="T24" fmla="*/ 7 w 78"/>
                <a:gd name="T25" fmla="*/ 94 h 94"/>
                <a:gd name="T26" fmla="*/ 11 w 78"/>
                <a:gd name="T27" fmla="*/ 92 h 94"/>
                <a:gd name="T28" fmla="*/ 39 w 78"/>
                <a:gd name="T29" fmla="*/ 64 h 94"/>
                <a:gd name="T30" fmla="*/ 67 w 78"/>
                <a:gd name="T31" fmla="*/ 92 h 94"/>
                <a:gd name="T32" fmla="*/ 74 w 78"/>
                <a:gd name="T33" fmla="*/ 93 h 94"/>
                <a:gd name="T34" fmla="*/ 78 w 78"/>
                <a:gd name="T35" fmla="*/ 87 h 94"/>
                <a:gd name="T36" fmla="*/ 78 w 78"/>
                <a:gd name="T37" fmla="*/ 0 h 94"/>
                <a:gd name="T38" fmla="*/ 72 w 78"/>
                <a:gd name="T39" fmla="*/ 8 h 9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78"/>
                <a:gd name="T61" fmla="*/ 0 h 94"/>
                <a:gd name="T62" fmla="*/ 78 w 78"/>
                <a:gd name="T63" fmla="*/ 94 h 9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78" h="94">
                  <a:moveTo>
                    <a:pt x="72" y="8"/>
                  </a:moveTo>
                  <a:cubicBezTo>
                    <a:pt x="70" y="9"/>
                    <a:pt x="68" y="10"/>
                    <a:pt x="65" y="12"/>
                  </a:cubicBezTo>
                  <a:cubicBezTo>
                    <a:pt x="65" y="12"/>
                    <a:pt x="64" y="12"/>
                    <a:pt x="63" y="12"/>
                  </a:cubicBezTo>
                  <a:cubicBezTo>
                    <a:pt x="60" y="14"/>
                    <a:pt x="56" y="15"/>
                    <a:pt x="52" y="15"/>
                  </a:cubicBezTo>
                  <a:cubicBezTo>
                    <a:pt x="47" y="15"/>
                    <a:pt x="42" y="13"/>
                    <a:pt x="37" y="11"/>
                  </a:cubicBezTo>
                  <a:cubicBezTo>
                    <a:pt x="33" y="13"/>
                    <a:pt x="29" y="14"/>
                    <a:pt x="24" y="14"/>
                  </a:cubicBezTo>
                  <a:cubicBezTo>
                    <a:pt x="20" y="14"/>
                    <a:pt x="17" y="13"/>
                    <a:pt x="13" y="12"/>
                  </a:cubicBezTo>
                  <a:cubicBezTo>
                    <a:pt x="13" y="12"/>
                    <a:pt x="12" y="11"/>
                    <a:pt x="11" y="11"/>
                  </a:cubicBezTo>
                  <a:cubicBezTo>
                    <a:pt x="10" y="10"/>
                    <a:pt x="8" y="10"/>
                    <a:pt x="7" y="9"/>
                  </a:cubicBezTo>
                  <a:cubicBezTo>
                    <a:pt x="4" y="7"/>
                    <a:pt x="2" y="5"/>
                    <a:pt x="0" y="3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90"/>
                    <a:pt x="2" y="92"/>
                    <a:pt x="4" y="93"/>
                  </a:cubicBezTo>
                  <a:cubicBezTo>
                    <a:pt x="5" y="94"/>
                    <a:pt x="6" y="94"/>
                    <a:pt x="7" y="94"/>
                  </a:cubicBezTo>
                  <a:cubicBezTo>
                    <a:pt x="8" y="94"/>
                    <a:pt x="10" y="93"/>
                    <a:pt x="11" y="92"/>
                  </a:cubicBezTo>
                  <a:cubicBezTo>
                    <a:pt x="39" y="64"/>
                    <a:pt x="39" y="64"/>
                    <a:pt x="39" y="64"/>
                  </a:cubicBezTo>
                  <a:cubicBezTo>
                    <a:pt x="67" y="92"/>
                    <a:pt x="67" y="92"/>
                    <a:pt x="67" y="92"/>
                  </a:cubicBezTo>
                  <a:cubicBezTo>
                    <a:pt x="69" y="94"/>
                    <a:pt x="72" y="94"/>
                    <a:pt x="74" y="93"/>
                  </a:cubicBezTo>
                  <a:cubicBezTo>
                    <a:pt x="77" y="92"/>
                    <a:pt x="78" y="90"/>
                    <a:pt x="78" y="87"/>
                  </a:cubicBezTo>
                  <a:cubicBezTo>
                    <a:pt x="78" y="0"/>
                    <a:pt x="78" y="0"/>
                    <a:pt x="78" y="0"/>
                  </a:cubicBezTo>
                  <a:cubicBezTo>
                    <a:pt x="77" y="3"/>
                    <a:pt x="75" y="5"/>
                    <a:pt x="72" y="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0292" name="Freeform 190">
              <a:extLst>
                <a:ext uri="{FF2B5EF4-FFF2-40B4-BE49-F238E27FC236}">
                  <a16:creationId xmlns:a16="http://schemas.microsoft.com/office/drawing/2014/main" id="{BD317FA8-98A6-4826-BC97-FE1FBDB13BFE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0" y="0"/>
              <a:ext cx="409575" cy="396875"/>
            </a:xfrm>
            <a:custGeom>
              <a:avLst/>
              <a:gdLst>
                <a:gd name="T0" fmla="*/ 104 w 109"/>
                <a:gd name="T1" fmla="*/ 29 h 106"/>
                <a:gd name="T2" fmla="*/ 101 w 109"/>
                <a:gd name="T3" fmla="*/ 26 h 106"/>
                <a:gd name="T4" fmla="*/ 98 w 109"/>
                <a:gd name="T5" fmla="*/ 24 h 106"/>
                <a:gd name="T6" fmla="*/ 94 w 109"/>
                <a:gd name="T7" fmla="*/ 22 h 106"/>
                <a:gd name="T8" fmla="*/ 90 w 109"/>
                <a:gd name="T9" fmla="*/ 21 h 106"/>
                <a:gd name="T10" fmla="*/ 75 w 109"/>
                <a:gd name="T11" fmla="*/ 2 h 106"/>
                <a:gd name="T12" fmla="*/ 71 w 109"/>
                <a:gd name="T13" fmla="*/ 1 h 106"/>
                <a:gd name="T14" fmla="*/ 66 w 109"/>
                <a:gd name="T15" fmla="*/ 1 h 106"/>
                <a:gd name="T16" fmla="*/ 63 w 109"/>
                <a:gd name="T17" fmla="*/ 2 h 106"/>
                <a:gd name="T18" fmla="*/ 58 w 109"/>
                <a:gd name="T19" fmla="*/ 5 h 106"/>
                <a:gd name="T20" fmla="*/ 54 w 109"/>
                <a:gd name="T21" fmla="*/ 5 h 106"/>
                <a:gd name="T22" fmla="*/ 52 w 109"/>
                <a:gd name="T23" fmla="*/ 3 h 106"/>
                <a:gd name="T24" fmla="*/ 47 w 109"/>
                <a:gd name="T25" fmla="*/ 1 h 106"/>
                <a:gd name="T26" fmla="*/ 44 w 109"/>
                <a:gd name="T27" fmla="*/ 0 h 106"/>
                <a:gd name="T28" fmla="*/ 38 w 109"/>
                <a:gd name="T29" fmla="*/ 1 h 106"/>
                <a:gd name="T30" fmla="*/ 23 w 109"/>
                <a:gd name="T31" fmla="*/ 20 h 106"/>
                <a:gd name="T32" fmla="*/ 18 w 109"/>
                <a:gd name="T33" fmla="*/ 20 h 106"/>
                <a:gd name="T34" fmla="*/ 14 w 109"/>
                <a:gd name="T35" fmla="*/ 21 h 106"/>
                <a:gd name="T36" fmla="*/ 11 w 109"/>
                <a:gd name="T37" fmla="*/ 23 h 106"/>
                <a:gd name="T38" fmla="*/ 8 w 109"/>
                <a:gd name="T39" fmla="*/ 26 h 106"/>
                <a:gd name="T40" fmla="*/ 4 w 109"/>
                <a:gd name="T41" fmla="*/ 31 h 106"/>
                <a:gd name="T42" fmla="*/ 5 w 109"/>
                <a:gd name="T43" fmla="*/ 75 h 106"/>
                <a:gd name="T44" fmla="*/ 7 w 109"/>
                <a:gd name="T45" fmla="*/ 79 h 106"/>
                <a:gd name="T46" fmla="*/ 11 w 109"/>
                <a:gd name="T47" fmla="*/ 81 h 106"/>
                <a:gd name="T48" fmla="*/ 14 w 109"/>
                <a:gd name="T49" fmla="*/ 83 h 106"/>
                <a:gd name="T50" fmla="*/ 17 w 109"/>
                <a:gd name="T51" fmla="*/ 84 h 106"/>
                <a:gd name="T52" fmla="*/ 21 w 109"/>
                <a:gd name="T53" fmla="*/ 84 h 106"/>
                <a:gd name="T54" fmla="*/ 29 w 109"/>
                <a:gd name="T55" fmla="*/ 101 h 106"/>
                <a:gd name="T56" fmla="*/ 36 w 109"/>
                <a:gd name="T57" fmla="*/ 104 h 106"/>
                <a:gd name="T58" fmla="*/ 41 w 109"/>
                <a:gd name="T59" fmla="*/ 105 h 106"/>
                <a:gd name="T60" fmla="*/ 44 w 109"/>
                <a:gd name="T61" fmla="*/ 104 h 106"/>
                <a:gd name="T62" fmla="*/ 49 w 109"/>
                <a:gd name="T63" fmla="*/ 102 h 106"/>
                <a:gd name="T64" fmla="*/ 52 w 109"/>
                <a:gd name="T65" fmla="*/ 100 h 106"/>
                <a:gd name="T66" fmla="*/ 56 w 109"/>
                <a:gd name="T67" fmla="*/ 101 h 106"/>
                <a:gd name="T68" fmla="*/ 60 w 109"/>
                <a:gd name="T69" fmla="*/ 104 h 106"/>
                <a:gd name="T70" fmla="*/ 64 w 109"/>
                <a:gd name="T71" fmla="*/ 105 h 106"/>
                <a:gd name="T72" fmla="*/ 69 w 109"/>
                <a:gd name="T73" fmla="*/ 105 h 106"/>
                <a:gd name="T74" fmla="*/ 72 w 109"/>
                <a:gd name="T75" fmla="*/ 105 h 106"/>
                <a:gd name="T76" fmla="*/ 86 w 109"/>
                <a:gd name="T77" fmla="*/ 86 h 106"/>
                <a:gd name="T78" fmla="*/ 90 w 109"/>
                <a:gd name="T79" fmla="*/ 86 h 106"/>
                <a:gd name="T80" fmla="*/ 94 w 109"/>
                <a:gd name="T81" fmla="*/ 85 h 106"/>
                <a:gd name="T82" fmla="*/ 97 w 109"/>
                <a:gd name="T83" fmla="*/ 84 h 106"/>
                <a:gd name="T84" fmla="*/ 100 w 109"/>
                <a:gd name="T85" fmla="*/ 82 h 106"/>
                <a:gd name="T86" fmla="*/ 103 w 109"/>
                <a:gd name="T87" fmla="*/ 78 h 106"/>
                <a:gd name="T88" fmla="*/ 100 w 109"/>
                <a:gd name="T89" fmla="*/ 54 h 106"/>
                <a:gd name="T90" fmla="*/ 70 w 109"/>
                <a:gd name="T91" fmla="*/ 62 h 106"/>
                <a:gd name="T92" fmla="*/ 68 w 109"/>
                <a:gd name="T93" fmla="*/ 64 h 106"/>
                <a:gd name="T94" fmla="*/ 66 w 109"/>
                <a:gd name="T95" fmla="*/ 66 h 106"/>
                <a:gd name="T96" fmla="*/ 62 w 109"/>
                <a:gd name="T97" fmla="*/ 69 h 106"/>
                <a:gd name="T98" fmla="*/ 60 w 109"/>
                <a:gd name="T99" fmla="*/ 70 h 106"/>
                <a:gd name="T100" fmla="*/ 55 w 109"/>
                <a:gd name="T101" fmla="*/ 71 h 106"/>
                <a:gd name="T102" fmla="*/ 54 w 109"/>
                <a:gd name="T103" fmla="*/ 71 h 106"/>
                <a:gd name="T104" fmla="*/ 51 w 109"/>
                <a:gd name="T105" fmla="*/ 70 h 106"/>
                <a:gd name="T106" fmla="*/ 48 w 109"/>
                <a:gd name="T107" fmla="*/ 69 h 106"/>
                <a:gd name="T108" fmla="*/ 40 w 109"/>
                <a:gd name="T109" fmla="*/ 44 h 106"/>
                <a:gd name="T110" fmla="*/ 41 w 109"/>
                <a:gd name="T111" fmla="*/ 41 h 106"/>
                <a:gd name="T112" fmla="*/ 45 w 109"/>
                <a:gd name="T113" fmla="*/ 38 h 106"/>
                <a:gd name="T114" fmla="*/ 48 w 109"/>
                <a:gd name="T115" fmla="*/ 37 h 106"/>
                <a:gd name="T116" fmla="*/ 52 w 109"/>
                <a:gd name="T117" fmla="*/ 35 h 106"/>
                <a:gd name="T118" fmla="*/ 55 w 109"/>
                <a:gd name="T119" fmla="*/ 35 h 106"/>
                <a:gd name="T120" fmla="*/ 57 w 109"/>
                <a:gd name="T121" fmla="*/ 35 h 106"/>
                <a:gd name="T122" fmla="*/ 60 w 109"/>
                <a:gd name="T123" fmla="*/ 36 h 106"/>
                <a:gd name="T124" fmla="*/ 71 w 109"/>
                <a:gd name="T125" fmla="*/ 60 h 10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109"/>
                <a:gd name="T190" fmla="*/ 0 h 106"/>
                <a:gd name="T191" fmla="*/ 109 w 109"/>
                <a:gd name="T192" fmla="*/ 106 h 10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109" h="106">
                  <a:moveTo>
                    <a:pt x="106" y="33"/>
                  </a:moveTo>
                  <a:cubicBezTo>
                    <a:pt x="106" y="32"/>
                    <a:pt x="105" y="31"/>
                    <a:pt x="105" y="30"/>
                  </a:cubicBezTo>
                  <a:cubicBezTo>
                    <a:pt x="105" y="30"/>
                    <a:pt x="105" y="30"/>
                    <a:pt x="104" y="29"/>
                  </a:cubicBezTo>
                  <a:cubicBezTo>
                    <a:pt x="104" y="29"/>
                    <a:pt x="104" y="28"/>
                    <a:pt x="103" y="28"/>
                  </a:cubicBezTo>
                  <a:cubicBezTo>
                    <a:pt x="103" y="28"/>
                    <a:pt x="103" y="27"/>
                    <a:pt x="103" y="27"/>
                  </a:cubicBezTo>
                  <a:cubicBezTo>
                    <a:pt x="102" y="27"/>
                    <a:pt x="102" y="26"/>
                    <a:pt x="101" y="26"/>
                  </a:cubicBezTo>
                  <a:cubicBezTo>
                    <a:pt x="101" y="26"/>
                    <a:pt x="101" y="25"/>
                    <a:pt x="100" y="25"/>
                  </a:cubicBezTo>
                  <a:cubicBezTo>
                    <a:pt x="100" y="25"/>
                    <a:pt x="100" y="25"/>
                    <a:pt x="99" y="24"/>
                  </a:cubicBezTo>
                  <a:cubicBezTo>
                    <a:pt x="99" y="24"/>
                    <a:pt x="98" y="24"/>
                    <a:pt x="98" y="24"/>
                  </a:cubicBezTo>
                  <a:cubicBezTo>
                    <a:pt x="98" y="23"/>
                    <a:pt x="97" y="23"/>
                    <a:pt x="97" y="23"/>
                  </a:cubicBezTo>
                  <a:cubicBezTo>
                    <a:pt x="96" y="23"/>
                    <a:pt x="96" y="23"/>
                    <a:pt x="95" y="23"/>
                  </a:cubicBezTo>
                  <a:cubicBezTo>
                    <a:pt x="95" y="22"/>
                    <a:pt x="95" y="22"/>
                    <a:pt x="94" y="22"/>
                  </a:cubicBezTo>
                  <a:cubicBezTo>
                    <a:pt x="94" y="22"/>
                    <a:pt x="93" y="22"/>
                    <a:pt x="93" y="22"/>
                  </a:cubicBezTo>
                  <a:cubicBezTo>
                    <a:pt x="92" y="22"/>
                    <a:pt x="92" y="22"/>
                    <a:pt x="91" y="22"/>
                  </a:cubicBezTo>
                  <a:cubicBezTo>
                    <a:pt x="91" y="21"/>
                    <a:pt x="90" y="21"/>
                    <a:pt x="90" y="21"/>
                  </a:cubicBezTo>
                  <a:cubicBezTo>
                    <a:pt x="89" y="21"/>
                    <a:pt x="89" y="21"/>
                    <a:pt x="88" y="21"/>
                  </a:cubicBezTo>
                  <a:cubicBezTo>
                    <a:pt x="89" y="14"/>
                    <a:pt x="85" y="6"/>
                    <a:pt x="77" y="2"/>
                  </a:cubicBezTo>
                  <a:cubicBezTo>
                    <a:pt x="76" y="2"/>
                    <a:pt x="75" y="2"/>
                    <a:pt x="75" y="2"/>
                  </a:cubicBezTo>
                  <a:cubicBezTo>
                    <a:pt x="74" y="2"/>
                    <a:pt x="74" y="2"/>
                    <a:pt x="74" y="1"/>
                  </a:cubicBezTo>
                  <a:cubicBezTo>
                    <a:pt x="73" y="1"/>
                    <a:pt x="72" y="1"/>
                    <a:pt x="71" y="1"/>
                  </a:cubicBezTo>
                  <a:cubicBezTo>
                    <a:pt x="71" y="1"/>
                    <a:pt x="71" y="1"/>
                    <a:pt x="71" y="1"/>
                  </a:cubicBezTo>
                  <a:cubicBezTo>
                    <a:pt x="70" y="1"/>
                    <a:pt x="70" y="1"/>
                    <a:pt x="69" y="1"/>
                  </a:cubicBezTo>
                  <a:cubicBezTo>
                    <a:pt x="69" y="1"/>
                    <a:pt x="68" y="1"/>
                    <a:pt x="68" y="1"/>
                  </a:cubicBezTo>
                  <a:cubicBezTo>
                    <a:pt x="67" y="1"/>
                    <a:pt x="67" y="1"/>
                    <a:pt x="66" y="1"/>
                  </a:cubicBezTo>
                  <a:cubicBezTo>
                    <a:pt x="66" y="1"/>
                    <a:pt x="65" y="2"/>
                    <a:pt x="65" y="2"/>
                  </a:cubicBezTo>
                  <a:cubicBezTo>
                    <a:pt x="65" y="2"/>
                    <a:pt x="64" y="2"/>
                    <a:pt x="63" y="2"/>
                  </a:cubicBezTo>
                  <a:cubicBezTo>
                    <a:pt x="63" y="2"/>
                    <a:pt x="63" y="2"/>
                    <a:pt x="63" y="2"/>
                  </a:cubicBezTo>
                  <a:cubicBezTo>
                    <a:pt x="62" y="3"/>
                    <a:pt x="61" y="3"/>
                    <a:pt x="60" y="4"/>
                  </a:cubicBezTo>
                  <a:cubicBezTo>
                    <a:pt x="60" y="4"/>
                    <a:pt x="60" y="4"/>
                    <a:pt x="60" y="4"/>
                  </a:cubicBezTo>
                  <a:cubicBezTo>
                    <a:pt x="60" y="4"/>
                    <a:pt x="59" y="5"/>
                    <a:pt x="58" y="5"/>
                  </a:cubicBezTo>
                  <a:cubicBezTo>
                    <a:pt x="58" y="5"/>
                    <a:pt x="58" y="5"/>
                    <a:pt x="58" y="6"/>
                  </a:cubicBezTo>
                  <a:cubicBezTo>
                    <a:pt x="57" y="6"/>
                    <a:pt x="56" y="7"/>
                    <a:pt x="56" y="7"/>
                  </a:cubicBezTo>
                  <a:cubicBezTo>
                    <a:pt x="55" y="7"/>
                    <a:pt x="55" y="6"/>
                    <a:pt x="54" y="5"/>
                  </a:cubicBezTo>
                  <a:cubicBezTo>
                    <a:pt x="54" y="5"/>
                    <a:pt x="54" y="5"/>
                    <a:pt x="54" y="5"/>
                  </a:cubicBezTo>
                  <a:cubicBezTo>
                    <a:pt x="53" y="4"/>
                    <a:pt x="53" y="4"/>
                    <a:pt x="52" y="4"/>
                  </a:cubicBezTo>
                  <a:cubicBezTo>
                    <a:pt x="52" y="4"/>
                    <a:pt x="52" y="3"/>
                    <a:pt x="52" y="3"/>
                  </a:cubicBezTo>
                  <a:cubicBezTo>
                    <a:pt x="51" y="3"/>
                    <a:pt x="50" y="2"/>
                    <a:pt x="49" y="2"/>
                  </a:cubicBezTo>
                  <a:cubicBezTo>
                    <a:pt x="49" y="2"/>
                    <a:pt x="49" y="2"/>
                    <a:pt x="49" y="2"/>
                  </a:cubicBezTo>
                  <a:cubicBezTo>
                    <a:pt x="48" y="2"/>
                    <a:pt x="48" y="1"/>
                    <a:pt x="47" y="1"/>
                  </a:cubicBezTo>
                  <a:cubicBezTo>
                    <a:pt x="47" y="1"/>
                    <a:pt x="46" y="1"/>
                    <a:pt x="46" y="1"/>
                  </a:cubicBezTo>
                  <a:cubicBezTo>
                    <a:pt x="45" y="1"/>
                    <a:pt x="45" y="1"/>
                    <a:pt x="44" y="0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43" y="0"/>
                    <a:pt x="42" y="0"/>
                    <a:pt x="41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0" y="0"/>
                    <a:pt x="39" y="0"/>
                    <a:pt x="38" y="1"/>
                  </a:cubicBezTo>
                  <a:cubicBezTo>
                    <a:pt x="38" y="1"/>
                    <a:pt x="38" y="1"/>
                    <a:pt x="38" y="1"/>
                  </a:cubicBezTo>
                  <a:cubicBezTo>
                    <a:pt x="37" y="1"/>
                    <a:pt x="36" y="1"/>
                    <a:pt x="35" y="1"/>
                  </a:cubicBezTo>
                  <a:cubicBezTo>
                    <a:pt x="27" y="4"/>
                    <a:pt x="23" y="12"/>
                    <a:pt x="23" y="20"/>
                  </a:cubicBezTo>
                  <a:cubicBezTo>
                    <a:pt x="23" y="20"/>
                    <a:pt x="22" y="20"/>
                    <a:pt x="21" y="20"/>
                  </a:cubicBezTo>
                  <a:cubicBezTo>
                    <a:pt x="20" y="20"/>
                    <a:pt x="20" y="20"/>
                    <a:pt x="20" y="20"/>
                  </a:cubicBezTo>
                  <a:cubicBezTo>
                    <a:pt x="19" y="20"/>
                    <a:pt x="19" y="20"/>
                    <a:pt x="18" y="20"/>
                  </a:cubicBezTo>
                  <a:cubicBezTo>
                    <a:pt x="18" y="20"/>
                    <a:pt x="17" y="20"/>
                    <a:pt x="17" y="20"/>
                  </a:cubicBezTo>
                  <a:cubicBezTo>
                    <a:pt x="16" y="20"/>
                    <a:pt x="16" y="21"/>
                    <a:pt x="15" y="21"/>
                  </a:cubicBezTo>
                  <a:cubicBezTo>
                    <a:pt x="15" y="21"/>
                    <a:pt x="15" y="21"/>
                    <a:pt x="14" y="21"/>
                  </a:cubicBezTo>
                  <a:cubicBezTo>
                    <a:pt x="14" y="21"/>
                    <a:pt x="13" y="22"/>
                    <a:pt x="13" y="22"/>
                  </a:cubicBezTo>
                  <a:cubicBezTo>
                    <a:pt x="13" y="22"/>
                    <a:pt x="12" y="22"/>
                    <a:pt x="12" y="22"/>
                  </a:cubicBezTo>
                  <a:cubicBezTo>
                    <a:pt x="11" y="23"/>
                    <a:pt x="11" y="23"/>
                    <a:pt x="11" y="23"/>
                  </a:cubicBezTo>
                  <a:cubicBezTo>
                    <a:pt x="10" y="23"/>
                    <a:pt x="10" y="24"/>
                    <a:pt x="10" y="24"/>
                  </a:cubicBezTo>
                  <a:cubicBezTo>
                    <a:pt x="9" y="24"/>
                    <a:pt x="9" y="25"/>
                    <a:pt x="8" y="25"/>
                  </a:cubicBezTo>
                  <a:cubicBezTo>
                    <a:pt x="8" y="25"/>
                    <a:pt x="8" y="26"/>
                    <a:pt x="8" y="26"/>
                  </a:cubicBezTo>
                  <a:cubicBezTo>
                    <a:pt x="7" y="26"/>
                    <a:pt x="7" y="27"/>
                    <a:pt x="6" y="27"/>
                  </a:cubicBezTo>
                  <a:cubicBezTo>
                    <a:pt x="6" y="28"/>
                    <a:pt x="6" y="28"/>
                    <a:pt x="6" y="28"/>
                  </a:cubicBezTo>
                  <a:cubicBezTo>
                    <a:pt x="5" y="29"/>
                    <a:pt x="5" y="30"/>
                    <a:pt x="4" y="31"/>
                  </a:cubicBezTo>
                  <a:cubicBezTo>
                    <a:pt x="1" y="38"/>
                    <a:pt x="3" y="47"/>
                    <a:pt x="9" y="52"/>
                  </a:cubicBezTo>
                  <a:cubicBezTo>
                    <a:pt x="3" y="57"/>
                    <a:pt x="0" y="65"/>
                    <a:pt x="3" y="73"/>
                  </a:cubicBezTo>
                  <a:cubicBezTo>
                    <a:pt x="4" y="74"/>
                    <a:pt x="4" y="75"/>
                    <a:pt x="5" y="75"/>
                  </a:cubicBezTo>
                  <a:cubicBezTo>
                    <a:pt x="5" y="76"/>
                    <a:pt x="5" y="76"/>
                    <a:pt x="5" y="76"/>
                  </a:cubicBezTo>
                  <a:cubicBezTo>
                    <a:pt x="6" y="77"/>
                    <a:pt x="6" y="77"/>
                    <a:pt x="6" y="78"/>
                  </a:cubicBezTo>
                  <a:cubicBezTo>
                    <a:pt x="7" y="78"/>
                    <a:pt x="7" y="78"/>
                    <a:pt x="7" y="79"/>
                  </a:cubicBezTo>
                  <a:cubicBezTo>
                    <a:pt x="8" y="79"/>
                    <a:pt x="8" y="79"/>
                    <a:pt x="8" y="80"/>
                  </a:cubicBezTo>
                  <a:cubicBezTo>
                    <a:pt x="9" y="80"/>
                    <a:pt x="9" y="80"/>
                    <a:pt x="9" y="81"/>
                  </a:cubicBezTo>
                  <a:cubicBezTo>
                    <a:pt x="10" y="81"/>
                    <a:pt x="10" y="81"/>
                    <a:pt x="11" y="81"/>
                  </a:cubicBezTo>
                  <a:cubicBezTo>
                    <a:pt x="11" y="82"/>
                    <a:pt x="11" y="82"/>
                    <a:pt x="12" y="82"/>
                  </a:cubicBezTo>
                  <a:cubicBezTo>
                    <a:pt x="12" y="82"/>
                    <a:pt x="13" y="83"/>
                    <a:pt x="13" y="83"/>
                  </a:cubicBezTo>
                  <a:cubicBezTo>
                    <a:pt x="13" y="83"/>
                    <a:pt x="14" y="83"/>
                    <a:pt x="14" y="83"/>
                  </a:cubicBezTo>
                  <a:cubicBezTo>
                    <a:pt x="15" y="83"/>
                    <a:pt x="15" y="84"/>
                    <a:pt x="16" y="84"/>
                  </a:cubicBezTo>
                  <a:cubicBezTo>
                    <a:pt x="16" y="84"/>
                    <a:pt x="16" y="84"/>
                    <a:pt x="16" y="84"/>
                  </a:cubicBezTo>
                  <a:cubicBezTo>
                    <a:pt x="16" y="84"/>
                    <a:pt x="17" y="84"/>
                    <a:pt x="17" y="84"/>
                  </a:cubicBezTo>
                  <a:cubicBezTo>
                    <a:pt x="17" y="84"/>
                    <a:pt x="18" y="84"/>
                    <a:pt x="18" y="84"/>
                  </a:cubicBezTo>
                  <a:cubicBezTo>
                    <a:pt x="19" y="84"/>
                    <a:pt x="19" y="84"/>
                    <a:pt x="20" y="84"/>
                  </a:cubicBezTo>
                  <a:cubicBezTo>
                    <a:pt x="20" y="84"/>
                    <a:pt x="20" y="84"/>
                    <a:pt x="21" y="84"/>
                  </a:cubicBezTo>
                  <a:cubicBezTo>
                    <a:pt x="21" y="84"/>
                    <a:pt x="21" y="84"/>
                    <a:pt x="22" y="84"/>
                  </a:cubicBezTo>
                  <a:cubicBezTo>
                    <a:pt x="22" y="87"/>
                    <a:pt x="22" y="89"/>
                    <a:pt x="23" y="92"/>
                  </a:cubicBezTo>
                  <a:cubicBezTo>
                    <a:pt x="24" y="95"/>
                    <a:pt x="26" y="99"/>
                    <a:pt x="29" y="101"/>
                  </a:cubicBezTo>
                  <a:cubicBezTo>
                    <a:pt x="30" y="102"/>
                    <a:pt x="31" y="103"/>
                    <a:pt x="33" y="103"/>
                  </a:cubicBezTo>
                  <a:cubicBezTo>
                    <a:pt x="33" y="104"/>
                    <a:pt x="34" y="104"/>
                    <a:pt x="35" y="104"/>
                  </a:cubicBezTo>
                  <a:cubicBezTo>
                    <a:pt x="35" y="104"/>
                    <a:pt x="36" y="104"/>
                    <a:pt x="36" y="104"/>
                  </a:cubicBezTo>
                  <a:cubicBezTo>
                    <a:pt x="37" y="104"/>
                    <a:pt x="37" y="105"/>
                    <a:pt x="38" y="105"/>
                  </a:cubicBezTo>
                  <a:cubicBezTo>
                    <a:pt x="38" y="105"/>
                    <a:pt x="39" y="105"/>
                    <a:pt x="39" y="105"/>
                  </a:cubicBezTo>
                  <a:cubicBezTo>
                    <a:pt x="39" y="105"/>
                    <a:pt x="40" y="105"/>
                    <a:pt x="41" y="105"/>
                  </a:cubicBezTo>
                  <a:cubicBezTo>
                    <a:pt x="41" y="105"/>
                    <a:pt x="41" y="105"/>
                    <a:pt x="41" y="105"/>
                  </a:cubicBezTo>
                  <a:cubicBezTo>
                    <a:pt x="42" y="105"/>
                    <a:pt x="43" y="104"/>
                    <a:pt x="44" y="104"/>
                  </a:cubicBezTo>
                  <a:cubicBezTo>
                    <a:pt x="44" y="104"/>
                    <a:pt x="44" y="104"/>
                    <a:pt x="44" y="104"/>
                  </a:cubicBezTo>
                  <a:cubicBezTo>
                    <a:pt x="45" y="104"/>
                    <a:pt x="46" y="104"/>
                    <a:pt x="46" y="103"/>
                  </a:cubicBezTo>
                  <a:cubicBezTo>
                    <a:pt x="47" y="103"/>
                    <a:pt x="47" y="103"/>
                    <a:pt x="47" y="103"/>
                  </a:cubicBezTo>
                  <a:cubicBezTo>
                    <a:pt x="48" y="103"/>
                    <a:pt x="49" y="103"/>
                    <a:pt x="49" y="102"/>
                  </a:cubicBezTo>
                  <a:cubicBezTo>
                    <a:pt x="49" y="102"/>
                    <a:pt x="49" y="102"/>
                    <a:pt x="50" y="102"/>
                  </a:cubicBezTo>
                  <a:cubicBezTo>
                    <a:pt x="50" y="102"/>
                    <a:pt x="51" y="101"/>
                    <a:pt x="51" y="101"/>
                  </a:cubicBezTo>
                  <a:cubicBezTo>
                    <a:pt x="52" y="100"/>
                    <a:pt x="52" y="100"/>
                    <a:pt x="52" y="100"/>
                  </a:cubicBezTo>
                  <a:cubicBezTo>
                    <a:pt x="53" y="100"/>
                    <a:pt x="53" y="99"/>
                    <a:pt x="54" y="98"/>
                  </a:cubicBezTo>
                  <a:cubicBezTo>
                    <a:pt x="54" y="99"/>
                    <a:pt x="55" y="100"/>
                    <a:pt x="56" y="100"/>
                  </a:cubicBezTo>
                  <a:cubicBezTo>
                    <a:pt x="56" y="100"/>
                    <a:pt x="56" y="101"/>
                    <a:pt x="56" y="101"/>
                  </a:cubicBezTo>
                  <a:cubicBezTo>
                    <a:pt x="57" y="101"/>
                    <a:pt x="57" y="102"/>
                    <a:pt x="58" y="102"/>
                  </a:cubicBezTo>
                  <a:cubicBezTo>
                    <a:pt x="58" y="102"/>
                    <a:pt x="58" y="102"/>
                    <a:pt x="58" y="102"/>
                  </a:cubicBezTo>
                  <a:cubicBezTo>
                    <a:pt x="59" y="103"/>
                    <a:pt x="60" y="103"/>
                    <a:pt x="60" y="104"/>
                  </a:cubicBezTo>
                  <a:cubicBezTo>
                    <a:pt x="61" y="104"/>
                    <a:pt x="61" y="104"/>
                    <a:pt x="61" y="104"/>
                  </a:cubicBezTo>
                  <a:cubicBezTo>
                    <a:pt x="62" y="104"/>
                    <a:pt x="62" y="104"/>
                    <a:pt x="63" y="105"/>
                  </a:cubicBezTo>
                  <a:cubicBezTo>
                    <a:pt x="63" y="105"/>
                    <a:pt x="63" y="105"/>
                    <a:pt x="64" y="105"/>
                  </a:cubicBezTo>
                  <a:cubicBezTo>
                    <a:pt x="64" y="105"/>
                    <a:pt x="65" y="105"/>
                    <a:pt x="66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5"/>
                    <a:pt x="68" y="106"/>
                    <a:pt x="69" y="105"/>
                  </a:cubicBezTo>
                  <a:cubicBezTo>
                    <a:pt x="69" y="105"/>
                    <a:pt x="69" y="105"/>
                    <a:pt x="69" y="105"/>
                  </a:cubicBezTo>
                  <a:cubicBezTo>
                    <a:pt x="70" y="105"/>
                    <a:pt x="71" y="105"/>
                    <a:pt x="72" y="105"/>
                  </a:cubicBezTo>
                  <a:cubicBezTo>
                    <a:pt x="72" y="105"/>
                    <a:pt x="72" y="105"/>
                    <a:pt x="72" y="105"/>
                  </a:cubicBezTo>
                  <a:cubicBezTo>
                    <a:pt x="73" y="105"/>
                    <a:pt x="74" y="105"/>
                    <a:pt x="75" y="104"/>
                  </a:cubicBezTo>
                  <a:cubicBezTo>
                    <a:pt x="77" y="103"/>
                    <a:pt x="80" y="102"/>
                    <a:pt x="81" y="100"/>
                  </a:cubicBezTo>
                  <a:cubicBezTo>
                    <a:pt x="85" y="96"/>
                    <a:pt x="87" y="91"/>
                    <a:pt x="86" y="86"/>
                  </a:cubicBezTo>
                  <a:cubicBezTo>
                    <a:pt x="87" y="86"/>
                    <a:pt x="87" y="86"/>
                    <a:pt x="88" y="86"/>
                  </a:cubicBezTo>
                  <a:cubicBezTo>
                    <a:pt x="88" y="86"/>
                    <a:pt x="89" y="86"/>
                    <a:pt x="89" y="86"/>
                  </a:cubicBezTo>
                  <a:cubicBezTo>
                    <a:pt x="89" y="86"/>
                    <a:pt x="90" y="86"/>
                    <a:pt x="90" y="86"/>
                  </a:cubicBezTo>
                  <a:cubicBezTo>
                    <a:pt x="91" y="86"/>
                    <a:pt x="91" y="86"/>
                    <a:pt x="92" y="86"/>
                  </a:cubicBezTo>
                  <a:cubicBezTo>
                    <a:pt x="92" y="86"/>
                    <a:pt x="92" y="85"/>
                    <a:pt x="93" y="85"/>
                  </a:cubicBezTo>
                  <a:cubicBezTo>
                    <a:pt x="93" y="85"/>
                    <a:pt x="94" y="85"/>
                    <a:pt x="94" y="85"/>
                  </a:cubicBezTo>
                  <a:cubicBezTo>
                    <a:pt x="94" y="85"/>
                    <a:pt x="94" y="85"/>
                    <a:pt x="94" y="85"/>
                  </a:cubicBezTo>
                  <a:cubicBezTo>
                    <a:pt x="95" y="85"/>
                    <a:pt x="95" y="85"/>
                    <a:pt x="95" y="85"/>
                  </a:cubicBezTo>
                  <a:cubicBezTo>
                    <a:pt x="96" y="84"/>
                    <a:pt x="96" y="84"/>
                    <a:pt x="97" y="84"/>
                  </a:cubicBezTo>
                  <a:cubicBezTo>
                    <a:pt x="97" y="84"/>
                    <a:pt x="97" y="84"/>
                    <a:pt x="98" y="83"/>
                  </a:cubicBezTo>
                  <a:cubicBezTo>
                    <a:pt x="98" y="83"/>
                    <a:pt x="99" y="83"/>
                    <a:pt x="99" y="82"/>
                  </a:cubicBezTo>
                  <a:cubicBezTo>
                    <a:pt x="99" y="82"/>
                    <a:pt x="100" y="82"/>
                    <a:pt x="100" y="82"/>
                  </a:cubicBezTo>
                  <a:cubicBezTo>
                    <a:pt x="101" y="81"/>
                    <a:pt x="101" y="81"/>
                    <a:pt x="101" y="81"/>
                  </a:cubicBezTo>
                  <a:cubicBezTo>
                    <a:pt x="102" y="80"/>
                    <a:pt x="102" y="80"/>
                    <a:pt x="102" y="80"/>
                  </a:cubicBezTo>
                  <a:cubicBezTo>
                    <a:pt x="103" y="79"/>
                    <a:pt x="103" y="79"/>
                    <a:pt x="103" y="78"/>
                  </a:cubicBezTo>
                  <a:cubicBezTo>
                    <a:pt x="103" y="78"/>
                    <a:pt x="104" y="78"/>
                    <a:pt x="104" y="78"/>
                  </a:cubicBezTo>
                  <a:cubicBezTo>
                    <a:pt x="104" y="77"/>
                    <a:pt x="105" y="76"/>
                    <a:pt x="105" y="75"/>
                  </a:cubicBezTo>
                  <a:cubicBezTo>
                    <a:pt x="109" y="68"/>
                    <a:pt x="106" y="59"/>
                    <a:pt x="100" y="54"/>
                  </a:cubicBezTo>
                  <a:cubicBezTo>
                    <a:pt x="107" y="49"/>
                    <a:pt x="109" y="41"/>
                    <a:pt x="106" y="33"/>
                  </a:cubicBezTo>
                  <a:close/>
                  <a:moveTo>
                    <a:pt x="71" y="60"/>
                  </a:moveTo>
                  <a:cubicBezTo>
                    <a:pt x="71" y="61"/>
                    <a:pt x="70" y="61"/>
                    <a:pt x="70" y="62"/>
                  </a:cubicBezTo>
                  <a:cubicBezTo>
                    <a:pt x="70" y="62"/>
                    <a:pt x="70" y="62"/>
                    <a:pt x="70" y="63"/>
                  </a:cubicBezTo>
                  <a:cubicBezTo>
                    <a:pt x="69" y="63"/>
                    <a:pt x="69" y="64"/>
                    <a:pt x="68" y="64"/>
                  </a:cubicBezTo>
                  <a:cubicBezTo>
                    <a:pt x="68" y="64"/>
                    <a:pt x="68" y="64"/>
                    <a:pt x="68" y="64"/>
                  </a:cubicBezTo>
                  <a:cubicBezTo>
                    <a:pt x="68" y="64"/>
                    <a:pt x="68" y="64"/>
                    <a:pt x="68" y="65"/>
                  </a:cubicBezTo>
                  <a:cubicBezTo>
                    <a:pt x="68" y="65"/>
                    <a:pt x="67" y="66"/>
                    <a:pt x="67" y="66"/>
                  </a:cubicBezTo>
                  <a:cubicBezTo>
                    <a:pt x="66" y="66"/>
                    <a:pt x="66" y="66"/>
                    <a:pt x="66" y="66"/>
                  </a:cubicBezTo>
                  <a:cubicBezTo>
                    <a:pt x="66" y="67"/>
                    <a:pt x="65" y="67"/>
                    <a:pt x="65" y="68"/>
                  </a:cubicBezTo>
                  <a:cubicBezTo>
                    <a:pt x="65" y="68"/>
                    <a:pt x="64" y="68"/>
                    <a:pt x="64" y="68"/>
                  </a:cubicBezTo>
                  <a:cubicBezTo>
                    <a:pt x="64" y="68"/>
                    <a:pt x="63" y="69"/>
                    <a:pt x="62" y="69"/>
                  </a:cubicBezTo>
                  <a:cubicBezTo>
                    <a:pt x="62" y="69"/>
                    <a:pt x="62" y="69"/>
                    <a:pt x="62" y="69"/>
                  </a:cubicBezTo>
                  <a:cubicBezTo>
                    <a:pt x="61" y="69"/>
                    <a:pt x="61" y="70"/>
                    <a:pt x="60" y="70"/>
                  </a:cubicBezTo>
                  <a:cubicBezTo>
                    <a:pt x="60" y="70"/>
                    <a:pt x="60" y="70"/>
                    <a:pt x="60" y="70"/>
                  </a:cubicBezTo>
                  <a:cubicBezTo>
                    <a:pt x="59" y="70"/>
                    <a:pt x="58" y="70"/>
                    <a:pt x="58" y="70"/>
                  </a:cubicBezTo>
                  <a:cubicBezTo>
                    <a:pt x="57" y="70"/>
                    <a:pt x="57" y="70"/>
                    <a:pt x="57" y="70"/>
                  </a:cubicBezTo>
                  <a:cubicBezTo>
                    <a:pt x="56" y="71"/>
                    <a:pt x="56" y="71"/>
                    <a:pt x="55" y="71"/>
                  </a:cubicBezTo>
                  <a:cubicBezTo>
                    <a:pt x="55" y="71"/>
                    <a:pt x="55" y="71"/>
                    <a:pt x="55" y="71"/>
                  </a:cubicBezTo>
                  <a:cubicBezTo>
                    <a:pt x="55" y="71"/>
                    <a:pt x="55" y="71"/>
                    <a:pt x="55" y="71"/>
                  </a:cubicBezTo>
                  <a:cubicBezTo>
                    <a:pt x="54" y="71"/>
                    <a:pt x="54" y="71"/>
                    <a:pt x="54" y="71"/>
                  </a:cubicBezTo>
                  <a:cubicBezTo>
                    <a:pt x="53" y="71"/>
                    <a:pt x="53" y="71"/>
                    <a:pt x="53" y="71"/>
                  </a:cubicBezTo>
                  <a:cubicBezTo>
                    <a:pt x="53" y="70"/>
                    <a:pt x="52" y="70"/>
                    <a:pt x="52" y="70"/>
                  </a:cubicBezTo>
                  <a:cubicBezTo>
                    <a:pt x="52" y="70"/>
                    <a:pt x="51" y="70"/>
                    <a:pt x="51" y="70"/>
                  </a:cubicBezTo>
                  <a:cubicBezTo>
                    <a:pt x="51" y="70"/>
                    <a:pt x="50" y="70"/>
                    <a:pt x="50" y="70"/>
                  </a:cubicBezTo>
                  <a:cubicBezTo>
                    <a:pt x="50" y="70"/>
                    <a:pt x="50" y="70"/>
                    <a:pt x="49" y="70"/>
                  </a:cubicBezTo>
                  <a:cubicBezTo>
                    <a:pt x="49" y="70"/>
                    <a:pt x="48" y="69"/>
                    <a:pt x="48" y="69"/>
                  </a:cubicBezTo>
                  <a:cubicBezTo>
                    <a:pt x="45" y="68"/>
                    <a:pt x="43" y="66"/>
                    <a:pt x="41" y="64"/>
                  </a:cubicBezTo>
                  <a:cubicBezTo>
                    <a:pt x="37" y="59"/>
                    <a:pt x="36" y="52"/>
                    <a:pt x="39" y="46"/>
                  </a:cubicBezTo>
                  <a:cubicBezTo>
                    <a:pt x="39" y="45"/>
                    <a:pt x="39" y="44"/>
                    <a:pt x="40" y="44"/>
                  </a:cubicBezTo>
                  <a:cubicBezTo>
                    <a:pt x="40" y="43"/>
                    <a:pt x="40" y="43"/>
                    <a:pt x="40" y="43"/>
                  </a:cubicBezTo>
                  <a:cubicBezTo>
                    <a:pt x="40" y="42"/>
                    <a:pt x="41" y="42"/>
                    <a:pt x="41" y="41"/>
                  </a:cubicBezTo>
                  <a:cubicBezTo>
                    <a:pt x="41" y="41"/>
                    <a:pt x="41" y="41"/>
                    <a:pt x="41" y="41"/>
                  </a:cubicBezTo>
                  <a:cubicBezTo>
                    <a:pt x="42" y="41"/>
                    <a:pt x="42" y="40"/>
                    <a:pt x="43" y="40"/>
                  </a:cubicBezTo>
                  <a:cubicBezTo>
                    <a:pt x="43" y="39"/>
                    <a:pt x="43" y="39"/>
                    <a:pt x="43" y="39"/>
                  </a:cubicBezTo>
                  <a:cubicBezTo>
                    <a:pt x="44" y="39"/>
                    <a:pt x="45" y="38"/>
                    <a:pt x="45" y="38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6" y="37"/>
                    <a:pt x="47" y="37"/>
                    <a:pt x="47" y="37"/>
                  </a:cubicBezTo>
                  <a:cubicBezTo>
                    <a:pt x="47" y="37"/>
                    <a:pt x="48" y="37"/>
                    <a:pt x="48" y="37"/>
                  </a:cubicBezTo>
                  <a:cubicBezTo>
                    <a:pt x="48" y="36"/>
                    <a:pt x="49" y="36"/>
                    <a:pt x="50" y="36"/>
                  </a:cubicBezTo>
                  <a:cubicBezTo>
                    <a:pt x="50" y="36"/>
                    <a:pt x="50" y="36"/>
                    <a:pt x="50" y="36"/>
                  </a:cubicBezTo>
                  <a:cubicBezTo>
                    <a:pt x="51" y="36"/>
                    <a:pt x="51" y="35"/>
                    <a:pt x="52" y="35"/>
                  </a:cubicBezTo>
                  <a:cubicBezTo>
                    <a:pt x="52" y="35"/>
                    <a:pt x="52" y="35"/>
                    <a:pt x="53" y="35"/>
                  </a:cubicBezTo>
                  <a:cubicBezTo>
                    <a:pt x="53" y="35"/>
                    <a:pt x="54" y="35"/>
                    <a:pt x="55" y="35"/>
                  </a:cubicBezTo>
                  <a:cubicBezTo>
                    <a:pt x="55" y="35"/>
                    <a:pt x="55" y="35"/>
                    <a:pt x="55" y="35"/>
                  </a:cubicBezTo>
                  <a:cubicBezTo>
                    <a:pt x="55" y="35"/>
                    <a:pt x="55" y="35"/>
                    <a:pt x="55" y="35"/>
                  </a:cubicBezTo>
                  <a:cubicBezTo>
                    <a:pt x="55" y="35"/>
                    <a:pt x="56" y="35"/>
                    <a:pt x="56" y="35"/>
                  </a:cubicBezTo>
                  <a:cubicBezTo>
                    <a:pt x="56" y="35"/>
                    <a:pt x="56" y="35"/>
                    <a:pt x="57" y="35"/>
                  </a:cubicBezTo>
                  <a:cubicBezTo>
                    <a:pt x="57" y="35"/>
                    <a:pt x="57" y="35"/>
                    <a:pt x="58" y="35"/>
                  </a:cubicBezTo>
                  <a:cubicBezTo>
                    <a:pt x="58" y="35"/>
                    <a:pt x="58" y="35"/>
                    <a:pt x="59" y="35"/>
                  </a:cubicBezTo>
                  <a:cubicBezTo>
                    <a:pt x="59" y="36"/>
                    <a:pt x="59" y="36"/>
                    <a:pt x="60" y="36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61" y="36"/>
                    <a:pt x="61" y="36"/>
                    <a:pt x="62" y="37"/>
                  </a:cubicBezTo>
                  <a:cubicBezTo>
                    <a:pt x="71" y="41"/>
                    <a:pt x="75" y="51"/>
                    <a:pt x="71" y="6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</p:grpSp>
      <p:sp>
        <p:nvSpPr>
          <p:cNvPr id="10293" name="Freeform 755">
            <a:extLst>
              <a:ext uri="{FF2B5EF4-FFF2-40B4-BE49-F238E27FC236}">
                <a16:creationId xmlns:a16="http://schemas.microsoft.com/office/drawing/2014/main" id="{BC42C40E-CC7E-4C11-A7C7-62DC08FF72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69475" y="5106988"/>
            <a:ext cx="242888" cy="474662"/>
          </a:xfrm>
          <a:custGeom>
            <a:avLst/>
            <a:gdLst>
              <a:gd name="T0" fmla="*/ 101 w 101"/>
              <a:gd name="T1" fmla="*/ 50 h 197"/>
              <a:gd name="T2" fmla="*/ 50 w 101"/>
              <a:gd name="T3" fmla="*/ 0 h 197"/>
              <a:gd name="T4" fmla="*/ 0 w 101"/>
              <a:gd name="T5" fmla="*/ 50 h 197"/>
              <a:gd name="T6" fmla="*/ 14 w 101"/>
              <a:gd name="T7" fmla="*/ 63 h 197"/>
              <a:gd name="T8" fmla="*/ 28 w 101"/>
              <a:gd name="T9" fmla="*/ 50 h 197"/>
              <a:gd name="T10" fmla="*/ 50 w 101"/>
              <a:gd name="T11" fmla="*/ 27 h 197"/>
              <a:gd name="T12" fmla="*/ 73 w 101"/>
              <a:gd name="T13" fmla="*/ 50 h 197"/>
              <a:gd name="T14" fmla="*/ 50 w 101"/>
              <a:gd name="T15" fmla="*/ 78 h 197"/>
              <a:gd name="T16" fmla="*/ 49 w 101"/>
              <a:gd name="T17" fmla="*/ 78 h 197"/>
              <a:gd name="T18" fmla="*/ 0 w 101"/>
              <a:gd name="T19" fmla="*/ 121 h 197"/>
              <a:gd name="T20" fmla="*/ 0 w 101"/>
              <a:gd name="T21" fmla="*/ 183 h 197"/>
              <a:gd name="T22" fmla="*/ 14 w 101"/>
              <a:gd name="T23" fmla="*/ 197 h 197"/>
              <a:gd name="T24" fmla="*/ 87 w 101"/>
              <a:gd name="T25" fmla="*/ 197 h 197"/>
              <a:gd name="T26" fmla="*/ 101 w 101"/>
              <a:gd name="T27" fmla="*/ 183 h 197"/>
              <a:gd name="T28" fmla="*/ 101 w 101"/>
              <a:gd name="T29" fmla="*/ 130 h 197"/>
              <a:gd name="T30" fmla="*/ 101 w 101"/>
              <a:gd name="T31" fmla="*/ 57 h 197"/>
              <a:gd name="T32" fmla="*/ 101 w 101"/>
              <a:gd name="T33" fmla="*/ 50 h 19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101"/>
              <a:gd name="T52" fmla="*/ 0 h 197"/>
              <a:gd name="T53" fmla="*/ 101 w 101"/>
              <a:gd name="T54" fmla="*/ 197 h 197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101" h="197">
                <a:moveTo>
                  <a:pt x="101" y="50"/>
                </a:moveTo>
                <a:cubicBezTo>
                  <a:pt x="101" y="22"/>
                  <a:pt x="78" y="0"/>
                  <a:pt x="50" y="0"/>
                </a:cubicBezTo>
                <a:cubicBezTo>
                  <a:pt x="23" y="0"/>
                  <a:pt x="0" y="22"/>
                  <a:pt x="0" y="50"/>
                </a:cubicBezTo>
                <a:cubicBezTo>
                  <a:pt x="0" y="57"/>
                  <a:pt x="6" y="63"/>
                  <a:pt x="14" y="63"/>
                </a:cubicBezTo>
                <a:cubicBezTo>
                  <a:pt x="22" y="63"/>
                  <a:pt x="28" y="57"/>
                  <a:pt x="28" y="50"/>
                </a:cubicBezTo>
                <a:cubicBezTo>
                  <a:pt x="28" y="37"/>
                  <a:pt x="38" y="27"/>
                  <a:pt x="50" y="27"/>
                </a:cubicBezTo>
                <a:cubicBezTo>
                  <a:pt x="63" y="27"/>
                  <a:pt x="73" y="37"/>
                  <a:pt x="73" y="50"/>
                </a:cubicBezTo>
                <a:cubicBezTo>
                  <a:pt x="73" y="63"/>
                  <a:pt x="63" y="75"/>
                  <a:pt x="50" y="78"/>
                </a:cubicBezTo>
                <a:cubicBezTo>
                  <a:pt x="49" y="78"/>
                  <a:pt x="49" y="78"/>
                  <a:pt x="49" y="78"/>
                </a:cubicBezTo>
                <a:cubicBezTo>
                  <a:pt x="33" y="80"/>
                  <a:pt x="0" y="86"/>
                  <a:pt x="0" y="121"/>
                </a:cubicBezTo>
                <a:cubicBezTo>
                  <a:pt x="0" y="183"/>
                  <a:pt x="0" y="183"/>
                  <a:pt x="0" y="183"/>
                </a:cubicBezTo>
                <a:cubicBezTo>
                  <a:pt x="0" y="191"/>
                  <a:pt x="6" y="197"/>
                  <a:pt x="14" y="197"/>
                </a:cubicBezTo>
                <a:cubicBezTo>
                  <a:pt x="87" y="197"/>
                  <a:pt x="87" y="197"/>
                  <a:pt x="87" y="197"/>
                </a:cubicBezTo>
                <a:cubicBezTo>
                  <a:pt x="94" y="197"/>
                  <a:pt x="101" y="191"/>
                  <a:pt x="101" y="183"/>
                </a:cubicBezTo>
                <a:cubicBezTo>
                  <a:pt x="101" y="130"/>
                  <a:pt x="101" y="130"/>
                  <a:pt x="101" y="130"/>
                </a:cubicBezTo>
                <a:cubicBezTo>
                  <a:pt x="101" y="57"/>
                  <a:pt x="101" y="57"/>
                  <a:pt x="101" y="57"/>
                </a:cubicBezTo>
                <a:cubicBezTo>
                  <a:pt x="101" y="50"/>
                  <a:pt x="101" y="50"/>
                  <a:pt x="101" y="50"/>
                </a:cubicBezTo>
                <a:close/>
              </a:path>
            </a:pathLst>
          </a:custGeom>
          <a:solidFill>
            <a:srgbClr val="424242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zh-CN">
              <a:solidFill>
                <a:srgbClr val="00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grpSp>
        <p:nvGrpSpPr>
          <p:cNvPr id="10294" name="Group 54">
            <a:extLst>
              <a:ext uri="{FF2B5EF4-FFF2-40B4-BE49-F238E27FC236}">
                <a16:creationId xmlns:a16="http://schemas.microsoft.com/office/drawing/2014/main" id="{9199722D-6E08-4D90-84A1-9A9244E68121}"/>
              </a:ext>
            </a:extLst>
          </p:cNvPr>
          <p:cNvGrpSpPr>
            <a:grpSpLocks/>
          </p:cNvGrpSpPr>
          <p:nvPr/>
        </p:nvGrpSpPr>
        <p:grpSpPr bwMode="auto">
          <a:xfrm>
            <a:off x="9653588" y="2828925"/>
            <a:ext cx="476250" cy="444500"/>
            <a:chOff x="0" y="0"/>
            <a:chExt cx="739775" cy="690562"/>
          </a:xfrm>
        </p:grpSpPr>
        <p:sp>
          <p:nvSpPr>
            <p:cNvPr id="10295" name="Freeform 876">
              <a:extLst>
                <a:ext uri="{FF2B5EF4-FFF2-40B4-BE49-F238E27FC236}">
                  <a16:creationId xmlns:a16="http://schemas.microsoft.com/office/drawing/2014/main" id="{365ED603-5AEB-42AE-9808-21C6426712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8013" y="71437"/>
              <a:ext cx="115888" cy="101600"/>
            </a:xfrm>
            <a:custGeom>
              <a:avLst/>
              <a:gdLst>
                <a:gd name="T0" fmla="*/ 2 w 31"/>
                <a:gd name="T1" fmla="*/ 25 h 27"/>
                <a:gd name="T2" fmla="*/ 2 w 31"/>
                <a:gd name="T3" fmla="*/ 27 h 27"/>
                <a:gd name="T4" fmla="*/ 4 w 31"/>
                <a:gd name="T5" fmla="*/ 27 h 27"/>
                <a:gd name="T6" fmla="*/ 28 w 31"/>
                <a:gd name="T7" fmla="*/ 9 h 27"/>
                <a:gd name="T8" fmla="*/ 30 w 31"/>
                <a:gd name="T9" fmla="*/ 6 h 27"/>
                <a:gd name="T10" fmla="*/ 30 w 31"/>
                <a:gd name="T11" fmla="*/ 3 h 27"/>
                <a:gd name="T12" fmla="*/ 23 w 31"/>
                <a:gd name="T13" fmla="*/ 1 h 27"/>
                <a:gd name="T14" fmla="*/ 0 w 31"/>
                <a:gd name="T15" fmla="*/ 18 h 27"/>
                <a:gd name="T16" fmla="*/ 1 w 31"/>
                <a:gd name="T17" fmla="*/ 20 h 27"/>
                <a:gd name="T18" fmla="*/ 2 w 31"/>
                <a:gd name="T19" fmla="*/ 25 h 2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1"/>
                <a:gd name="T31" fmla="*/ 0 h 27"/>
                <a:gd name="T32" fmla="*/ 31 w 31"/>
                <a:gd name="T33" fmla="*/ 27 h 2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1" h="27">
                  <a:moveTo>
                    <a:pt x="2" y="25"/>
                  </a:moveTo>
                  <a:cubicBezTo>
                    <a:pt x="2" y="26"/>
                    <a:pt x="2" y="26"/>
                    <a:pt x="2" y="27"/>
                  </a:cubicBezTo>
                  <a:cubicBezTo>
                    <a:pt x="3" y="27"/>
                    <a:pt x="3" y="27"/>
                    <a:pt x="4" y="27"/>
                  </a:cubicBezTo>
                  <a:cubicBezTo>
                    <a:pt x="28" y="9"/>
                    <a:pt x="28" y="9"/>
                    <a:pt x="28" y="9"/>
                  </a:cubicBezTo>
                  <a:cubicBezTo>
                    <a:pt x="29" y="9"/>
                    <a:pt x="30" y="7"/>
                    <a:pt x="30" y="6"/>
                  </a:cubicBezTo>
                  <a:cubicBezTo>
                    <a:pt x="31" y="5"/>
                    <a:pt x="30" y="4"/>
                    <a:pt x="30" y="3"/>
                  </a:cubicBezTo>
                  <a:cubicBezTo>
                    <a:pt x="28" y="0"/>
                    <a:pt x="25" y="0"/>
                    <a:pt x="23" y="1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9"/>
                    <a:pt x="1" y="20"/>
                  </a:cubicBezTo>
                  <a:cubicBezTo>
                    <a:pt x="1" y="22"/>
                    <a:pt x="1" y="23"/>
                    <a:pt x="2" y="2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0296" name="Freeform 877">
              <a:extLst>
                <a:ext uri="{FF2B5EF4-FFF2-40B4-BE49-F238E27FC236}">
                  <a16:creationId xmlns:a16="http://schemas.microsoft.com/office/drawing/2014/main" id="{E7BC7D14-7943-48F9-974F-235AC71BD3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2775" y="225425"/>
              <a:ext cx="127000" cy="55563"/>
            </a:xfrm>
            <a:custGeom>
              <a:avLst/>
              <a:gdLst>
                <a:gd name="T0" fmla="*/ 33 w 34"/>
                <a:gd name="T1" fmla="*/ 7 h 15"/>
                <a:gd name="T2" fmla="*/ 30 w 34"/>
                <a:gd name="T3" fmla="*/ 5 h 15"/>
                <a:gd name="T4" fmla="*/ 1 w 34"/>
                <a:gd name="T5" fmla="*/ 0 h 15"/>
                <a:gd name="T6" fmla="*/ 1 w 34"/>
                <a:gd name="T7" fmla="*/ 3 h 15"/>
                <a:gd name="T8" fmla="*/ 1 w 34"/>
                <a:gd name="T9" fmla="*/ 7 h 15"/>
                <a:gd name="T10" fmla="*/ 0 w 34"/>
                <a:gd name="T11" fmla="*/ 10 h 15"/>
                <a:gd name="T12" fmla="*/ 28 w 34"/>
                <a:gd name="T13" fmla="*/ 15 h 15"/>
                <a:gd name="T14" fmla="*/ 29 w 34"/>
                <a:gd name="T15" fmla="*/ 15 h 15"/>
                <a:gd name="T16" fmla="*/ 34 w 34"/>
                <a:gd name="T17" fmla="*/ 11 h 15"/>
                <a:gd name="T18" fmla="*/ 33 w 34"/>
                <a:gd name="T19" fmla="*/ 7 h 1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4"/>
                <a:gd name="T31" fmla="*/ 0 h 15"/>
                <a:gd name="T32" fmla="*/ 34 w 34"/>
                <a:gd name="T33" fmla="*/ 15 h 1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4" h="15">
                  <a:moveTo>
                    <a:pt x="33" y="7"/>
                  </a:moveTo>
                  <a:cubicBezTo>
                    <a:pt x="32" y="6"/>
                    <a:pt x="31" y="5"/>
                    <a:pt x="30" y="5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2"/>
                    <a:pt x="1" y="3"/>
                  </a:cubicBezTo>
                  <a:cubicBezTo>
                    <a:pt x="1" y="4"/>
                    <a:pt x="1" y="6"/>
                    <a:pt x="1" y="7"/>
                  </a:cubicBezTo>
                  <a:cubicBezTo>
                    <a:pt x="1" y="8"/>
                    <a:pt x="0" y="9"/>
                    <a:pt x="0" y="10"/>
                  </a:cubicBezTo>
                  <a:cubicBezTo>
                    <a:pt x="28" y="15"/>
                    <a:pt x="28" y="15"/>
                    <a:pt x="28" y="15"/>
                  </a:cubicBezTo>
                  <a:cubicBezTo>
                    <a:pt x="28" y="15"/>
                    <a:pt x="28" y="15"/>
                    <a:pt x="29" y="15"/>
                  </a:cubicBezTo>
                  <a:cubicBezTo>
                    <a:pt x="31" y="15"/>
                    <a:pt x="33" y="13"/>
                    <a:pt x="34" y="11"/>
                  </a:cubicBezTo>
                  <a:cubicBezTo>
                    <a:pt x="34" y="10"/>
                    <a:pt x="33" y="8"/>
                    <a:pt x="33" y="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0297" name="Freeform 878">
              <a:extLst>
                <a:ext uri="{FF2B5EF4-FFF2-40B4-BE49-F238E27FC236}">
                  <a16:creationId xmlns:a16="http://schemas.microsoft.com/office/drawing/2014/main" id="{E9AE5710-032F-4C3F-ABB5-FB21C14D08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5788" y="304800"/>
              <a:ext cx="93663" cy="127000"/>
            </a:xfrm>
            <a:custGeom>
              <a:avLst/>
              <a:gdLst>
                <a:gd name="T0" fmla="*/ 6 w 25"/>
                <a:gd name="T1" fmla="*/ 2 h 34"/>
                <a:gd name="T2" fmla="*/ 4 w 25"/>
                <a:gd name="T3" fmla="*/ 0 h 34"/>
                <a:gd name="T4" fmla="*/ 3 w 25"/>
                <a:gd name="T5" fmla="*/ 3 h 34"/>
                <a:gd name="T6" fmla="*/ 1 w 25"/>
                <a:gd name="T7" fmla="*/ 7 h 34"/>
                <a:gd name="T8" fmla="*/ 0 w 25"/>
                <a:gd name="T9" fmla="*/ 10 h 34"/>
                <a:gd name="T10" fmla="*/ 16 w 25"/>
                <a:gd name="T11" fmla="*/ 32 h 34"/>
                <a:gd name="T12" fmla="*/ 19 w 25"/>
                <a:gd name="T13" fmla="*/ 34 h 34"/>
                <a:gd name="T14" fmla="*/ 20 w 25"/>
                <a:gd name="T15" fmla="*/ 34 h 34"/>
                <a:gd name="T16" fmla="*/ 22 w 25"/>
                <a:gd name="T17" fmla="*/ 33 h 34"/>
                <a:gd name="T18" fmla="*/ 24 w 25"/>
                <a:gd name="T19" fmla="*/ 30 h 34"/>
                <a:gd name="T20" fmla="*/ 24 w 25"/>
                <a:gd name="T21" fmla="*/ 27 h 34"/>
                <a:gd name="T22" fmla="*/ 6 w 25"/>
                <a:gd name="T23" fmla="*/ 2 h 3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5"/>
                <a:gd name="T37" fmla="*/ 0 h 34"/>
                <a:gd name="T38" fmla="*/ 25 w 25"/>
                <a:gd name="T39" fmla="*/ 34 h 3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5" h="34">
                  <a:moveTo>
                    <a:pt x="6" y="2"/>
                  </a:moveTo>
                  <a:cubicBezTo>
                    <a:pt x="6" y="1"/>
                    <a:pt x="5" y="1"/>
                    <a:pt x="4" y="0"/>
                  </a:cubicBezTo>
                  <a:cubicBezTo>
                    <a:pt x="4" y="1"/>
                    <a:pt x="3" y="2"/>
                    <a:pt x="3" y="3"/>
                  </a:cubicBezTo>
                  <a:cubicBezTo>
                    <a:pt x="3" y="4"/>
                    <a:pt x="2" y="6"/>
                    <a:pt x="1" y="7"/>
                  </a:cubicBezTo>
                  <a:cubicBezTo>
                    <a:pt x="1" y="8"/>
                    <a:pt x="0" y="9"/>
                    <a:pt x="0" y="10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3"/>
                    <a:pt x="18" y="34"/>
                    <a:pt x="19" y="34"/>
                  </a:cubicBezTo>
                  <a:cubicBezTo>
                    <a:pt x="19" y="34"/>
                    <a:pt x="19" y="34"/>
                    <a:pt x="20" y="34"/>
                  </a:cubicBezTo>
                  <a:cubicBezTo>
                    <a:pt x="21" y="34"/>
                    <a:pt x="22" y="34"/>
                    <a:pt x="22" y="33"/>
                  </a:cubicBezTo>
                  <a:cubicBezTo>
                    <a:pt x="24" y="33"/>
                    <a:pt x="24" y="32"/>
                    <a:pt x="24" y="30"/>
                  </a:cubicBezTo>
                  <a:cubicBezTo>
                    <a:pt x="25" y="29"/>
                    <a:pt x="24" y="28"/>
                    <a:pt x="24" y="27"/>
                  </a:cubicBezTo>
                  <a:lnTo>
                    <a:pt x="6" y="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0298" name="Freeform 879">
              <a:extLst>
                <a:ext uri="{FF2B5EF4-FFF2-40B4-BE49-F238E27FC236}">
                  <a16:creationId xmlns:a16="http://schemas.microsoft.com/office/drawing/2014/main" id="{94F51035-49E3-41D7-88DC-C1A3E42A8C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75" y="71437"/>
              <a:ext cx="112713" cy="101600"/>
            </a:xfrm>
            <a:custGeom>
              <a:avLst/>
              <a:gdLst>
                <a:gd name="T0" fmla="*/ 2 w 30"/>
                <a:gd name="T1" fmla="*/ 9 h 27"/>
                <a:gd name="T2" fmla="*/ 27 w 30"/>
                <a:gd name="T3" fmla="*/ 27 h 27"/>
                <a:gd name="T4" fmla="*/ 28 w 30"/>
                <a:gd name="T5" fmla="*/ 27 h 27"/>
                <a:gd name="T6" fmla="*/ 28 w 30"/>
                <a:gd name="T7" fmla="*/ 24 h 27"/>
                <a:gd name="T8" fmla="*/ 29 w 30"/>
                <a:gd name="T9" fmla="*/ 20 h 27"/>
                <a:gd name="T10" fmla="*/ 30 w 30"/>
                <a:gd name="T11" fmla="*/ 17 h 27"/>
                <a:gd name="T12" fmla="*/ 8 w 30"/>
                <a:gd name="T13" fmla="*/ 1 h 27"/>
                <a:gd name="T14" fmla="*/ 1 w 30"/>
                <a:gd name="T15" fmla="*/ 3 h 27"/>
                <a:gd name="T16" fmla="*/ 0 w 30"/>
                <a:gd name="T17" fmla="*/ 6 h 27"/>
                <a:gd name="T18" fmla="*/ 2 w 30"/>
                <a:gd name="T19" fmla="*/ 9 h 2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0"/>
                <a:gd name="T31" fmla="*/ 0 h 27"/>
                <a:gd name="T32" fmla="*/ 30 w 30"/>
                <a:gd name="T33" fmla="*/ 27 h 2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0" h="27">
                  <a:moveTo>
                    <a:pt x="2" y="9"/>
                  </a:moveTo>
                  <a:cubicBezTo>
                    <a:pt x="27" y="27"/>
                    <a:pt x="27" y="27"/>
                    <a:pt x="27" y="27"/>
                  </a:cubicBezTo>
                  <a:cubicBezTo>
                    <a:pt x="27" y="27"/>
                    <a:pt x="27" y="27"/>
                    <a:pt x="28" y="27"/>
                  </a:cubicBezTo>
                  <a:cubicBezTo>
                    <a:pt x="28" y="26"/>
                    <a:pt x="28" y="25"/>
                    <a:pt x="28" y="24"/>
                  </a:cubicBezTo>
                  <a:cubicBezTo>
                    <a:pt x="28" y="23"/>
                    <a:pt x="29" y="21"/>
                    <a:pt x="29" y="20"/>
                  </a:cubicBezTo>
                  <a:cubicBezTo>
                    <a:pt x="29" y="19"/>
                    <a:pt x="30" y="18"/>
                    <a:pt x="30" y="17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5" y="0"/>
                    <a:pt x="2" y="0"/>
                    <a:pt x="1" y="3"/>
                  </a:cubicBezTo>
                  <a:cubicBezTo>
                    <a:pt x="0" y="4"/>
                    <a:pt x="0" y="5"/>
                    <a:pt x="0" y="6"/>
                  </a:cubicBezTo>
                  <a:cubicBezTo>
                    <a:pt x="0" y="7"/>
                    <a:pt x="1" y="9"/>
                    <a:pt x="2" y="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0299" name="Freeform 880">
              <a:extLst>
                <a:ext uri="{FF2B5EF4-FFF2-40B4-BE49-F238E27FC236}">
                  <a16:creationId xmlns:a16="http://schemas.microsoft.com/office/drawing/2014/main" id="{7ADA3D51-D8FD-4C84-965A-AAB14A998F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225425"/>
              <a:ext cx="120650" cy="55563"/>
            </a:xfrm>
            <a:custGeom>
              <a:avLst/>
              <a:gdLst>
                <a:gd name="T0" fmla="*/ 32 w 32"/>
                <a:gd name="T1" fmla="*/ 7 h 15"/>
                <a:gd name="T2" fmla="*/ 31 w 32"/>
                <a:gd name="T3" fmla="*/ 3 h 15"/>
                <a:gd name="T4" fmla="*/ 31 w 32"/>
                <a:gd name="T5" fmla="*/ 0 h 15"/>
                <a:gd name="T6" fmla="*/ 4 w 32"/>
                <a:gd name="T7" fmla="*/ 5 h 15"/>
                <a:gd name="T8" fmla="*/ 1 w 32"/>
                <a:gd name="T9" fmla="*/ 7 h 15"/>
                <a:gd name="T10" fmla="*/ 0 w 32"/>
                <a:gd name="T11" fmla="*/ 11 h 15"/>
                <a:gd name="T12" fmla="*/ 5 w 32"/>
                <a:gd name="T13" fmla="*/ 15 h 15"/>
                <a:gd name="T14" fmla="*/ 5 w 32"/>
                <a:gd name="T15" fmla="*/ 15 h 15"/>
                <a:gd name="T16" fmla="*/ 32 w 32"/>
                <a:gd name="T17" fmla="*/ 10 h 15"/>
                <a:gd name="T18" fmla="*/ 32 w 32"/>
                <a:gd name="T19" fmla="*/ 7 h 1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2"/>
                <a:gd name="T31" fmla="*/ 0 h 15"/>
                <a:gd name="T32" fmla="*/ 32 w 32"/>
                <a:gd name="T33" fmla="*/ 15 h 1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2" h="15">
                  <a:moveTo>
                    <a:pt x="32" y="7"/>
                  </a:moveTo>
                  <a:cubicBezTo>
                    <a:pt x="32" y="6"/>
                    <a:pt x="31" y="5"/>
                    <a:pt x="31" y="3"/>
                  </a:cubicBezTo>
                  <a:cubicBezTo>
                    <a:pt x="31" y="2"/>
                    <a:pt x="31" y="1"/>
                    <a:pt x="31" y="0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3" y="5"/>
                    <a:pt x="1" y="6"/>
                    <a:pt x="1" y="7"/>
                  </a:cubicBezTo>
                  <a:cubicBezTo>
                    <a:pt x="0" y="8"/>
                    <a:pt x="0" y="10"/>
                    <a:pt x="0" y="11"/>
                  </a:cubicBezTo>
                  <a:cubicBezTo>
                    <a:pt x="0" y="13"/>
                    <a:pt x="2" y="15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32" y="10"/>
                    <a:pt x="32" y="10"/>
                    <a:pt x="32" y="10"/>
                  </a:cubicBezTo>
                  <a:cubicBezTo>
                    <a:pt x="32" y="9"/>
                    <a:pt x="32" y="8"/>
                    <a:pt x="32" y="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0300" name="Freeform 881">
              <a:extLst>
                <a:ext uri="{FF2B5EF4-FFF2-40B4-BE49-F238E27FC236}">
                  <a16:creationId xmlns:a16="http://schemas.microsoft.com/office/drawing/2014/main" id="{867295F9-000B-426C-A24D-0ECDCEBC36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325" y="307975"/>
              <a:ext cx="90488" cy="123825"/>
            </a:xfrm>
            <a:custGeom>
              <a:avLst/>
              <a:gdLst>
                <a:gd name="T0" fmla="*/ 21 w 24"/>
                <a:gd name="T1" fmla="*/ 2 h 33"/>
                <a:gd name="T2" fmla="*/ 20 w 24"/>
                <a:gd name="T3" fmla="*/ 0 h 33"/>
                <a:gd name="T4" fmla="*/ 18 w 24"/>
                <a:gd name="T5" fmla="*/ 1 h 33"/>
                <a:gd name="T6" fmla="*/ 1 w 24"/>
                <a:gd name="T7" fmla="*/ 26 h 33"/>
                <a:gd name="T8" fmla="*/ 0 w 24"/>
                <a:gd name="T9" fmla="*/ 29 h 33"/>
                <a:gd name="T10" fmla="*/ 2 w 24"/>
                <a:gd name="T11" fmla="*/ 32 h 33"/>
                <a:gd name="T12" fmla="*/ 5 w 24"/>
                <a:gd name="T13" fmla="*/ 33 h 33"/>
                <a:gd name="T14" fmla="*/ 6 w 24"/>
                <a:gd name="T15" fmla="*/ 33 h 33"/>
                <a:gd name="T16" fmla="*/ 9 w 24"/>
                <a:gd name="T17" fmla="*/ 31 h 33"/>
                <a:gd name="T18" fmla="*/ 24 w 24"/>
                <a:gd name="T19" fmla="*/ 10 h 33"/>
                <a:gd name="T20" fmla="*/ 23 w 24"/>
                <a:gd name="T21" fmla="*/ 7 h 33"/>
                <a:gd name="T22" fmla="*/ 21 w 24"/>
                <a:gd name="T23" fmla="*/ 2 h 3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4"/>
                <a:gd name="T37" fmla="*/ 0 h 33"/>
                <a:gd name="T38" fmla="*/ 24 w 24"/>
                <a:gd name="T39" fmla="*/ 33 h 33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4" h="33">
                  <a:moveTo>
                    <a:pt x="21" y="2"/>
                  </a:moveTo>
                  <a:cubicBezTo>
                    <a:pt x="20" y="1"/>
                    <a:pt x="20" y="1"/>
                    <a:pt x="20" y="0"/>
                  </a:cubicBezTo>
                  <a:cubicBezTo>
                    <a:pt x="19" y="0"/>
                    <a:pt x="18" y="0"/>
                    <a:pt x="18" y="1"/>
                  </a:cubicBezTo>
                  <a:cubicBezTo>
                    <a:pt x="1" y="26"/>
                    <a:pt x="1" y="26"/>
                    <a:pt x="1" y="26"/>
                  </a:cubicBezTo>
                  <a:cubicBezTo>
                    <a:pt x="0" y="27"/>
                    <a:pt x="0" y="28"/>
                    <a:pt x="0" y="29"/>
                  </a:cubicBezTo>
                  <a:cubicBezTo>
                    <a:pt x="0" y="31"/>
                    <a:pt x="1" y="32"/>
                    <a:pt x="2" y="32"/>
                  </a:cubicBezTo>
                  <a:cubicBezTo>
                    <a:pt x="3" y="33"/>
                    <a:pt x="4" y="33"/>
                    <a:pt x="5" y="33"/>
                  </a:cubicBezTo>
                  <a:cubicBezTo>
                    <a:pt x="5" y="33"/>
                    <a:pt x="5" y="33"/>
                    <a:pt x="6" y="33"/>
                  </a:cubicBezTo>
                  <a:cubicBezTo>
                    <a:pt x="7" y="33"/>
                    <a:pt x="8" y="32"/>
                    <a:pt x="9" y="31"/>
                  </a:cubicBezTo>
                  <a:cubicBezTo>
                    <a:pt x="24" y="10"/>
                    <a:pt x="24" y="10"/>
                    <a:pt x="24" y="10"/>
                  </a:cubicBezTo>
                  <a:cubicBezTo>
                    <a:pt x="23" y="9"/>
                    <a:pt x="23" y="8"/>
                    <a:pt x="23" y="7"/>
                  </a:cubicBezTo>
                  <a:cubicBezTo>
                    <a:pt x="22" y="5"/>
                    <a:pt x="21" y="4"/>
                    <a:pt x="21" y="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0301" name="Freeform 882">
              <a:extLst>
                <a:ext uri="{FF2B5EF4-FFF2-40B4-BE49-F238E27FC236}">
                  <a16:creationId xmlns:a16="http://schemas.microsoft.com/office/drawing/2014/main" id="{87E2276F-68CF-4C01-87ED-E6DCE9BF672F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158750" y="0"/>
              <a:ext cx="419100" cy="506413"/>
            </a:xfrm>
            <a:custGeom>
              <a:avLst/>
              <a:gdLst>
                <a:gd name="T0" fmla="*/ 56 w 112"/>
                <a:gd name="T1" fmla="*/ 0 h 135"/>
                <a:gd name="T2" fmla="*/ 0 w 112"/>
                <a:gd name="T3" fmla="*/ 56 h 135"/>
                <a:gd name="T4" fmla="*/ 17 w 112"/>
                <a:gd name="T5" fmla="*/ 101 h 135"/>
                <a:gd name="T6" fmla="*/ 18 w 112"/>
                <a:gd name="T7" fmla="*/ 101 h 135"/>
                <a:gd name="T8" fmla="*/ 30 w 112"/>
                <a:gd name="T9" fmla="*/ 128 h 135"/>
                <a:gd name="T10" fmla="*/ 37 w 112"/>
                <a:gd name="T11" fmla="*/ 135 h 135"/>
                <a:gd name="T12" fmla="*/ 74 w 112"/>
                <a:gd name="T13" fmla="*/ 135 h 135"/>
                <a:gd name="T14" fmla="*/ 74 w 112"/>
                <a:gd name="T15" fmla="*/ 135 h 135"/>
                <a:gd name="T16" fmla="*/ 77 w 112"/>
                <a:gd name="T17" fmla="*/ 134 h 135"/>
                <a:gd name="T18" fmla="*/ 81 w 112"/>
                <a:gd name="T19" fmla="*/ 128 h 135"/>
                <a:gd name="T20" fmla="*/ 94 w 112"/>
                <a:gd name="T21" fmla="*/ 101 h 135"/>
                <a:gd name="T22" fmla="*/ 95 w 112"/>
                <a:gd name="T23" fmla="*/ 100 h 135"/>
                <a:gd name="T24" fmla="*/ 112 w 112"/>
                <a:gd name="T25" fmla="*/ 56 h 135"/>
                <a:gd name="T26" fmla="*/ 56 w 112"/>
                <a:gd name="T27" fmla="*/ 0 h 135"/>
                <a:gd name="T28" fmla="*/ 83 w 112"/>
                <a:gd name="T29" fmla="*/ 93 h 135"/>
                <a:gd name="T30" fmla="*/ 82 w 112"/>
                <a:gd name="T31" fmla="*/ 94 h 135"/>
                <a:gd name="T32" fmla="*/ 68 w 112"/>
                <a:gd name="T33" fmla="*/ 121 h 135"/>
                <a:gd name="T34" fmla="*/ 43 w 112"/>
                <a:gd name="T35" fmla="*/ 121 h 135"/>
                <a:gd name="T36" fmla="*/ 29 w 112"/>
                <a:gd name="T37" fmla="*/ 93 h 135"/>
                <a:gd name="T38" fmla="*/ 28 w 112"/>
                <a:gd name="T39" fmla="*/ 93 h 135"/>
                <a:gd name="T40" fmla="*/ 14 w 112"/>
                <a:gd name="T41" fmla="*/ 56 h 135"/>
                <a:gd name="T42" fmla="*/ 56 w 112"/>
                <a:gd name="T43" fmla="*/ 14 h 135"/>
                <a:gd name="T44" fmla="*/ 98 w 112"/>
                <a:gd name="T45" fmla="*/ 56 h 135"/>
                <a:gd name="T46" fmla="*/ 83 w 112"/>
                <a:gd name="T47" fmla="*/ 93 h 135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112"/>
                <a:gd name="T73" fmla="*/ 0 h 135"/>
                <a:gd name="T74" fmla="*/ 112 w 112"/>
                <a:gd name="T75" fmla="*/ 135 h 135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112" h="135">
                  <a:moveTo>
                    <a:pt x="56" y="0"/>
                  </a:moveTo>
                  <a:cubicBezTo>
                    <a:pt x="25" y="0"/>
                    <a:pt x="0" y="25"/>
                    <a:pt x="0" y="56"/>
                  </a:cubicBezTo>
                  <a:cubicBezTo>
                    <a:pt x="0" y="71"/>
                    <a:pt x="6" y="88"/>
                    <a:pt x="17" y="101"/>
                  </a:cubicBezTo>
                  <a:cubicBezTo>
                    <a:pt x="17" y="101"/>
                    <a:pt x="17" y="101"/>
                    <a:pt x="18" y="101"/>
                  </a:cubicBezTo>
                  <a:cubicBezTo>
                    <a:pt x="21" y="106"/>
                    <a:pt x="30" y="119"/>
                    <a:pt x="30" y="128"/>
                  </a:cubicBezTo>
                  <a:cubicBezTo>
                    <a:pt x="30" y="132"/>
                    <a:pt x="33" y="135"/>
                    <a:pt x="37" y="135"/>
                  </a:cubicBezTo>
                  <a:cubicBezTo>
                    <a:pt x="74" y="135"/>
                    <a:pt x="74" y="135"/>
                    <a:pt x="74" y="135"/>
                  </a:cubicBezTo>
                  <a:cubicBezTo>
                    <a:pt x="74" y="135"/>
                    <a:pt x="74" y="135"/>
                    <a:pt x="74" y="135"/>
                  </a:cubicBezTo>
                  <a:cubicBezTo>
                    <a:pt x="75" y="135"/>
                    <a:pt x="76" y="135"/>
                    <a:pt x="77" y="134"/>
                  </a:cubicBezTo>
                  <a:cubicBezTo>
                    <a:pt x="80" y="133"/>
                    <a:pt x="81" y="131"/>
                    <a:pt x="81" y="128"/>
                  </a:cubicBezTo>
                  <a:cubicBezTo>
                    <a:pt x="81" y="120"/>
                    <a:pt x="89" y="108"/>
                    <a:pt x="94" y="101"/>
                  </a:cubicBezTo>
                  <a:cubicBezTo>
                    <a:pt x="94" y="101"/>
                    <a:pt x="95" y="101"/>
                    <a:pt x="95" y="100"/>
                  </a:cubicBezTo>
                  <a:cubicBezTo>
                    <a:pt x="105" y="87"/>
                    <a:pt x="112" y="71"/>
                    <a:pt x="112" y="56"/>
                  </a:cubicBezTo>
                  <a:cubicBezTo>
                    <a:pt x="112" y="25"/>
                    <a:pt x="87" y="0"/>
                    <a:pt x="56" y="0"/>
                  </a:cubicBezTo>
                  <a:close/>
                  <a:moveTo>
                    <a:pt x="83" y="93"/>
                  </a:moveTo>
                  <a:cubicBezTo>
                    <a:pt x="83" y="93"/>
                    <a:pt x="83" y="94"/>
                    <a:pt x="82" y="94"/>
                  </a:cubicBezTo>
                  <a:cubicBezTo>
                    <a:pt x="79" y="98"/>
                    <a:pt x="71" y="110"/>
                    <a:pt x="68" y="121"/>
                  </a:cubicBezTo>
                  <a:cubicBezTo>
                    <a:pt x="43" y="121"/>
                    <a:pt x="43" y="121"/>
                    <a:pt x="43" y="121"/>
                  </a:cubicBezTo>
                  <a:cubicBezTo>
                    <a:pt x="40" y="109"/>
                    <a:pt x="31" y="97"/>
                    <a:pt x="29" y="93"/>
                  </a:cubicBezTo>
                  <a:cubicBezTo>
                    <a:pt x="29" y="93"/>
                    <a:pt x="28" y="93"/>
                    <a:pt x="28" y="93"/>
                  </a:cubicBezTo>
                  <a:cubicBezTo>
                    <a:pt x="19" y="82"/>
                    <a:pt x="14" y="68"/>
                    <a:pt x="14" y="56"/>
                  </a:cubicBezTo>
                  <a:cubicBezTo>
                    <a:pt x="14" y="33"/>
                    <a:pt x="32" y="14"/>
                    <a:pt x="56" y="14"/>
                  </a:cubicBezTo>
                  <a:cubicBezTo>
                    <a:pt x="79" y="14"/>
                    <a:pt x="98" y="33"/>
                    <a:pt x="98" y="56"/>
                  </a:cubicBezTo>
                  <a:cubicBezTo>
                    <a:pt x="98" y="68"/>
                    <a:pt x="92" y="82"/>
                    <a:pt x="83" y="9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0302" name="Freeform 883">
              <a:extLst>
                <a:ext uri="{FF2B5EF4-FFF2-40B4-BE49-F238E27FC236}">
                  <a16:creationId xmlns:a16="http://schemas.microsoft.com/office/drawing/2014/main" id="{F31AD99E-944E-4CDC-81A9-0FAA323F7B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925" y="547687"/>
              <a:ext cx="158750" cy="142875"/>
            </a:xfrm>
            <a:custGeom>
              <a:avLst/>
              <a:gdLst>
                <a:gd name="T0" fmla="*/ 36 w 42"/>
                <a:gd name="T1" fmla="*/ 0 h 38"/>
                <a:gd name="T2" fmla="*/ 5 w 42"/>
                <a:gd name="T3" fmla="*/ 0 h 38"/>
                <a:gd name="T4" fmla="*/ 0 w 42"/>
                <a:gd name="T5" fmla="*/ 6 h 38"/>
                <a:gd name="T6" fmla="*/ 0 w 42"/>
                <a:gd name="T7" fmla="*/ 27 h 38"/>
                <a:gd name="T8" fmla="*/ 5 w 42"/>
                <a:gd name="T9" fmla="*/ 33 h 38"/>
                <a:gd name="T10" fmla="*/ 10 w 42"/>
                <a:gd name="T11" fmla="*/ 33 h 38"/>
                <a:gd name="T12" fmla="*/ 13 w 42"/>
                <a:gd name="T13" fmla="*/ 36 h 38"/>
                <a:gd name="T14" fmla="*/ 17 w 42"/>
                <a:gd name="T15" fmla="*/ 38 h 38"/>
                <a:gd name="T16" fmla="*/ 24 w 42"/>
                <a:gd name="T17" fmla="*/ 38 h 38"/>
                <a:gd name="T18" fmla="*/ 28 w 42"/>
                <a:gd name="T19" fmla="*/ 36 h 38"/>
                <a:gd name="T20" fmla="*/ 31 w 42"/>
                <a:gd name="T21" fmla="*/ 33 h 38"/>
                <a:gd name="T22" fmla="*/ 36 w 42"/>
                <a:gd name="T23" fmla="*/ 33 h 38"/>
                <a:gd name="T24" fmla="*/ 42 w 42"/>
                <a:gd name="T25" fmla="*/ 27 h 38"/>
                <a:gd name="T26" fmla="*/ 42 w 42"/>
                <a:gd name="T27" fmla="*/ 6 h 38"/>
                <a:gd name="T28" fmla="*/ 36 w 42"/>
                <a:gd name="T29" fmla="*/ 0 h 38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42"/>
                <a:gd name="T46" fmla="*/ 0 h 38"/>
                <a:gd name="T47" fmla="*/ 42 w 42"/>
                <a:gd name="T48" fmla="*/ 38 h 38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42" h="38">
                  <a:moveTo>
                    <a:pt x="36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3"/>
                    <a:pt x="0" y="6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30"/>
                    <a:pt x="2" y="33"/>
                    <a:pt x="5" y="33"/>
                  </a:cubicBezTo>
                  <a:cubicBezTo>
                    <a:pt x="10" y="33"/>
                    <a:pt x="10" y="33"/>
                    <a:pt x="10" y="33"/>
                  </a:cubicBezTo>
                  <a:cubicBezTo>
                    <a:pt x="13" y="36"/>
                    <a:pt x="13" y="36"/>
                    <a:pt x="13" y="36"/>
                  </a:cubicBezTo>
                  <a:cubicBezTo>
                    <a:pt x="14" y="37"/>
                    <a:pt x="16" y="38"/>
                    <a:pt x="17" y="38"/>
                  </a:cubicBezTo>
                  <a:cubicBezTo>
                    <a:pt x="24" y="38"/>
                    <a:pt x="24" y="38"/>
                    <a:pt x="24" y="38"/>
                  </a:cubicBezTo>
                  <a:cubicBezTo>
                    <a:pt x="26" y="38"/>
                    <a:pt x="27" y="37"/>
                    <a:pt x="28" y="36"/>
                  </a:cubicBezTo>
                  <a:cubicBezTo>
                    <a:pt x="31" y="33"/>
                    <a:pt x="31" y="33"/>
                    <a:pt x="31" y="33"/>
                  </a:cubicBezTo>
                  <a:cubicBezTo>
                    <a:pt x="36" y="33"/>
                    <a:pt x="36" y="33"/>
                    <a:pt x="36" y="33"/>
                  </a:cubicBezTo>
                  <a:cubicBezTo>
                    <a:pt x="39" y="33"/>
                    <a:pt x="42" y="30"/>
                    <a:pt x="42" y="27"/>
                  </a:cubicBezTo>
                  <a:cubicBezTo>
                    <a:pt x="42" y="6"/>
                    <a:pt x="42" y="6"/>
                    <a:pt x="42" y="6"/>
                  </a:cubicBezTo>
                  <a:cubicBezTo>
                    <a:pt x="42" y="3"/>
                    <a:pt x="39" y="0"/>
                    <a:pt x="3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</p:grpSp>
      <p:sp>
        <p:nvSpPr>
          <p:cNvPr id="10303" name="矩形 69">
            <a:extLst>
              <a:ext uri="{FF2B5EF4-FFF2-40B4-BE49-F238E27FC236}">
                <a16:creationId xmlns:a16="http://schemas.microsoft.com/office/drawing/2014/main" id="{828DA29B-44E4-4B05-A0F3-E6E6C16870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3238" y="1584325"/>
            <a:ext cx="37465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/>
            <a:r>
              <a:rPr lang="zh-CN" altLang="en-US" sz="1400" b="1">
                <a:solidFill>
                  <a:srgbClr val="424242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LOREM IPSUM DOLOR SIT AMET</a:t>
            </a:r>
            <a:endParaRPr lang="en-US" altLang="zh-CN" sz="1400" b="1">
              <a:solidFill>
                <a:srgbClr val="424242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algn="r"/>
            <a:r>
              <a:rPr lang="zh-CN" altLang="en-US" sz="1200">
                <a:solidFill>
                  <a:srgbClr val="424242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consectetuer adipiscing elit, sed diam nonummy nibh</a:t>
            </a:r>
            <a:endParaRPr lang="zh-CN" altLang="en-US"/>
          </a:p>
        </p:txBody>
      </p:sp>
      <p:sp>
        <p:nvSpPr>
          <p:cNvPr id="10304" name="矩形 70">
            <a:extLst>
              <a:ext uri="{FF2B5EF4-FFF2-40B4-BE49-F238E27FC236}">
                <a16:creationId xmlns:a16="http://schemas.microsoft.com/office/drawing/2014/main" id="{AD98968C-1DAB-47F8-9973-45D8F12ED4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3238" y="2778125"/>
            <a:ext cx="3746500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/>
            <a:r>
              <a:rPr lang="zh-CN" altLang="en-US" sz="1400" b="1">
                <a:solidFill>
                  <a:srgbClr val="424242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LOREM IPSUM DOLOR SIT AMET</a:t>
            </a:r>
            <a:endParaRPr lang="en-US" altLang="zh-CN" sz="1400" b="1">
              <a:solidFill>
                <a:srgbClr val="424242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algn="r"/>
            <a:r>
              <a:rPr lang="zh-CN" altLang="en-US" sz="1200">
                <a:solidFill>
                  <a:srgbClr val="424242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consectetuer adipiscing elit, sed diam nonummy nibh</a:t>
            </a:r>
            <a:endParaRPr lang="zh-CN" altLang="en-US"/>
          </a:p>
        </p:txBody>
      </p:sp>
      <p:sp>
        <p:nvSpPr>
          <p:cNvPr id="10305" name="矩形 71">
            <a:extLst>
              <a:ext uri="{FF2B5EF4-FFF2-40B4-BE49-F238E27FC236}">
                <a16:creationId xmlns:a16="http://schemas.microsoft.com/office/drawing/2014/main" id="{BBAE4BDC-9C57-4268-9B09-3869A5748C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3238" y="3959225"/>
            <a:ext cx="37465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/>
            <a:r>
              <a:rPr lang="zh-CN" altLang="en-US" sz="1400" b="1">
                <a:solidFill>
                  <a:srgbClr val="424242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LOREM IPSUM DOLOR SIT AMET</a:t>
            </a:r>
            <a:endParaRPr lang="en-US" altLang="zh-CN" sz="1400" b="1">
              <a:solidFill>
                <a:srgbClr val="424242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algn="r"/>
            <a:r>
              <a:rPr lang="zh-CN" altLang="en-US" sz="1200">
                <a:solidFill>
                  <a:srgbClr val="424242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consectetuer adipiscing elit, sed diam nonummy nibh</a:t>
            </a:r>
            <a:endParaRPr lang="zh-CN" altLang="en-US"/>
          </a:p>
        </p:txBody>
      </p:sp>
      <p:sp>
        <p:nvSpPr>
          <p:cNvPr id="10306" name="矩形 72">
            <a:extLst>
              <a:ext uri="{FF2B5EF4-FFF2-40B4-BE49-F238E27FC236}">
                <a16:creationId xmlns:a16="http://schemas.microsoft.com/office/drawing/2014/main" id="{A5E1BD88-D1D7-4967-9EF0-B9B99D748D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3238" y="5087938"/>
            <a:ext cx="3746500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/>
            <a:r>
              <a:rPr lang="zh-CN" altLang="en-US" sz="1400" b="1">
                <a:solidFill>
                  <a:srgbClr val="424242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LOREM IPSUM DOLOR SIT AMET</a:t>
            </a:r>
            <a:endParaRPr lang="en-US" altLang="zh-CN" sz="1400" b="1">
              <a:solidFill>
                <a:srgbClr val="424242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algn="r"/>
            <a:r>
              <a:rPr lang="zh-CN" altLang="en-US" sz="1200">
                <a:solidFill>
                  <a:srgbClr val="424242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consectetuer adipiscing elit, sed diam nonummy nibh</a:t>
            </a:r>
            <a:endParaRPr lang="zh-CN" altLang="en-US"/>
          </a:p>
        </p:txBody>
      </p:sp>
      <p:sp>
        <p:nvSpPr>
          <p:cNvPr id="67" name="矩形 5">
            <a:extLst>
              <a:ext uri="{FF2B5EF4-FFF2-40B4-BE49-F238E27FC236}">
                <a16:creationId xmlns:a16="http://schemas.microsoft.com/office/drawing/2014/main" id="{76C2531B-804E-43CC-8F5B-F5EE2462C5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0500" y="6521450"/>
            <a:ext cx="18717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https://www.freeppt7.com</a:t>
            </a:r>
            <a:endParaRPr lang="zh-CN" altLang="zh-CN" sz="12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矩形 4">
            <a:extLst>
              <a:ext uri="{FF2B5EF4-FFF2-40B4-BE49-F238E27FC236}">
                <a16:creationId xmlns:a16="http://schemas.microsoft.com/office/drawing/2014/main" id="{BD9DAC34-4CB0-4A21-B159-E0EA9705B3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51600"/>
            <a:ext cx="12192000" cy="406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zh-CN" altLang="zh-CN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1268" name="矩形 6">
            <a:extLst>
              <a:ext uri="{FF2B5EF4-FFF2-40B4-BE49-F238E27FC236}">
                <a16:creationId xmlns:a16="http://schemas.microsoft.com/office/drawing/2014/main" id="{1674598D-198F-4BD2-B4AF-4140A9937C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" y="6516688"/>
            <a:ext cx="19018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zh-CN" sz="1200">
                <a:solidFill>
                  <a:srgbClr val="424242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your </a:t>
            </a:r>
            <a:r>
              <a:rPr lang="zh-CN" altLang="zh-CN" sz="1200" b="1">
                <a:solidFill>
                  <a:srgbClr val="424242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company</a:t>
            </a:r>
            <a:r>
              <a:rPr lang="zh-CN" altLang="zh-CN" sz="1200">
                <a:solidFill>
                  <a:srgbClr val="424242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zh-CN" altLang="zh-CN" sz="12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/ </a:t>
            </a:r>
            <a:r>
              <a:rPr lang="zh-CN" altLang="zh-CN" sz="1200" b="1">
                <a:solidFill>
                  <a:srgbClr val="AEDC46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logo</a:t>
            </a:r>
            <a:r>
              <a:rPr lang="zh-CN" altLang="zh-CN" sz="1200" b="1">
                <a:solidFill>
                  <a:srgbClr val="21AFE6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zh-CN" altLang="zh-CN" sz="12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/ </a:t>
            </a:r>
            <a:r>
              <a:rPr lang="zh-CN" altLang="zh-CN" sz="1200" b="1">
                <a:solidFill>
                  <a:srgbClr val="21AFE6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date</a:t>
            </a:r>
            <a:endParaRPr lang="zh-CN" altLang="zh-CN" sz="1200" b="1">
              <a:solidFill>
                <a:srgbClr val="21AFE6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1269" name="灯片编号占位符 1">
            <a:extLst>
              <a:ext uri="{FF2B5EF4-FFF2-40B4-BE49-F238E27FC236}">
                <a16:creationId xmlns:a16="http://schemas.microsoft.com/office/drawing/2014/main" id="{33120BE3-A1B3-47AA-91C0-6CEF7004EA23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9134475" y="6461125"/>
            <a:ext cx="2743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882EE008-A165-4460-9EBA-A91B2A480E7E}" type="slidenum">
              <a:rPr lang="zh-CN" altLang="en-US" b="1" i="1">
                <a:solidFill>
                  <a:srgbClr val="424242"/>
                </a:solidFill>
              </a:rPr>
              <a:pPr/>
              <a:t>7</a:t>
            </a:fld>
            <a:endParaRPr lang="zh-CN" altLang="en-US" b="1" i="1">
              <a:solidFill>
                <a:srgbClr val="424242"/>
              </a:solidFill>
            </a:endParaRPr>
          </a:p>
        </p:txBody>
      </p:sp>
      <p:sp>
        <p:nvSpPr>
          <p:cNvPr id="11270" name="矩形 2">
            <a:extLst>
              <a:ext uri="{FF2B5EF4-FFF2-40B4-BE49-F238E27FC236}">
                <a16:creationId xmlns:a16="http://schemas.microsoft.com/office/drawing/2014/main" id="{5BC97865-8DE9-4000-9170-1DE944633C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8550" y="247650"/>
            <a:ext cx="489585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zh-CN" altLang="en-US" sz="2800" b="1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Lorem ipsum dolor sit amet</a:t>
            </a:r>
            <a:endParaRPr lang="en-US" altLang="zh-CN" sz="2800" b="1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algn="ctr"/>
            <a:r>
              <a:rPr lang="zh-CN" altLang="en-US" sz="1400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consectetuer adipiscing elit sed diam nonummy nibh euismod</a:t>
            </a:r>
            <a:endParaRPr lang="zh-CN" altLang="en-US"/>
          </a:p>
        </p:txBody>
      </p:sp>
      <p:grpSp>
        <p:nvGrpSpPr>
          <p:cNvPr id="11271" name="Group 7">
            <a:extLst>
              <a:ext uri="{FF2B5EF4-FFF2-40B4-BE49-F238E27FC236}">
                <a16:creationId xmlns:a16="http://schemas.microsoft.com/office/drawing/2014/main" id="{056C57DA-8766-407D-8511-02859CDD70A5}"/>
              </a:ext>
            </a:extLst>
          </p:cNvPr>
          <p:cNvGrpSpPr>
            <a:grpSpLocks/>
          </p:cNvGrpSpPr>
          <p:nvPr/>
        </p:nvGrpSpPr>
        <p:grpSpPr bwMode="auto">
          <a:xfrm>
            <a:off x="2209800" y="1662113"/>
            <a:ext cx="7772400" cy="3827462"/>
            <a:chOff x="0" y="0"/>
            <a:chExt cx="7669213" cy="3776663"/>
          </a:xfrm>
        </p:grpSpPr>
        <p:sp>
          <p:nvSpPr>
            <p:cNvPr id="11272" name="Freeform 6">
              <a:extLst>
                <a:ext uri="{FF2B5EF4-FFF2-40B4-BE49-F238E27FC236}">
                  <a16:creationId xmlns:a16="http://schemas.microsoft.com/office/drawing/2014/main" id="{D4043552-F649-4E85-B027-883D3C89EE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70437" y="120650"/>
              <a:ext cx="55563" cy="33338"/>
            </a:xfrm>
            <a:custGeom>
              <a:avLst/>
              <a:gdLst>
                <a:gd name="T0" fmla="*/ 8 w 15"/>
                <a:gd name="T1" fmla="*/ 1 h 9"/>
                <a:gd name="T2" fmla="*/ 9 w 15"/>
                <a:gd name="T3" fmla="*/ 2 h 9"/>
                <a:gd name="T4" fmla="*/ 12 w 15"/>
                <a:gd name="T5" fmla="*/ 8 h 9"/>
                <a:gd name="T6" fmla="*/ 5 w 15"/>
                <a:gd name="T7" fmla="*/ 5 h 9"/>
                <a:gd name="T8" fmla="*/ 8 w 15"/>
                <a:gd name="T9" fmla="*/ 1 h 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"/>
                <a:gd name="T16" fmla="*/ 0 h 9"/>
                <a:gd name="T17" fmla="*/ 15 w 15"/>
                <a:gd name="T18" fmla="*/ 9 h 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" h="9">
                  <a:moveTo>
                    <a:pt x="8" y="1"/>
                  </a:moveTo>
                  <a:cubicBezTo>
                    <a:pt x="9" y="0"/>
                    <a:pt x="9" y="1"/>
                    <a:pt x="9" y="2"/>
                  </a:cubicBezTo>
                  <a:cubicBezTo>
                    <a:pt x="10" y="4"/>
                    <a:pt x="15" y="4"/>
                    <a:pt x="12" y="8"/>
                  </a:cubicBezTo>
                  <a:cubicBezTo>
                    <a:pt x="8" y="9"/>
                    <a:pt x="10" y="3"/>
                    <a:pt x="5" y="5"/>
                  </a:cubicBezTo>
                  <a:cubicBezTo>
                    <a:pt x="0" y="3"/>
                    <a:pt x="11" y="5"/>
                    <a:pt x="8" y="1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1273" name="Freeform 7">
              <a:extLst>
                <a:ext uri="{FF2B5EF4-FFF2-40B4-BE49-F238E27FC236}">
                  <a16:creationId xmlns:a16="http://schemas.microsoft.com/office/drawing/2014/main" id="{52D1CA62-FC80-4A06-8C20-83168C13DF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73712" y="120650"/>
              <a:ext cx="109538" cy="60325"/>
            </a:xfrm>
            <a:custGeom>
              <a:avLst/>
              <a:gdLst>
                <a:gd name="T0" fmla="*/ 28 w 29"/>
                <a:gd name="T1" fmla="*/ 12 h 16"/>
                <a:gd name="T2" fmla="*/ 17 w 29"/>
                <a:gd name="T3" fmla="*/ 15 h 16"/>
                <a:gd name="T4" fmla="*/ 3 w 29"/>
                <a:gd name="T5" fmla="*/ 15 h 16"/>
                <a:gd name="T6" fmla="*/ 0 w 29"/>
                <a:gd name="T7" fmla="*/ 12 h 16"/>
                <a:gd name="T8" fmla="*/ 22 w 29"/>
                <a:gd name="T9" fmla="*/ 1 h 16"/>
                <a:gd name="T10" fmla="*/ 27 w 29"/>
                <a:gd name="T11" fmla="*/ 3 h 16"/>
                <a:gd name="T12" fmla="*/ 24 w 29"/>
                <a:gd name="T13" fmla="*/ 5 h 16"/>
                <a:gd name="T14" fmla="*/ 28 w 29"/>
                <a:gd name="T15" fmla="*/ 12 h 1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9"/>
                <a:gd name="T25" fmla="*/ 0 h 16"/>
                <a:gd name="T26" fmla="*/ 29 w 29"/>
                <a:gd name="T27" fmla="*/ 16 h 1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9" h="16">
                  <a:moveTo>
                    <a:pt x="28" y="12"/>
                  </a:moveTo>
                  <a:cubicBezTo>
                    <a:pt x="24" y="12"/>
                    <a:pt x="17" y="10"/>
                    <a:pt x="17" y="15"/>
                  </a:cubicBezTo>
                  <a:cubicBezTo>
                    <a:pt x="14" y="13"/>
                    <a:pt x="9" y="16"/>
                    <a:pt x="3" y="15"/>
                  </a:cubicBezTo>
                  <a:cubicBezTo>
                    <a:pt x="3" y="12"/>
                    <a:pt x="2" y="12"/>
                    <a:pt x="0" y="12"/>
                  </a:cubicBezTo>
                  <a:cubicBezTo>
                    <a:pt x="3" y="3"/>
                    <a:pt x="11" y="0"/>
                    <a:pt x="22" y="1"/>
                  </a:cubicBezTo>
                  <a:cubicBezTo>
                    <a:pt x="21" y="4"/>
                    <a:pt x="26" y="2"/>
                    <a:pt x="27" y="3"/>
                  </a:cubicBezTo>
                  <a:cubicBezTo>
                    <a:pt x="27" y="5"/>
                    <a:pt x="24" y="5"/>
                    <a:pt x="24" y="5"/>
                  </a:cubicBezTo>
                  <a:cubicBezTo>
                    <a:pt x="23" y="7"/>
                    <a:pt x="29" y="5"/>
                    <a:pt x="28" y="12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1274" name="Freeform 8">
              <a:extLst>
                <a:ext uri="{FF2B5EF4-FFF2-40B4-BE49-F238E27FC236}">
                  <a16:creationId xmlns:a16="http://schemas.microsoft.com/office/drawing/2014/main" id="{EA7EB08E-B48C-4D66-BD75-2CC1DB395E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43475" y="128588"/>
              <a:ext cx="55563" cy="30163"/>
            </a:xfrm>
            <a:custGeom>
              <a:avLst/>
              <a:gdLst>
                <a:gd name="T0" fmla="*/ 15 w 15"/>
                <a:gd name="T1" fmla="*/ 1 h 8"/>
                <a:gd name="T2" fmla="*/ 14 w 15"/>
                <a:gd name="T3" fmla="*/ 7 h 8"/>
                <a:gd name="T4" fmla="*/ 8 w 15"/>
                <a:gd name="T5" fmla="*/ 8 h 8"/>
                <a:gd name="T6" fmla="*/ 1 w 15"/>
                <a:gd name="T7" fmla="*/ 4 h 8"/>
                <a:gd name="T8" fmla="*/ 9 w 15"/>
                <a:gd name="T9" fmla="*/ 4 h 8"/>
                <a:gd name="T10" fmla="*/ 15 w 15"/>
                <a:gd name="T11" fmla="*/ 1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"/>
                <a:gd name="T19" fmla="*/ 0 h 8"/>
                <a:gd name="T20" fmla="*/ 15 w 15"/>
                <a:gd name="T21" fmla="*/ 8 h 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" h="8">
                  <a:moveTo>
                    <a:pt x="15" y="1"/>
                  </a:moveTo>
                  <a:cubicBezTo>
                    <a:pt x="14" y="3"/>
                    <a:pt x="13" y="5"/>
                    <a:pt x="14" y="7"/>
                  </a:cubicBezTo>
                  <a:cubicBezTo>
                    <a:pt x="11" y="6"/>
                    <a:pt x="10" y="8"/>
                    <a:pt x="8" y="8"/>
                  </a:cubicBezTo>
                  <a:cubicBezTo>
                    <a:pt x="6" y="7"/>
                    <a:pt x="0" y="8"/>
                    <a:pt x="1" y="4"/>
                  </a:cubicBezTo>
                  <a:cubicBezTo>
                    <a:pt x="5" y="5"/>
                    <a:pt x="6" y="1"/>
                    <a:pt x="9" y="4"/>
                  </a:cubicBezTo>
                  <a:cubicBezTo>
                    <a:pt x="12" y="4"/>
                    <a:pt x="11" y="0"/>
                    <a:pt x="15" y="1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1275" name="Freeform 9">
              <a:extLst>
                <a:ext uri="{FF2B5EF4-FFF2-40B4-BE49-F238E27FC236}">
                  <a16:creationId xmlns:a16="http://schemas.microsoft.com/office/drawing/2014/main" id="{AB3A7C68-486C-4968-9857-DB3C2A771A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5337" y="142875"/>
              <a:ext cx="71438" cy="38100"/>
            </a:xfrm>
            <a:custGeom>
              <a:avLst/>
              <a:gdLst>
                <a:gd name="T0" fmla="*/ 18 w 19"/>
                <a:gd name="T1" fmla="*/ 0 h 10"/>
                <a:gd name="T2" fmla="*/ 15 w 19"/>
                <a:gd name="T3" fmla="*/ 4 h 10"/>
                <a:gd name="T4" fmla="*/ 11 w 19"/>
                <a:gd name="T5" fmla="*/ 9 h 10"/>
                <a:gd name="T6" fmla="*/ 8 w 19"/>
                <a:gd name="T7" fmla="*/ 6 h 10"/>
                <a:gd name="T8" fmla="*/ 4 w 19"/>
                <a:gd name="T9" fmla="*/ 7 h 10"/>
                <a:gd name="T10" fmla="*/ 1 w 19"/>
                <a:gd name="T11" fmla="*/ 4 h 10"/>
                <a:gd name="T12" fmla="*/ 8 w 19"/>
                <a:gd name="T13" fmla="*/ 3 h 10"/>
                <a:gd name="T14" fmla="*/ 8 w 19"/>
                <a:gd name="T15" fmla="*/ 2 h 10"/>
                <a:gd name="T16" fmla="*/ 18 w 19"/>
                <a:gd name="T17" fmla="*/ 0 h 1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9"/>
                <a:gd name="T28" fmla="*/ 0 h 10"/>
                <a:gd name="T29" fmla="*/ 19 w 19"/>
                <a:gd name="T30" fmla="*/ 10 h 1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9" h="10">
                  <a:moveTo>
                    <a:pt x="18" y="0"/>
                  </a:moveTo>
                  <a:cubicBezTo>
                    <a:pt x="19" y="3"/>
                    <a:pt x="15" y="2"/>
                    <a:pt x="15" y="4"/>
                  </a:cubicBezTo>
                  <a:cubicBezTo>
                    <a:pt x="15" y="5"/>
                    <a:pt x="13" y="8"/>
                    <a:pt x="11" y="9"/>
                  </a:cubicBezTo>
                  <a:cubicBezTo>
                    <a:pt x="8" y="10"/>
                    <a:pt x="9" y="6"/>
                    <a:pt x="8" y="6"/>
                  </a:cubicBezTo>
                  <a:cubicBezTo>
                    <a:pt x="8" y="6"/>
                    <a:pt x="6" y="8"/>
                    <a:pt x="4" y="7"/>
                  </a:cubicBezTo>
                  <a:cubicBezTo>
                    <a:pt x="3" y="7"/>
                    <a:pt x="3" y="4"/>
                    <a:pt x="1" y="4"/>
                  </a:cubicBezTo>
                  <a:cubicBezTo>
                    <a:pt x="0" y="1"/>
                    <a:pt x="7" y="5"/>
                    <a:pt x="8" y="3"/>
                  </a:cubicBezTo>
                  <a:cubicBezTo>
                    <a:pt x="8" y="3"/>
                    <a:pt x="8" y="2"/>
                    <a:pt x="8" y="2"/>
                  </a:cubicBezTo>
                  <a:cubicBezTo>
                    <a:pt x="12" y="1"/>
                    <a:pt x="13" y="1"/>
                    <a:pt x="18" y="0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1276" name="Freeform 10">
              <a:extLst>
                <a:ext uri="{FF2B5EF4-FFF2-40B4-BE49-F238E27FC236}">
                  <a16:creationId xmlns:a16="http://schemas.microsoft.com/office/drawing/2014/main" id="{E6C1856D-E425-48B1-A7DF-13A7638EEC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78387" y="139700"/>
              <a:ext cx="57150" cy="19050"/>
            </a:xfrm>
            <a:custGeom>
              <a:avLst/>
              <a:gdLst>
                <a:gd name="T0" fmla="*/ 14 w 15"/>
                <a:gd name="T1" fmla="*/ 5 h 5"/>
                <a:gd name="T2" fmla="*/ 3 w 15"/>
                <a:gd name="T3" fmla="*/ 5 h 5"/>
                <a:gd name="T4" fmla="*/ 7 w 15"/>
                <a:gd name="T5" fmla="*/ 1 h 5"/>
                <a:gd name="T6" fmla="*/ 14 w 15"/>
                <a:gd name="T7" fmla="*/ 5 h 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5"/>
                <a:gd name="T13" fmla="*/ 0 h 5"/>
                <a:gd name="T14" fmla="*/ 15 w 15"/>
                <a:gd name="T15" fmla="*/ 5 h 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5" h="5">
                  <a:moveTo>
                    <a:pt x="14" y="5"/>
                  </a:moveTo>
                  <a:cubicBezTo>
                    <a:pt x="10" y="5"/>
                    <a:pt x="6" y="5"/>
                    <a:pt x="3" y="5"/>
                  </a:cubicBezTo>
                  <a:cubicBezTo>
                    <a:pt x="0" y="0"/>
                    <a:pt x="7" y="5"/>
                    <a:pt x="7" y="1"/>
                  </a:cubicBezTo>
                  <a:cubicBezTo>
                    <a:pt x="8" y="4"/>
                    <a:pt x="15" y="0"/>
                    <a:pt x="14" y="5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1277" name="Freeform 11">
              <a:extLst>
                <a:ext uri="{FF2B5EF4-FFF2-40B4-BE49-F238E27FC236}">
                  <a16:creationId xmlns:a16="http://schemas.microsoft.com/office/drawing/2014/main" id="{6415D209-A4A2-4D97-A4A1-AF21A0F3D0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0600" y="165100"/>
              <a:ext cx="66675" cy="23813"/>
            </a:xfrm>
            <a:custGeom>
              <a:avLst/>
              <a:gdLst>
                <a:gd name="T0" fmla="*/ 12 w 18"/>
                <a:gd name="T1" fmla="*/ 0 h 6"/>
                <a:gd name="T2" fmla="*/ 12 w 18"/>
                <a:gd name="T3" fmla="*/ 5 h 6"/>
                <a:gd name="T4" fmla="*/ 0 w 18"/>
                <a:gd name="T5" fmla="*/ 4 h 6"/>
                <a:gd name="T6" fmla="*/ 12 w 18"/>
                <a:gd name="T7" fmla="*/ 0 h 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8"/>
                <a:gd name="T13" fmla="*/ 0 h 6"/>
                <a:gd name="T14" fmla="*/ 18 w 18"/>
                <a:gd name="T15" fmla="*/ 6 h 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8" h="6">
                  <a:moveTo>
                    <a:pt x="12" y="0"/>
                  </a:moveTo>
                  <a:cubicBezTo>
                    <a:pt x="18" y="2"/>
                    <a:pt x="12" y="1"/>
                    <a:pt x="12" y="5"/>
                  </a:cubicBezTo>
                  <a:cubicBezTo>
                    <a:pt x="8" y="5"/>
                    <a:pt x="2" y="6"/>
                    <a:pt x="0" y="4"/>
                  </a:cubicBezTo>
                  <a:cubicBezTo>
                    <a:pt x="2" y="1"/>
                    <a:pt x="10" y="3"/>
                    <a:pt x="12" y="0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1278" name="Freeform 12">
              <a:extLst>
                <a:ext uri="{FF2B5EF4-FFF2-40B4-BE49-F238E27FC236}">
                  <a16:creationId xmlns:a16="http://schemas.microsoft.com/office/drawing/2014/main" id="{320B94BA-58F5-438C-8EA6-204F01A0B5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6212" y="184150"/>
              <a:ext cx="30163" cy="22225"/>
            </a:xfrm>
            <a:custGeom>
              <a:avLst/>
              <a:gdLst>
                <a:gd name="T0" fmla="*/ 0 w 8"/>
                <a:gd name="T1" fmla="*/ 0 h 6"/>
                <a:gd name="T2" fmla="*/ 8 w 8"/>
                <a:gd name="T3" fmla="*/ 6 h 6"/>
                <a:gd name="T4" fmla="*/ 0 w 8"/>
                <a:gd name="T5" fmla="*/ 0 h 6"/>
                <a:gd name="T6" fmla="*/ 0 60000 65536"/>
                <a:gd name="T7" fmla="*/ 0 60000 65536"/>
                <a:gd name="T8" fmla="*/ 0 60000 65536"/>
                <a:gd name="T9" fmla="*/ 0 w 8"/>
                <a:gd name="T10" fmla="*/ 0 h 6"/>
                <a:gd name="T11" fmla="*/ 8 w 8"/>
                <a:gd name="T12" fmla="*/ 6 h 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" h="6">
                  <a:moveTo>
                    <a:pt x="0" y="0"/>
                  </a:moveTo>
                  <a:cubicBezTo>
                    <a:pt x="5" y="0"/>
                    <a:pt x="8" y="1"/>
                    <a:pt x="8" y="6"/>
                  </a:cubicBezTo>
                  <a:cubicBezTo>
                    <a:pt x="5" y="4"/>
                    <a:pt x="0" y="5"/>
                    <a:pt x="0" y="0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1279" name="Freeform 13">
              <a:extLst>
                <a:ext uri="{FF2B5EF4-FFF2-40B4-BE49-F238E27FC236}">
                  <a16:creationId xmlns:a16="http://schemas.microsoft.com/office/drawing/2014/main" id="{B92F14EF-3BB2-4547-B114-7163FF492D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11812" y="180975"/>
              <a:ext cx="123825" cy="63500"/>
            </a:xfrm>
            <a:custGeom>
              <a:avLst/>
              <a:gdLst>
                <a:gd name="T0" fmla="*/ 29 w 33"/>
                <a:gd name="T1" fmla="*/ 4 h 17"/>
                <a:gd name="T2" fmla="*/ 32 w 33"/>
                <a:gd name="T3" fmla="*/ 11 h 17"/>
                <a:gd name="T4" fmla="*/ 18 w 33"/>
                <a:gd name="T5" fmla="*/ 15 h 17"/>
                <a:gd name="T6" fmla="*/ 15 w 33"/>
                <a:gd name="T7" fmla="*/ 14 h 17"/>
                <a:gd name="T8" fmla="*/ 10 w 33"/>
                <a:gd name="T9" fmla="*/ 14 h 17"/>
                <a:gd name="T10" fmla="*/ 10 w 33"/>
                <a:gd name="T11" fmla="*/ 11 h 17"/>
                <a:gd name="T12" fmla="*/ 5 w 33"/>
                <a:gd name="T13" fmla="*/ 13 h 17"/>
                <a:gd name="T14" fmla="*/ 7 w 33"/>
                <a:gd name="T15" fmla="*/ 10 h 17"/>
                <a:gd name="T16" fmla="*/ 1 w 33"/>
                <a:gd name="T17" fmla="*/ 8 h 17"/>
                <a:gd name="T18" fmla="*/ 4 w 33"/>
                <a:gd name="T19" fmla="*/ 6 h 17"/>
                <a:gd name="T20" fmla="*/ 8 w 33"/>
                <a:gd name="T21" fmla="*/ 3 h 17"/>
                <a:gd name="T22" fmla="*/ 21 w 33"/>
                <a:gd name="T23" fmla="*/ 1 h 17"/>
                <a:gd name="T24" fmla="*/ 21 w 33"/>
                <a:gd name="T25" fmla="*/ 4 h 17"/>
                <a:gd name="T26" fmla="*/ 29 w 33"/>
                <a:gd name="T27" fmla="*/ 4 h 17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33"/>
                <a:gd name="T43" fmla="*/ 0 h 17"/>
                <a:gd name="T44" fmla="*/ 33 w 33"/>
                <a:gd name="T45" fmla="*/ 17 h 17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33" h="17">
                  <a:moveTo>
                    <a:pt x="29" y="4"/>
                  </a:moveTo>
                  <a:cubicBezTo>
                    <a:pt x="28" y="8"/>
                    <a:pt x="24" y="11"/>
                    <a:pt x="32" y="11"/>
                  </a:cubicBezTo>
                  <a:cubicBezTo>
                    <a:pt x="33" y="17"/>
                    <a:pt x="23" y="16"/>
                    <a:pt x="18" y="15"/>
                  </a:cubicBezTo>
                  <a:cubicBezTo>
                    <a:pt x="16" y="15"/>
                    <a:pt x="16" y="15"/>
                    <a:pt x="15" y="14"/>
                  </a:cubicBezTo>
                  <a:cubicBezTo>
                    <a:pt x="12" y="11"/>
                    <a:pt x="13" y="16"/>
                    <a:pt x="10" y="14"/>
                  </a:cubicBezTo>
                  <a:cubicBezTo>
                    <a:pt x="9" y="14"/>
                    <a:pt x="10" y="11"/>
                    <a:pt x="10" y="11"/>
                  </a:cubicBezTo>
                  <a:cubicBezTo>
                    <a:pt x="9" y="11"/>
                    <a:pt x="7" y="13"/>
                    <a:pt x="5" y="13"/>
                  </a:cubicBezTo>
                  <a:cubicBezTo>
                    <a:pt x="5" y="12"/>
                    <a:pt x="7" y="10"/>
                    <a:pt x="7" y="10"/>
                  </a:cubicBezTo>
                  <a:cubicBezTo>
                    <a:pt x="6" y="9"/>
                    <a:pt x="0" y="11"/>
                    <a:pt x="1" y="8"/>
                  </a:cubicBezTo>
                  <a:cubicBezTo>
                    <a:pt x="0" y="5"/>
                    <a:pt x="3" y="7"/>
                    <a:pt x="4" y="6"/>
                  </a:cubicBezTo>
                  <a:cubicBezTo>
                    <a:pt x="6" y="4"/>
                    <a:pt x="5" y="4"/>
                    <a:pt x="8" y="3"/>
                  </a:cubicBezTo>
                  <a:cubicBezTo>
                    <a:pt x="9" y="3"/>
                    <a:pt x="15" y="0"/>
                    <a:pt x="21" y="1"/>
                  </a:cubicBezTo>
                  <a:cubicBezTo>
                    <a:pt x="21" y="1"/>
                    <a:pt x="21" y="4"/>
                    <a:pt x="21" y="4"/>
                  </a:cubicBezTo>
                  <a:cubicBezTo>
                    <a:pt x="23" y="6"/>
                    <a:pt x="28" y="3"/>
                    <a:pt x="29" y="4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1280" name="Freeform 14">
              <a:extLst>
                <a:ext uri="{FF2B5EF4-FFF2-40B4-BE49-F238E27FC236}">
                  <a16:creationId xmlns:a16="http://schemas.microsoft.com/office/drawing/2014/main" id="{177E715D-49BD-430E-BA60-991822E474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62600" y="184150"/>
              <a:ext cx="49213" cy="30163"/>
            </a:xfrm>
            <a:custGeom>
              <a:avLst/>
              <a:gdLst>
                <a:gd name="T0" fmla="*/ 13 w 13"/>
                <a:gd name="T1" fmla="*/ 5 h 8"/>
                <a:gd name="T2" fmla="*/ 9 w 13"/>
                <a:gd name="T3" fmla="*/ 5 h 8"/>
                <a:gd name="T4" fmla="*/ 7 w 13"/>
                <a:gd name="T5" fmla="*/ 7 h 8"/>
                <a:gd name="T6" fmla="*/ 0 w 13"/>
                <a:gd name="T7" fmla="*/ 5 h 8"/>
                <a:gd name="T8" fmla="*/ 13 w 13"/>
                <a:gd name="T9" fmla="*/ 5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"/>
                <a:gd name="T16" fmla="*/ 0 h 8"/>
                <a:gd name="T17" fmla="*/ 13 w 13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" h="8">
                  <a:moveTo>
                    <a:pt x="13" y="5"/>
                  </a:moveTo>
                  <a:cubicBezTo>
                    <a:pt x="12" y="7"/>
                    <a:pt x="10" y="5"/>
                    <a:pt x="9" y="5"/>
                  </a:cubicBezTo>
                  <a:cubicBezTo>
                    <a:pt x="7" y="5"/>
                    <a:pt x="7" y="6"/>
                    <a:pt x="7" y="7"/>
                  </a:cubicBezTo>
                  <a:cubicBezTo>
                    <a:pt x="3" y="8"/>
                    <a:pt x="4" y="4"/>
                    <a:pt x="0" y="5"/>
                  </a:cubicBezTo>
                  <a:cubicBezTo>
                    <a:pt x="3" y="0"/>
                    <a:pt x="9" y="3"/>
                    <a:pt x="13" y="5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1281" name="Freeform 15">
              <a:extLst>
                <a:ext uri="{FF2B5EF4-FFF2-40B4-BE49-F238E27FC236}">
                  <a16:creationId xmlns:a16="http://schemas.microsoft.com/office/drawing/2014/main" id="{31644F19-6032-4391-9656-429345F157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6675" y="219075"/>
              <a:ext cx="125413" cy="71438"/>
            </a:xfrm>
            <a:custGeom>
              <a:avLst/>
              <a:gdLst>
                <a:gd name="T0" fmla="*/ 24 w 33"/>
                <a:gd name="T1" fmla="*/ 5 h 19"/>
                <a:gd name="T2" fmla="*/ 28 w 33"/>
                <a:gd name="T3" fmla="*/ 11 h 19"/>
                <a:gd name="T4" fmla="*/ 32 w 33"/>
                <a:gd name="T5" fmla="*/ 18 h 19"/>
                <a:gd name="T6" fmla="*/ 28 w 33"/>
                <a:gd name="T7" fmla="*/ 18 h 19"/>
                <a:gd name="T8" fmla="*/ 28 w 33"/>
                <a:gd name="T9" fmla="*/ 15 h 19"/>
                <a:gd name="T10" fmla="*/ 25 w 33"/>
                <a:gd name="T11" fmla="*/ 14 h 19"/>
                <a:gd name="T12" fmla="*/ 7 w 33"/>
                <a:gd name="T13" fmla="*/ 12 h 19"/>
                <a:gd name="T14" fmla="*/ 11 w 33"/>
                <a:gd name="T15" fmla="*/ 10 h 19"/>
                <a:gd name="T16" fmla="*/ 8 w 33"/>
                <a:gd name="T17" fmla="*/ 7 h 19"/>
                <a:gd name="T18" fmla="*/ 0 w 33"/>
                <a:gd name="T19" fmla="*/ 3 h 19"/>
                <a:gd name="T20" fmla="*/ 11 w 33"/>
                <a:gd name="T21" fmla="*/ 3 h 19"/>
                <a:gd name="T22" fmla="*/ 14 w 33"/>
                <a:gd name="T23" fmla="*/ 5 h 19"/>
                <a:gd name="T24" fmla="*/ 20 w 33"/>
                <a:gd name="T25" fmla="*/ 5 h 19"/>
                <a:gd name="T26" fmla="*/ 24 w 33"/>
                <a:gd name="T27" fmla="*/ 5 h 19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33"/>
                <a:gd name="T43" fmla="*/ 0 h 19"/>
                <a:gd name="T44" fmla="*/ 33 w 33"/>
                <a:gd name="T45" fmla="*/ 19 h 19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33" h="19">
                  <a:moveTo>
                    <a:pt x="24" y="5"/>
                  </a:moveTo>
                  <a:cubicBezTo>
                    <a:pt x="26" y="7"/>
                    <a:pt x="27" y="9"/>
                    <a:pt x="28" y="11"/>
                  </a:cubicBezTo>
                  <a:cubicBezTo>
                    <a:pt x="30" y="13"/>
                    <a:pt x="33" y="14"/>
                    <a:pt x="32" y="18"/>
                  </a:cubicBezTo>
                  <a:cubicBezTo>
                    <a:pt x="32" y="17"/>
                    <a:pt x="29" y="19"/>
                    <a:pt x="28" y="18"/>
                  </a:cubicBezTo>
                  <a:cubicBezTo>
                    <a:pt x="28" y="18"/>
                    <a:pt x="29" y="16"/>
                    <a:pt x="28" y="15"/>
                  </a:cubicBezTo>
                  <a:cubicBezTo>
                    <a:pt x="28" y="15"/>
                    <a:pt x="24" y="18"/>
                    <a:pt x="25" y="14"/>
                  </a:cubicBezTo>
                  <a:cubicBezTo>
                    <a:pt x="17" y="14"/>
                    <a:pt x="12" y="14"/>
                    <a:pt x="7" y="12"/>
                  </a:cubicBezTo>
                  <a:cubicBezTo>
                    <a:pt x="6" y="9"/>
                    <a:pt x="9" y="10"/>
                    <a:pt x="11" y="10"/>
                  </a:cubicBezTo>
                  <a:cubicBezTo>
                    <a:pt x="11" y="8"/>
                    <a:pt x="8" y="9"/>
                    <a:pt x="8" y="7"/>
                  </a:cubicBezTo>
                  <a:cubicBezTo>
                    <a:pt x="3" y="5"/>
                    <a:pt x="1" y="9"/>
                    <a:pt x="0" y="3"/>
                  </a:cubicBezTo>
                  <a:cubicBezTo>
                    <a:pt x="3" y="0"/>
                    <a:pt x="8" y="2"/>
                    <a:pt x="11" y="3"/>
                  </a:cubicBezTo>
                  <a:cubicBezTo>
                    <a:pt x="13" y="3"/>
                    <a:pt x="14" y="3"/>
                    <a:pt x="14" y="5"/>
                  </a:cubicBezTo>
                  <a:cubicBezTo>
                    <a:pt x="16" y="7"/>
                    <a:pt x="20" y="1"/>
                    <a:pt x="20" y="5"/>
                  </a:cubicBezTo>
                  <a:cubicBezTo>
                    <a:pt x="20" y="7"/>
                    <a:pt x="24" y="7"/>
                    <a:pt x="24" y="5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1282" name="Freeform 16">
              <a:extLst>
                <a:ext uri="{FF2B5EF4-FFF2-40B4-BE49-F238E27FC236}">
                  <a16:creationId xmlns:a16="http://schemas.microsoft.com/office/drawing/2014/main" id="{331551E6-4527-41C9-9018-D09E3EF7FC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38812" y="222250"/>
              <a:ext cx="123825" cy="63500"/>
            </a:xfrm>
            <a:custGeom>
              <a:avLst/>
              <a:gdLst>
                <a:gd name="T0" fmla="*/ 13 w 33"/>
                <a:gd name="T1" fmla="*/ 0 h 17"/>
                <a:gd name="T2" fmla="*/ 19 w 33"/>
                <a:gd name="T3" fmla="*/ 4 h 17"/>
                <a:gd name="T4" fmla="*/ 20 w 33"/>
                <a:gd name="T5" fmla="*/ 2 h 17"/>
                <a:gd name="T6" fmla="*/ 23 w 33"/>
                <a:gd name="T7" fmla="*/ 4 h 17"/>
                <a:gd name="T8" fmla="*/ 26 w 33"/>
                <a:gd name="T9" fmla="*/ 4 h 17"/>
                <a:gd name="T10" fmla="*/ 26 w 33"/>
                <a:gd name="T11" fmla="*/ 6 h 17"/>
                <a:gd name="T12" fmla="*/ 32 w 33"/>
                <a:gd name="T13" fmla="*/ 7 h 17"/>
                <a:gd name="T14" fmla="*/ 22 w 33"/>
                <a:gd name="T15" fmla="*/ 10 h 17"/>
                <a:gd name="T16" fmla="*/ 20 w 33"/>
                <a:gd name="T17" fmla="*/ 13 h 17"/>
                <a:gd name="T18" fmla="*/ 8 w 33"/>
                <a:gd name="T19" fmla="*/ 13 h 17"/>
                <a:gd name="T20" fmla="*/ 6 w 33"/>
                <a:gd name="T21" fmla="*/ 16 h 17"/>
                <a:gd name="T22" fmla="*/ 1 w 33"/>
                <a:gd name="T23" fmla="*/ 14 h 17"/>
                <a:gd name="T24" fmla="*/ 1 w 33"/>
                <a:gd name="T25" fmla="*/ 10 h 17"/>
                <a:gd name="T26" fmla="*/ 4 w 33"/>
                <a:gd name="T27" fmla="*/ 10 h 17"/>
                <a:gd name="T28" fmla="*/ 5 w 33"/>
                <a:gd name="T29" fmla="*/ 6 h 17"/>
                <a:gd name="T30" fmla="*/ 8 w 33"/>
                <a:gd name="T31" fmla="*/ 6 h 17"/>
                <a:gd name="T32" fmla="*/ 13 w 33"/>
                <a:gd name="T33" fmla="*/ 0 h 1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3"/>
                <a:gd name="T52" fmla="*/ 0 h 17"/>
                <a:gd name="T53" fmla="*/ 33 w 33"/>
                <a:gd name="T54" fmla="*/ 17 h 1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3" h="17">
                  <a:moveTo>
                    <a:pt x="13" y="0"/>
                  </a:moveTo>
                  <a:cubicBezTo>
                    <a:pt x="14" y="2"/>
                    <a:pt x="20" y="0"/>
                    <a:pt x="19" y="4"/>
                  </a:cubicBezTo>
                  <a:cubicBezTo>
                    <a:pt x="20" y="5"/>
                    <a:pt x="20" y="2"/>
                    <a:pt x="20" y="2"/>
                  </a:cubicBezTo>
                  <a:cubicBezTo>
                    <a:pt x="22" y="2"/>
                    <a:pt x="22" y="4"/>
                    <a:pt x="23" y="4"/>
                  </a:cubicBezTo>
                  <a:cubicBezTo>
                    <a:pt x="24" y="5"/>
                    <a:pt x="26" y="4"/>
                    <a:pt x="26" y="4"/>
                  </a:cubicBezTo>
                  <a:cubicBezTo>
                    <a:pt x="26" y="5"/>
                    <a:pt x="26" y="6"/>
                    <a:pt x="26" y="6"/>
                  </a:cubicBezTo>
                  <a:cubicBezTo>
                    <a:pt x="28" y="7"/>
                    <a:pt x="32" y="5"/>
                    <a:pt x="32" y="7"/>
                  </a:cubicBezTo>
                  <a:cubicBezTo>
                    <a:pt x="33" y="13"/>
                    <a:pt x="25" y="9"/>
                    <a:pt x="22" y="10"/>
                  </a:cubicBezTo>
                  <a:cubicBezTo>
                    <a:pt x="20" y="9"/>
                    <a:pt x="21" y="12"/>
                    <a:pt x="20" y="13"/>
                  </a:cubicBezTo>
                  <a:cubicBezTo>
                    <a:pt x="17" y="14"/>
                    <a:pt x="9" y="13"/>
                    <a:pt x="8" y="13"/>
                  </a:cubicBezTo>
                  <a:cubicBezTo>
                    <a:pt x="6" y="13"/>
                    <a:pt x="7" y="15"/>
                    <a:pt x="6" y="16"/>
                  </a:cubicBezTo>
                  <a:cubicBezTo>
                    <a:pt x="4" y="13"/>
                    <a:pt x="4" y="17"/>
                    <a:pt x="1" y="14"/>
                  </a:cubicBezTo>
                  <a:cubicBezTo>
                    <a:pt x="1" y="13"/>
                    <a:pt x="0" y="11"/>
                    <a:pt x="1" y="10"/>
                  </a:cubicBezTo>
                  <a:cubicBezTo>
                    <a:pt x="1" y="10"/>
                    <a:pt x="3" y="10"/>
                    <a:pt x="4" y="10"/>
                  </a:cubicBezTo>
                  <a:cubicBezTo>
                    <a:pt x="5" y="9"/>
                    <a:pt x="4" y="7"/>
                    <a:pt x="5" y="6"/>
                  </a:cubicBezTo>
                  <a:cubicBezTo>
                    <a:pt x="5" y="5"/>
                    <a:pt x="7" y="6"/>
                    <a:pt x="8" y="6"/>
                  </a:cubicBezTo>
                  <a:cubicBezTo>
                    <a:pt x="9" y="4"/>
                    <a:pt x="12" y="3"/>
                    <a:pt x="13" y="0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1283" name="Freeform 17">
              <a:extLst>
                <a:ext uri="{FF2B5EF4-FFF2-40B4-BE49-F238E27FC236}">
                  <a16:creationId xmlns:a16="http://schemas.microsoft.com/office/drawing/2014/main" id="{42CC9638-0D91-4002-A2BE-370ECFCAE2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9187" y="266700"/>
              <a:ext cx="22225" cy="38100"/>
            </a:xfrm>
            <a:custGeom>
              <a:avLst/>
              <a:gdLst>
                <a:gd name="T0" fmla="*/ 6 w 6"/>
                <a:gd name="T1" fmla="*/ 5 h 10"/>
                <a:gd name="T2" fmla="*/ 6 w 6"/>
                <a:gd name="T3" fmla="*/ 5 h 10"/>
                <a:gd name="T4" fmla="*/ 0 60000 65536"/>
                <a:gd name="T5" fmla="*/ 0 60000 65536"/>
                <a:gd name="T6" fmla="*/ 0 w 6"/>
                <a:gd name="T7" fmla="*/ 0 h 10"/>
                <a:gd name="T8" fmla="*/ 6 w 6"/>
                <a:gd name="T9" fmla="*/ 10 h 1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" h="10">
                  <a:moveTo>
                    <a:pt x="6" y="5"/>
                  </a:moveTo>
                  <a:cubicBezTo>
                    <a:pt x="3" y="10"/>
                    <a:pt x="0" y="0"/>
                    <a:pt x="6" y="5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1284" name="Freeform 18">
              <a:extLst>
                <a:ext uri="{FF2B5EF4-FFF2-40B4-BE49-F238E27FC236}">
                  <a16:creationId xmlns:a16="http://schemas.microsoft.com/office/drawing/2014/main" id="{06BF1332-3F36-460D-8A2B-5288A630AE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8400" y="274638"/>
              <a:ext cx="68263" cy="41275"/>
            </a:xfrm>
            <a:custGeom>
              <a:avLst/>
              <a:gdLst>
                <a:gd name="T0" fmla="*/ 17 w 18"/>
                <a:gd name="T1" fmla="*/ 3 h 11"/>
                <a:gd name="T2" fmla="*/ 4 w 18"/>
                <a:gd name="T3" fmla="*/ 10 h 11"/>
                <a:gd name="T4" fmla="*/ 0 w 18"/>
                <a:gd name="T5" fmla="*/ 6 h 11"/>
                <a:gd name="T6" fmla="*/ 9 w 18"/>
                <a:gd name="T7" fmla="*/ 3 h 11"/>
                <a:gd name="T8" fmla="*/ 17 w 18"/>
                <a:gd name="T9" fmla="*/ 3 h 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11"/>
                <a:gd name="T17" fmla="*/ 18 w 18"/>
                <a:gd name="T18" fmla="*/ 11 h 1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11">
                  <a:moveTo>
                    <a:pt x="17" y="3"/>
                  </a:moveTo>
                  <a:cubicBezTo>
                    <a:pt x="18" y="11"/>
                    <a:pt x="8" y="7"/>
                    <a:pt x="4" y="10"/>
                  </a:cubicBezTo>
                  <a:cubicBezTo>
                    <a:pt x="2" y="10"/>
                    <a:pt x="3" y="5"/>
                    <a:pt x="0" y="6"/>
                  </a:cubicBezTo>
                  <a:cubicBezTo>
                    <a:pt x="1" y="2"/>
                    <a:pt x="8" y="7"/>
                    <a:pt x="9" y="3"/>
                  </a:cubicBezTo>
                  <a:cubicBezTo>
                    <a:pt x="9" y="0"/>
                    <a:pt x="12" y="5"/>
                    <a:pt x="17" y="3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1285" name="Freeform 19">
              <a:extLst>
                <a:ext uri="{FF2B5EF4-FFF2-40B4-BE49-F238E27FC236}">
                  <a16:creationId xmlns:a16="http://schemas.microsoft.com/office/drawing/2014/main" id="{A5BD2E34-47AE-43D1-B026-AC40E6945F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4637" y="282575"/>
              <a:ext cx="58738" cy="30163"/>
            </a:xfrm>
            <a:custGeom>
              <a:avLst/>
              <a:gdLst>
                <a:gd name="T0" fmla="*/ 14 w 16"/>
                <a:gd name="T1" fmla="*/ 2 h 8"/>
                <a:gd name="T2" fmla="*/ 14 w 16"/>
                <a:gd name="T3" fmla="*/ 5 h 8"/>
                <a:gd name="T4" fmla="*/ 10 w 16"/>
                <a:gd name="T5" fmla="*/ 7 h 8"/>
                <a:gd name="T6" fmla="*/ 8 w 16"/>
                <a:gd name="T7" fmla="*/ 8 h 8"/>
                <a:gd name="T8" fmla="*/ 4 w 16"/>
                <a:gd name="T9" fmla="*/ 7 h 8"/>
                <a:gd name="T10" fmla="*/ 3 w 16"/>
                <a:gd name="T11" fmla="*/ 8 h 8"/>
                <a:gd name="T12" fmla="*/ 1 w 16"/>
                <a:gd name="T13" fmla="*/ 7 h 8"/>
                <a:gd name="T14" fmla="*/ 14 w 16"/>
                <a:gd name="T15" fmla="*/ 2 h 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6"/>
                <a:gd name="T25" fmla="*/ 0 h 8"/>
                <a:gd name="T26" fmla="*/ 16 w 16"/>
                <a:gd name="T27" fmla="*/ 8 h 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6" h="8">
                  <a:moveTo>
                    <a:pt x="14" y="2"/>
                  </a:moveTo>
                  <a:cubicBezTo>
                    <a:pt x="16" y="3"/>
                    <a:pt x="15" y="5"/>
                    <a:pt x="14" y="5"/>
                  </a:cubicBezTo>
                  <a:cubicBezTo>
                    <a:pt x="13" y="6"/>
                    <a:pt x="12" y="6"/>
                    <a:pt x="10" y="7"/>
                  </a:cubicBezTo>
                  <a:cubicBezTo>
                    <a:pt x="9" y="7"/>
                    <a:pt x="8" y="8"/>
                    <a:pt x="8" y="8"/>
                  </a:cubicBezTo>
                  <a:cubicBezTo>
                    <a:pt x="7" y="8"/>
                    <a:pt x="6" y="7"/>
                    <a:pt x="4" y="7"/>
                  </a:cubicBezTo>
                  <a:cubicBezTo>
                    <a:pt x="4" y="7"/>
                    <a:pt x="3" y="8"/>
                    <a:pt x="3" y="8"/>
                  </a:cubicBezTo>
                  <a:cubicBezTo>
                    <a:pt x="1" y="8"/>
                    <a:pt x="1" y="8"/>
                    <a:pt x="1" y="7"/>
                  </a:cubicBezTo>
                  <a:cubicBezTo>
                    <a:pt x="0" y="0"/>
                    <a:pt x="13" y="7"/>
                    <a:pt x="14" y="2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1286" name="Freeform 20">
              <a:extLst>
                <a:ext uri="{FF2B5EF4-FFF2-40B4-BE49-F238E27FC236}">
                  <a16:creationId xmlns:a16="http://schemas.microsoft.com/office/drawing/2014/main" id="{07F69E5D-F563-4914-BFC0-6394BEEFC1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2387" y="296863"/>
              <a:ext cx="33338" cy="15875"/>
            </a:xfrm>
            <a:custGeom>
              <a:avLst/>
              <a:gdLst>
                <a:gd name="T0" fmla="*/ 0 w 9"/>
                <a:gd name="T1" fmla="*/ 3 h 4"/>
                <a:gd name="T2" fmla="*/ 7 w 9"/>
                <a:gd name="T3" fmla="*/ 4 h 4"/>
                <a:gd name="T4" fmla="*/ 0 w 9"/>
                <a:gd name="T5" fmla="*/ 3 h 4"/>
                <a:gd name="T6" fmla="*/ 0 60000 65536"/>
                <a:gd name="T7" fmla="*/ 0 60000 65536"/>
                <a:gd name="T8" fmla="*/ 0 60000 65536"/>
                <a:gd name="T9" fmla="*/ 0 w 9"/>
                <a:gd name="T10" fmla="*/ 0 h 4"/>
                <a:gd name="T11" fmla="*/ 9 w 9"/>
                <a:gd name="T12" fmla="*/ 4 h 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" h="4">
                  <a:moveTo>
                    <a:pt x="0" y="3"/>
                  </a:moveTo>
                  <a:cubicBezTo>
                    <a:pt x="0" y="0"/>
                    <a:pt x="9" y="0"/>
                    <a:pt x="7" y="4"/>
                  </a:cubicBezTo>
                  <a:cubicBezTo>
                    <a:pt x="4" y="2"/>
                    <a:pt x="4" y="4"/>
                    <a:pt x="0" y="3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1287" name="Freeform 21">
              <a:extLst>
                <a:ext uri="{FF2B5EF4-FFF2-40B4-BE49-F238E27FC236}">
                  <a16:creationId xmlns:a16="http://schemas.microsoft.com/office/drawing/2014/main" id="{5645290F-FD19-4A2D-82A5-DEC8C8EFC9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52587" y="301625"/>
              <a:ext cx="19050" cy="14288"/>
            </a:xfrm>
            <a:custGeom>
              <a:avLst/>
              <a:gdLst>
                <a:gd name="T0" fmla="*/ 0 w 5"/>
                <a:gd name="T1" fmla="*/ 0 h 4"/>
                <a:gd name="T2" fmla="*/ 4 w 5"/>
                <a:gd name="T3" fmla="*/ 4 h 4"/>
                <a:gd name="T4" fmla="*/ 0 w 5"/>
                <a:gd name="T5" fmla="*/ 4 h 4"/>
                <a:gd name="T6" fmla="*/ 0 w 5"/>
                <a:gd name="T7" fmla="*/ 0 h 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"/>
                <a:gd name="T13" fmla="*/ 0 h 4"/>
                <a:gd name="T14" fmla="*/ 5 w 5"/>
                <a:gd name="T15" fmla="*/ 4 h 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" h="4">
                  <a:moveTo>
                    <a:pt x="0" y="0"/>
                  </a:moveTo>
                  <a:cubicBezTo>
                    <a:pt x="3" y="0"/>
                    <a:pt x="5" y="1"/>
                    <a:pt x="4" y="4"/>
                  </a:cubicBezTo>
                  <a:cubicBezTo>
                    <a:pt x="3" y="4"/>
                    <a:pt x="2" y="4"/>
                    <a:pt x="0" y="4"/>
                  </a:cubicBezTo>
                  <a:cubicBezTo>
                    <a:pt x="0" y="3"/>
                    <a:pt x="0" y="2"/>
                    <a:pt x="0" y="0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1288" name="Freeform 22">
              <a:extLst>
                <a:ext uri="{FF2B5EF4-FFF2-40B4-BE49-F238E27FC236}">
                  <a16:creationId xmlns:a16="http://schemas.microsoft.com/office/drawing/2014/main" id="{CB0DCCE9-97D8-4DFA-90BA-5952AA9656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9712" y="327025"/>
              <a:ext cx="376238" cy="112713"/>
            </a:xfrm>
            <a:custGeom>
              <a:avLst/>
              <a:gdLst>
                <a:gd name="T0" fmla="*/ 100 w 100"/>
                <a:gd name="T1" fmla="*/ 17 h 30"/>
                <a:gd name="T2" fmla="*/ 100 w 100"/>
                <a:gd name="T3" fmla="*/ 24 h 30"/>
                <a:gd name="T4" fmla="*/ 96 w 100"/>
                <a:gd name="T5" fmla="*/ 27 h 30"/>
                <a:gd name="T6" fmla="*/ 79 w 100"/>
                <a:gd name="T7" fmla="*/ 27 h 30"/>
                <a:gd name="T8" fmla="*/ 73 w 100"/>
                <a:gd name="T9" fmla="*/ 30 h 30"/>
                <a:gd name="T10" fmla="*/ 69 w 100"/>
                <a:gd name="T11" fmla="*/ 28 h 30"/>
                <a:gd name="T12" fmla="*/ 68 w 100"/>
                <a:gd name="T13" fmla="*/ 30 h 30"/>
                <a:gd name="T14" fmla="*/ 62 w 100"/>
                <a:gd name="T15" fmla="*/ 30 h 30"/>
                <a:gd name="T16" fmla="*/ 62 w 100"/>
                <a:gd name="T17" fmla="*/ 28 h 30"/>
                <a:gd name="T18" fmla="*/ 59 w 100"/>
                <a:gd name="T19" fmla="*/ 30 h 30"/>
                <a:gd name="T20" fmla="*/ 54 w 100"/>
                <a:gd name="T21" fmla="*/ 27 h 30"/>
                <a:gd name="T22" fmla="*/ 33 w 100"/>
                <a:gd name="T23" fmla="*/ 27 h 30"/>
                <a:gd name="T24" fmla="*/ 34 w 100"/>
                <a:gd name="T25" fmla="*/ 24 h 30"/>
                <a:gd name="T26" fmla="*/ 31 w 100"/>
                <a:gd name="T27" fmla="*/ 23 h 30"/>
                <a:gd name="T28" fmla="*/ 28 w 100"/>
                <a:gd name="T29" fmla="*/ 17 h 30"/>
                <a:gd name="T30" fmla="*/ 31 w 100"/>
                <a:gd name="T31" fmla="*/ 14 h 30"/>
                <a:gd name="T32" fmla="*/ 28 w 100"/>
                <a:gd name="T33" fmla="*/ 9 h 30"/>
                <a:gd name="T34" fmla="*/ 16 w 100"/>
                <a:gd name="T35" fmla="*/ 10 h 30"/>
                <a:gd name="T36" fmla="*/ 13 w 100"/>
                <a:gd name="T37" fmla="*/ 7 h 30"/>
                <a:gd name="T38" fmla="*/ 10 w 100"/>
                <a:gd name="T39" fmla="*/ 6 h 30"/>
                <a:gd name="T40" fmla="*/ 5 w 100"/>
                <a:gd name="T41" fmla="*/ 7 h 30"/>
                <a:gd name="T42" fmla="*/ 2 w 100"/>
                <a:gd name="T43" fmla="*/ 2 h 30"/>
                <a:gd name="T44" fmla="*/ 17 w 100"/>
                <a:gd name="T45" fmla="*/ 0 h 30"/>
                <a:gd name="T46" fmla="*/ 20 w 100"/>
                <a:gd name="T47" fmla="*/ 2 h 30"/>
                <a:gd name="T48" fmla="*/ 20 w 100"/>
                <a:gd name="T49" fmla="*/ 4 h 30"/>
                <a:gd name="T50" fmla="*/ 24 w 100"/>
                <a:gd name="T51" fmla="*/ 7 h 30"/>
                <a:gd name="T52" fmla="*/ 37 w 100"/>
                <a:gd name="T53" fmla="*/ 7 h 30"/>
                <a:gd name="T54" fmla="*/ 37 w 100"/>
                <a:gd name="T55" fmla="*/ 14 h 30"/>
                <a:gd name="T56" fmla="*/ 47 w 100"/>
                <a:gd name="T57" fmla="*/ 16 h 30"/>
                <a:gd name="T58" fmla="*/ 47 w 100"/>
                <a:gd name="T59" fmla="*/ 19 h 30"/>
                <a:gd name="T60" fmla="*/ 49 w 100"/>
                <a:gd name="T61" fmla="*/ 17 h 30"/>
                <a:gd name="T62" fmla="*/ 66 w 100"/>
                <a:gd name="T63" fmla="*/ 17 h 30"/>
                <a:gd name="T64" fmla="*/ 69 w 100"/>
                <a:gd name="T65" fmla="*/ 19 h 30"/>
                <a:gd name="T66" fmla="*/ 73 w 100"/>
                <a:gd name="T67" fmla="*/ 16 h 30"/>
                <a:gd name="T68" fmla="*/ 77 w 100"/>
                <a:gd name="T69" fmla="*/ 16 h 30"/>
                <a:gd name="T70" fmla="*/ 100 w 100"/>
                <a:gd name="T71" fmla="*/ 17 h 30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00"/>
                <a:gd name="T109" fmla="*/ 0 h 30"/>
                <a:gd name="T110" fmla="*/ 100 w 100"/>
                <a:gd name="T111" fmla="*/ 30 h 30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00" h="30">
                  <a:moveTo>
                    <a:pt x="100" y="17"/>
                  </a:moveTo>
                  <a:cubicBezTo>
                    <a:pt x="100" y="19"/>
                    <a:pt x="100" y="22"/>
                    <a:pt x="100" y="24"/>
                  </a:cubicBezTo>
                  <a:cubicBezTo>
                    <a:pt x="98" y="24"/>
                    <a:pt x="96" y="25"/>
                    <a:pt x="96" y="27"/>
                  </a:cubicBezTo>
                  <a:cubicBezTo>
                    <a:pt x="89" y="27"/>
                    <a:pt x="84" y="26"/>
                    <a:pt x="79" y="27"/>
                  </a:cubicBezTo>
                  <a:cubicBezTo>
                    <a:pt x="77" y="27"/>
                    <a:pt x="75" y="29"/>
                    <a:pt x="73" y="30"/>
                  </a:cubicBezTo>
                  <a:cubicBezTo>
                    <a:pt x="71" y="30"/>
                    <a:pt x="71" y="28"/>
                    <a:pt x="69" y="28"/>
                  </a:cubicBezTo>
                  <a:cubicBezTo>
                    <a:pt x="70" y="28"/>
                    <a:pt x="68" y="30"/>
                    <a:pt x="68" y="30"/>
                  </a:cubicBezTo>
                  <a:cubicBezTo>
                    <a:pt x="67" y="30"/>
                    <a:pt x="62" y="30"/>
                    <a:pt x="62" y="30"/>
                  </a:cubicBezTo>
                  <a:cubicBezTo>
                    <a:pt x="62" y="30"/>
                    <a:pt x="62" y="28"/>
                    <a:pt x="62" y="28"/>
                  </a:cubicBezTo>
                  <a:cubicBezTo>
                    <a:pt x="61" y="28"/>
                    <a:pt x="59" y="30"/>
                    <a:pt x="59" y="30"/>
                  </a:cubicBezTo>
                  <a:cubicBezTo>
                    <a:pt x="56" y="29"/>
                    <a:pt x="56" y="27"/>
                    <a:pt x="54" y="27"/>
                  </a:cubicBezTo>
                  <a:cubicBezTo>
                    <a:pt x="48" y="27"/>
                    <a:pt x="41" y="30"/>
                    <a:pt x="33" y="27"/>
                  </a:cubicBezTo>
                  <a:cubicBezTo>
                    <a:pt x="33" y="26"/>
                    <a:pt x="34" y="25"/>
                    <a:pt x="34" y="24"/>
                  </a:cubicBezTo>
                  <a:cubicBezTo>
                    <a:pt x="34" y="22"/>
                    <a:pt x="32" y="24"/>
                    <a:pt x="31" y="23"/>
                  </a:cubicBezTo>
                  <a:cubicBezTo>
                    <a:pt x="30" y="21"/>
                    <a:pt x="31" y="18"/>
                    <a:pt x="28" y="17"/>
                  </a:cubicBezTo>
                  <a:cubicBezTo>
                    <a:pt x="29" y="16"/>
                    <a:pt x="31" y="16"/>
                    <a:pt x="31" y="14"/>
                  </a:cubicBezTo>
                  <a:cubicBezTo>
                    <a:pt x="31" y="12"/>
                    <a:pt x="27" y="13"/>
                    <a:pt x="28" y="9"/>
                  </a:cubicBezTo>
                  <a:cubicBezTo>
                    <a:pt x="26" y="11"/>
                    <a:pt x="20" y="10"/>
                    <a:pt x="16" y="10"/>
                  </a:cubicBezTo>
                  <a:cubicBezTo>
                    <a:pt x="13" y="11"/>
                    <a:pt x="14" y="8"/>
                    <a:pt x="13" y="7"/>
                  </a:cubicBezTo>
                  <a:cubicBezTo>
                    <a:pt x="12" y="7"/>
                    <a:pt x="10" y="8"/>
                    <a:pt x="10" y="6"/>
                  </a:cubicBezTo>
                  <a:cubicBezTo>
                    <a:pt x="9" y="7"/>
                    <a:pt x="7" y="7"/>
                    <a:pt x="5" y="7"/>
                  </a:cubicBezTo>
                  <a:cubicBezTo>
                    <a:pt x="9" y="3"/>
                    <a:pt x="0" y="7"/>
                    <a:pt x="2" y="2"/>
                  </a:cubicBezTo>
                  <a:cubicBezTo>
                    <a:pt x="8" y="2"/>
                    <a:pt x="12" y="1"/>
                    <a:pt x="17" y="0"/>
                  </a:cubicBezTo>
                  <a:cubicBezTo>
                    <a:pt x="17" y="2"/>
                    <a:pt x="19" y="1"/>
                    <a:pt x="20" y="2"/>
                  </a:cubicBezTo>
                  <a:cubicBezTo>
                    <a:pt x="20" y="2"/>
                    <a:pt x="20" y="4"/>
                    <a:pt x="20" y="4"/>
                  </a:cubicBezTo>
                  <a:cubicBezTo>
                    <a:pt x="21" y="6"/>
                    <a:pt x="25" y="4"/>
                    <a:pt x="24" y="7"/>
                  </a:cubicBezTo>
                  <a:cubicBezTo>
                    <a:pt x="28" y="4"/>
                    <a:pt x="32" y="8"/>
                    <a:pt x="37" y="7"/>
                  </a:cubicBezTo>
                  <a:cubicBezTo>
                    <a:pt x="36" y="12"/>
                    <a:pt x="39" y="12"/>
                    <a:pt x="37" y="14"/>
                  </a:cubicBezTo>
                  <a:cubicBezTo>
                    <a:pt x="39" y="15"/>
                    <a:pt x="43" y="14"/>
                    <a:pt x="47" y="16"/>
                  </a:cubicBezTo>
                  <a:cubicBezTo>
                    <a:pt x="48" y="16"/>
                    <a:pt x="40" y="19"/>
                    <a:pt x="47" y="19"/>
                  </a:cubicBezTo>
                  <a:cubicBezTo>
                    <a:pt x="48" y="18"/>
                    <a:pt x="48" y="17"/>
                    <a:pt x="49" y="17"/>
                  </a:cubicBezTo>
                  <a:cubicBezTo>
                    <a:pt x="54" y="17"/>
                    <a:pt x="60" y="16"/>
                    <a:pt x="66" y="17"/>
                  </a:cubicBezTo>
                  <a:cubicBezTo>
                    <a:pt x="67" y="17"/>
                    <a:pt x="69" y="18"/>
                    <a:pt x="69" y="19"/>
                  </a:cubicBezTo>
                  <a:cubicBezTo>
                    <a:pt x="72" y="18"/>
                    <a:pt x="66" y="16"/>
                    <a:pt x="73" y="16"/>
                  </a:cubicBezTo>
                  <a:cubicBezTo>
                    <a:pt x="75" y="16"/>
                    <a:pt x="76" y="16"/>
                    <a:pt x="77" y="16"/>
                  </a:cubicBezTo>
                  <a:cubicBezTo>
                    <a:pt x="83" y="15"/>
                    <a:pt x="92" y="15"/>
                    <a:pt x="100" y="17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1289" name="Freeform 23">
              <a:extLst>
                <a:ext uri="{FF2B5EF4-FFF2-40B4-BE49-F238E27FC236}">
                  <a16:creationId xmlns:a16="http://schemas.microsoft.com/office/drawing/2014/main" id="{408B32E4-45CA-4049-A3EC-B9D6E7047F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6937" y="327025"/>
              <a:ext cx="374650" cy="271463"/>
            </a:xfrm>
            <a:custGeom>
              <a:avLst/>
              <a:gdLst>
                <a:gd name="T0" fmla="*/ 82 w 100"/>
                <a:gd name="T1" fmla="*/ 2 h 72"/>
                <a:gd name="T2" fmla="*/ 99 w 100"/>
                <a:gd name="T3" fmla="*/ 0 h 72"/>
                <a:gd name="T4" fmla="*/ 98 w 100"/>
                <a:gd name="T5" fmla="*/ 7 h 72"/>
                <a:gd name="T6" fmla="*/ 79 w 100"/>
                <a:gd name="T7" fmla="*/ 10 h 72"/>
                <a:gd name="T8" fmla="*/ 77 w 100"/>
                <a:gd name="T9" fmla="*/ 13 h 72"/>
                <a:gd name="T10" fmla="*/ 74 w 100"/>
                <a:gd name="T11" fmla="*/ 13 h 72"/>
                <a:gd name="T12" fmla="*/ 71 w 100"/>
                <a:gd name="T13" fmla="*/ 16 h 72"/>
                <a:gd name="T14" fmla="*/ 68 w 100"/>
                <a:gd name="T15" fmla="*/ 14 h 72"/>
                <a:gd name="T16" fmla="*/ 63 w 100"/>
                <a:gd name="T17" fmla="*/ 16 h 72"/>
                <a:gd name="T18" fmla="*/ 57 w 100"/>
                <a:gd name="T19" fmla="*/ 17 h 72"/>
                <a:gd name="T20" fmla="*/ 56 w 100"/>
                <a:gd name="T21" fmla="*/ 20 h 72"/>
                <a:gd name="T22" fmla="*/ 49 w 100"/>
                <a:gd name="T23" fmla="*/ 24 h 72"/>
                <a:gd name="T24" fmla="*/ 44 w 100"/>
                <a:gd name="T25" fmla="*/ 27 h 72"/>
                <a:gd name="T26" fmla="*/ 42 w 100"/>
                <a:gd name="T27" fmla="*/ 30 h 72"/>
                <a:gd name="T28" fmla="*/ 40 w 100"/>
                <a:gd name="T29" fmla="*/ 33 h 72"/>
                <a:gd name="T30" fmla="*/ 33 w 100"/>
                <a:gd name="T31" fmla="*/ 35 h 72"/>
                <a:gd name="T32" fmla="*/ 32 w 100"/>
                <a:gd name="T33" fmla="*/ 37 h 72"/>
                <a:gd name="T34" fmla="*/ 26 w 100"/>
                <a:gd name="T35" fmla="*/ 40 h 72"/>
                <a:gd name="T36" fmla="*/ 23 w 100"/>
                <a:gd name="T37" fmla="*/ 45 h 72"/>
                <a:gd name="T38" fmla="*/ 25 w 100"/>
                <a:gd name="T39" fmla="*/ 54 h 72"/>
                <a:gd name="T40" fmla="*/ 20 w 100"/>
                <a:gd name="T41" fmla="*/ 56 h 72"/>
                <a:gd name="T42" fmla="*/ 23 w 100"/>
                <a:gd name="T43" fmla="*/ 62 h 72"/>
                <a:gd name="T44" fmla="*/ 22 w 100"/>
                <a:gd name="T45" fmla="*/ 63 h 72"/>
                <a:gd name="T46" fmla="*/ 23 w 100"/>
                <a:gd name="T47" fmla="*/ 65 h 72"/>
                <a:gd name="T48" fmla="*/ 25 w 100"/>
                <a:gd name="T49" fmla="*/ 63 h 72"/>
                <a:gd name="T50" fmla="*/ 29 w 100"/>
                <a:gd name="T51" fmla="*/ 66 h 72"/>
                <a:gd name="T52" fmla="*/ 27 w 100"/>
                <a:gd name="T53" fmla="*/ 72 h 72"/>
                <a:gd name="T54" fmla="*/ 15 w 100"/>
                <a:gd name="T55" fmla="*/ 72 h 72"/>
                <a:gd name="T56" fmla="*/ 16 w 100"/>
                <a:gd name="T57" fmla="*/ 69 h 72"/>
                <a:gd name="T58" fmla="*/ 12 w 100"/>
                <a:gd name="T59" fmla="*/ 68 h 72"/>
                <a:gd name="T60" fmla="*/ 9 w 100"/>
                <a:gd name="T61" fmla="*/ 65 h 72"/>
                <a:gd name="T62" fmla="*/ 6 w 100"/>
                <a:gd name="T63" fmla="*/ 65 h 72"/>
                <a:gd name="T64" fmla="*/ 2 w 100"/>
                <a:gd name="T65" fmla="*/ 65 h 72"/>
                <a:gd name="T66" fmla="*/ 1 w 100"/>
                <a:gd name="T67" fmla="*/ 55 h 72"/>
                <a:gd name="T68" fmla="*/ 8 w 100"/>
                <a:gd name="T69" fmla="*/ 52 h 72"/>
                <a:gd name="T70" fmla="*/ 6 w 100"/>
                <a:gd name="T71" fmla="*/ 51 h 72"/>
                <a:gd name="T72" fmla="*/ 8 w 100"/>
                <a:gd name="T73" fmla="*/ 48 h 72"/>
                <a:gd name="T74" fmla="*/ 15 w 100"/>
                <a:gd name="T75" fmla="*/ 45 h 72"/>
                <a:gd name="T76" fmla="*/ 15 w 100"/>
                <a:gd name="T77" fmla="*/ 40 h 72"/>
                <a:gd name="T78" fmla="*/ 19 w 100"/>
                <a:gd name="T79" fmla="*/ 38 h 72"/>
                <a:gd name="T80" fmla="*/ 22 w 100"/>
                <a:gd name="T81" fmla="*/ 34 h 72"/>
                <a:gd name="T82" fmla="*/ 22 w 100"/>
                <a:gd name="T83" fmla="*/ 27 h 72"/>
                <a:gd name="T84" fmla="*/ 33 w 100"/>
                <a:gd name="T85" fmla="*/ 23 h 72"/>
                <a:gd name="T86" fmla="*/ 35 w 100"/>
                <a:gd name="T87" fmla="*/ 20 h 72"/>
                <a:gd name="T88" fmla="*/ 36 w 100"/>
                <a:gd name="T89" fmla="*/ 21 h 72"/>
                <a:gd name="T90" fmla="*/ 39 w 100"/>
                <a:gd name="T91" fmla="*/ 19 h 72"/>
                <a:gd name="T92" fmla="*/ 40 w 100"/>
                <a:gd name="T93" fmla="*/ 16 h 72"/>
                <a:gd name="T94" fmla="*/ 47 w 100"/>
                <a:gd name="T95" fmla="*/ 14 h 72"/>
                <a:gd name="T96" fmla="*/ 56 w 100"/>
                <a:gd name="T97" fmla="*/ 13 h 72"/>
                <a:gd name="T98" fmla="*/ 57 w 100"/>
                <a:gd name="T99" fmla="*/ 11 h 72"/>
                <a:gd name="T100" fmla="*/ 60 w 100"/>
                <a:gd name="T101" fmla="*/ 13 h 72"/>
                <a:gd name="T102" fmla="*/ 61 w 100"/>
                <a:gd name="T103" fmla="*/ 10 h 72"/>
                <a:gd name="T104" fmla="*/ 63 w 100"/>
                <a:gd name="T105" fmla="*/ 10 h 72"/>
                <a:gd name="T106" fmla="*/ 72 w 100"/>
                <a:gd name="T107" fmla="*/ 9 h 72"/>
                <a:gd name="T108" fmla="*/ 75 w 100"/>
                <a:gd name="T109" fmla="*/ 7 h 72"/>
                <a:gd name="T110" fmla="*/ 77 w 100"/>
                <a:gd name="T111" fmla="*/ 6 h 72"/>
                <a:gd name="T112" fmla="*/ 82 w 100"/>
                <a:gd name="T113" fmla="*/ 2 h 72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100"/>
                <a:gd name="T172" fmla="*/ 0 h 72"/>
                <a:gd name="T173" fmla="*/ 100 w 100"/>
                <a:gd name="T174" fmla="*/ 72 h 72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100" h="72">
                  <a:moveTo>
                    <a:pt x="82" y="2"/>
                  </a:moveTo>
                  <a:cubicBezTo>
                    <a:pt x="87" y="5"/>
                    <a:pt x="93" y="0"/>
                    <a:pt x="99" y="0"/>
                  </a:cubicBezTo>
                  <a:cubicBezTo>
                    <a:pt x="100" y="4"/>
                    <a:pt x="97" y="4"/>
                    <a:pt x="98" y="7"/>
                  </a:cubicBezTo>
                  <a:cubicBezTo>
                    <a:pt x="93" y="5"/>
                    <a:pt x="86" y="10"/>
                    <a:pt x="79" y="10"/>
                  </a:cubicBezTo>
                  <a:cubicBezTo>
                    <a:pt x="78" y="10"/>
                    <a:pt x="78" y="12"/>
                    <a:pt x="77" y="13"/>
                  </a:cubicBezTo>
                  <a:cubicBezTo>
                    <a:pt x="76" y="13"/>
                    <a:pt x="74" y="12"/>
                    <a:pt x="74" y="13"/>
                  </a:cubicBezTo>
                  <a:cubicBezTo>
                    <a:pt x="74" y="13"/>
                    <a:pt x="71" y="16"/>
                    <a:pt x="71" y="16"/>
                  </a:cubicBezTo>
                  <a:cubicBezTo>
                    <a:pt x="70" y="16"/>
                    <a:pt x="70" y="14"/>
                    <a:pt x="68" y="14"/>
                  </a:cubicBezTo>
                  <a:cubicBezTo>
                    <a:pt x="67" y="15"/>
                    <a:pt x="65" y="15"/>
                    <a:pt x="63" y="16"/>
                  </a:cubicBezTo>
                  <a:cubicBezTo>
                    <a:pt x="62" y="16"/>
                    <a:pt x="59" y="16"/>
                    <a:pt x="57" y="17"/>
                  </a:cubicBezTo>
                  <a:cubicBezTo>
                    <a:pt x="55" y="18"/>
                    <a:pt x="57" y="19"/>
                    <a:pt x="56" y="20"/>
                  </a:cubicBezTo>
                  <a:cubicBezTo>
                    <a:pt x="55" y="21"/>
                    <a:pt x="49" y="20"/>
                    <a:pt x="49" y="24"/>
                  </a:cubicBezTo>
                  <a:cubicBezTo>
                    <a:pt x="48" y="25"/>
                    <a:pt x="45" y="26"/>
                    <a:pt x="44" y="27"/>
                  </a:cubicBezTo>
                  <a:cubicBezTo>
                    <a:pt x="44" y="27"/>
                    <a:pt x="42" y="29"/>
                    <a:pt x="42" y="30"/>
                  </a:cubicBezTo>
                  <a:cubicBezTo>
                    <a:pt x="41" y="30"/>
                    <a:pt x="40" y="31"/>
                    <a:pt x="40" y="33"/>
                  </a:cubicBezTo>
                  <a:cubicBezTo>
                    <a:pt x="35" y="34"/>
                    <a:pt x="36" y="32"/>
                    <a:pt x="33" y="35"/>
                  </a:cubicBezTo>
                  <a:cubicBezTo>
                    <a:pt x="33" y="36"/>
                    <a:pt x="32" y="35"/>
                    <a:pt x="32" y="37"/>
                  </a:cubicBezTo>
                  <a:cubicBezTo>
                    <a:pt x="32" y="39"/>
                    <a:pt x="28" y="38"/>
                    <a:pt x="26" y="40"/>
                  </a:cubicBezTo>
                  <a:cubicBezTo>
                    <a:pt x="26" y="42"/>
                    <a:pt x="28" y="47"/>
                    <a:pt x="23" y="45"/>
                  </a:cubicBezTo>
                  <a:cubicBezTo>
                    <a:pt x="24" y="48"/>
                    <a:pt x="22" y="53"/>
                    <a:pt x="25" y="54"/>
                  </a:cubicBezTo>
                  <a:cubicBezTo>
                    <a:pt x="24" y="55"/>
                    <a:pt x="22" y="56"/>
                    <a:pt x="20" y="56"/>
                  </a:cubicBezTo>
                  <a:cubicBezTo>
                    <a:pt x="19" y="60"/>
                    <a:pt x="24" y="59"/>
                    <a:pt x="23" y="62"/>
                  </a:cubicBezTo>
                  <a:cubicBezTo>
                    <a:pt x="23" y="62"/>
                    <a:pt x="21" y="62"/>
                    <a:pt x="22" y="63"/>
                  </a:cubicBezTo>
                  <a:cubicBezTo>
                    <a:pt x="22" y="63"/>
                    <a:pt x="24" y="65"/>
                    <a:pt x="23" y="65"/>
                  </a:cubicBezTo>
                  <a:cubicBezTo>
                    <a:pt x="24" y="65"/>
                    <a:pt x="25" y="64"/>
                    <a:pt x="25" y="63"/>
                  </a:cubicBezTo>
                  <a:cubicBezTo>
                    <a:pt x="26" y="64"/>
                    <a:pt x="26" y="67"/>
                    <a:pt x="29" y="66"/>
                  </a:cubicBezTo>
                  <a:cubicBezTo>
                    <a:pt x="29" y="69"/>
                    <a:pt x="27" y="69"/>
                    <a:pt x="27" y="72"/>
                  </a:cubicBezTo>
                  <a:cubicBezTo>
                    <a:pt x="23" y="72"/>
                    <a:pt x="19" y="72"/>
                    <a:pt x="15" y="72"/>
                  </a:cubicBezTo>
                  <a:cubicBezTo>
                    <a:pt x="15" y="71"/>
                    <a:pt x="17" y="70"/>
                    <a:pt x="16" y="69"/>
                  </a:cubicBezTo>
                  <a:cubicBezTo>
                    <a:pt x="15" y="68"/>
                    <a:pt x="14" y="68"/>
                    <a:pt x="12" y="68"/>
                  </a:cubicBezTo>
                  <a:cubicBezTo>
                    <a:pt x="11" y="67"/>
                    <a:pt x="10" y="65"/>
                    <a:pt x="9" y="65"/>
                  </a:cubicBezTo>
                  <a:cubicBezTo>
                    <a:pt x="9" y="65"/>
                    <a:pt x="7" y="65"/>
                    <a:pt x="6" y="65"/>
                  </a:cubicBezTo>
                  <a:cubicBezTo>
                    <a:pt x="5" y="63"/>
                    <a:pt x="5" y="65"/>
                    <a:pt x="2" y="65"/>
                  </a:cubicBezTo>
                  <a:cubicBezTo>
                    <a:pt x="2" y="62"/>
                    <a:pt x="0" y="60"/>
                    <a:pt x="1" y="55"/>
                  </a:cubicBezTo>
                  <a:cubicBezTo>
                    <a:pt x="5" y="60"/>
                    <a:pt x="1" y="50"/>
                    <a:pt x="8" y="52"/>
                  </a:cubicBezTo>
                  <a:cubicBezTo>
                    <a:pt x="9" y="51"/>
                    <a:pt x="6" y="51"/>
                    <a:pt x="6" y="51"/>
                  </a:cubicBezTo>
                  <a:cubicBezTo>
                    <a:pt x="7" y="49"/>
                    <a:pt x="11" y="49"/>
                    <a:pt x="8" y="48"/>
                  </a:cubicBezTo>
                  <a:cubicBezTo>
                    <a:pt x="9" y="46"/>
                    <a:pt x="12" y="46"/>
                    <a:pt x="15" y="45"/>
                  </a:cubicBezTo>
                  <a:cubicBezTo>
                    <a:pt x="14" y="43"/>
                    <a:pt x="19" y="40"/>
                    <a:pt x="15" y="40"/>
                  </a:cubicBezTo>
                  <a:cubicBezTo>
                    <a:pt x="15" y="38"/>
                    <a:pt x="17" y="38"/>
                    <a:pt x="19" y="38"/>
                  </a:cubicBezTo>
                  <a:cubicBezTo>
                    <a:pt x="19" y="36"/>
                    <a:pt x="20" y="35"/>
                    <a:pt x="22" y="34"/>
                  </a:cubicBezTo>
                  <a:cubicBezTo>
                    <a:pt x="19" y="31"/>
                    <a:pt x="23" y="31"/>
                    <a:pt x="22" y="27"/>
                  </a:cubicBezTo>
                  <a:cubicBezTo>
                    <a:pt x="27" y="27"/>
                    <a:pt x="29" y="24"/>
                    <a:pt x="33" y="23"/>
                  </a:cubicBezTo>
                  <a:cubicBezTo>
                    <a:pt x="35" y="23"/>
                    <a:pt x="34" y="20"/>
                    <a:pt x="35" y="20"/>
                  </a:cubicBezTo>
                  <a:cubicBezTo>
                    <a:pt x="35" y="19"/>
                    <a:pt x="36" y="21"/>
                    <a:pt x="36" y="21"/>
                  </a:cubicBezTo>
                  <a:cubicBezTo>
                    <a:pt x="37" y="21"/>
                    <a:pt x="38" y="19"/>
                    <a:pt x="39" y="19"/>
                  </a:cubicBezTo>
                  <a:cubicBezTo>
                    <a:pt x="39" y="18"/>
                    <a:pt x="40" y="17"/>
                    <a:pt x="40" y="16"/>
                  </a:cubicBezTo>
                  <a:cubicBezTo>
                    <a:pt x="43" y="16"/>
                    <a:pt x="45" y="16"/>
                    <a:pt x="47" y="14"/>
                  </a:cubicBezTo>
                  <a:cubicBezTo>
                    <a:pt x="49" y="13"/>
                    <a:pt x="51" y="14"/>
                    <a:pt x="56" y="13"/>
                  </a:cubicBezTo>
                  <a:cubicBezTo>
                    <a:pt x="57" y="13"/>
                    <a:pt x="56" y="12"/>
                    <a:pt x="57" y="11"/>
                  </a:cubicBezTo>
                  <a:cubicBezTo>
                    <a:pt x="59" y="11"/>
                    <a:pt x="60" y="13"/>
                    <a:pt x="60" y="13"/>
                  </a:cubicBezTo>
                  <a:cubicBezTo>
                    <a:pt x="62" y="12"/>
                    <a:pt x="59" y="10"/>
                    <a:pt x="61" y="10"/>
                  </a:cubicBezTo>
                  <a:cubicBezTo>
                    <a:pt x="62" y="10"/>
                    <a:pt x="62" y="10"/>
                    <a:pt x="63" y="10"/>
                  </a:cubicBezTo>
                  <a:cubicBezTo>
                    <a:pt x="64" y="9"/>
                    <a:pt x="68" y="10"/>
                    <a:pt x="72" y="9"/>
                  </a:cubicBezTo>
                  <a:cubicBezTo>
                    <a:pt x="75" y="8"/>
                    <a:pt x="74" y="8"/>
                    <a:pt x="75" y="7"/>
                  </a:cubicBezTo>
                  <a:cubicBezTo>
                    <a:pt x="75" y="7"/>
                    <a:pt x="77" y="6"/>
                    <a:pt x="77" y="6"/>
                  </a:cubicBezTo>
                  <a:cubicBezTo>
                    <a:pt x="81" y="4"/>
                    <a:pt x="82" y="8"/>
                    <a:pt x="82" y="2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1290" name="Freeform 24">
              <a:extLst>
                <a:ext uri="{FF2B5EF4-FFF2-40B4-BE49-F238E27FC236}">
                  <a16:creationId xmlns:a16="http://schemas.microsoft.com/office/drawing/2014/main" id="{A53AE4D8-92A9-486D-B82A-980A82BFF8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2875" y="342900"/>
              <a:ext cx="41275" cy="14288"/>
            </a:xfrm>
            <a:custGeom>
              <a:avLst/>
              <a:gdLst>
                <a:gd name="T0" fmla="*/ 8 w 11"/>
                <a:gd name="T1" fmla="*/ 0 h 4"/>
                <a:gd name="T2" fmla="*/ 11 w 11"/>
                <a:gd name="T3" fmla="*/ 0 h 4"/>
                <a:gd name="T4" fmla="*/ 8 w 11"/>
                <a:gd name="T5" fmla="*/ 0 h 4"/>
                <a:gd name="T6" fmla="*/ 0 60000 65536"/>
                <a:gd name="T7" fmla="*/ 0 60000 65536"/>
                <a:gd name="T8" fmla="*/ 0 60000 65536"/>
                <a:gd name="T9" fmla="*/ 0 w 11"/>
                <a:gd name="T10" fmla="*/ 0 h 4"/>
                <a:gd name="T11" fmla="*/ 11 w 11"/>
                <a:gd name="T12" fmla="*/ 4 h 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1" h="4">
                  <a:moveTo>
                    <a:pt x="8" y="0"/>
                  </a:moveTo>
                  <a:cubicBezTo>
                    <a:pt x="9" y="0"/>
                    <a:pt x="10" y="0"/>
                    <a:pt x="11" y="0"/>
                  </a:cubicBezTo>
                  <a:cubicBezTo>
                    <a:pt x="11" y="4"/>
                    <a:pt x="0" y="0"/>
                    <a:pt x="8" y="0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1291" name="Freeform 25">
              <a:extLst>
                <a:ext uri="{FF2B5EF4-FFF2-40B4-BE49-F238E27FC236}">
                  <a16:creationId xmlns:a16="http://schemas.microsoft.com/office/drawing/2014/main" id="{74EAFEB4-99A0-4F57-95A4-AB50650812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42087" y="365125"/>
              <a:ext cx="117475" cy="85725"/>
            </a:xfrm>
            <a:custGeom>
              <a:avLst/>
              <a:gdLst>
                <a:gd name="T0" fmla="*/ 8 w 31"/>
                <a:gd name="T1" fmla="*/ 0 h 23"/>
                <a:gd name="T2" fmla="*/ 10 w 31"/>
                <a:gd name="T3" fmla="*/ 1 h 23"/>
                <a:gd name="T4" fmla="*/ 18 w 31"/>
                <a:gd name="T5" fmla="*/ 6 h 23"/>
                <a:gd name="T6" fmla="*/ 22 w 31"/>
                <a:gd name="T7" fmla="*/ 3 h 23"/>
                <a:gd name="T8" fmla="*/ 31 w 31"/>
                <a:gd name="T9" fmla="*/ 4 h 23"/>
                <a:gd name="T10" fmla="*/ 28 w 31"/>
                <a:gd name="T11" fmla="*/ 11 h 23"/>
                <a:gd name="T12" fmla="*/ 17 w 31"/>
                <a:gd name="T13" fmla="*/ 14 h 23"/>
                <a:gd name="T14" fmla="*/ 17 w 31"/>
                <a:gd name="T15" fmla="*/ 16 h 23"/>
                <a:gd name="T16" fmla="*/ 14 w 31"/>
                <a:gd name="T17" fmla="*/ 18 h 23"/>
                <a:gd name="T18" fmla="*/ 10 w 31"/>
                <a:gd name="T19" fmla="*/ 20 h 23"/>
                <a:gd name="T20" fmla="*/ 4 w 31"/>
                <a:gd name="T21" fmla="*/ 17 h 23"/>
                <a:gd name="T22" fmla="*/ 0 w 31"/>
                <a:gd name="T23" fmla="*/ 6 h 23"/>
                <a:gd name="T24" fmla="*/ 8 w 31"/>
                <a:gd name="T25" fmla="*/ 0 h 2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1"/>
                <a:gd name="T40" fmla="*/ 0 h 23"/>
                <a:gd name="T41" fmla="*/ 31 w 31"/>
                <a:gd name="T42" fmla="*/ 23 h 2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1" h="23">
                  <a:moveTo>
                    <a:pt x="8" y="0"/>
                  </a:moveTo>
                  <a:cubicBezTo>
                    <a:pt x="10" y="0"/>
                    <a:pt x="10" y="1"/>
                    <a:pt x="10" y="1"/>
                  </a:cubicBezTo>
                  <a:cubicBezTo>
                    <a:pt x="11" y="4"/>
                    <a:pt x="16" y="4"/>
                    <a:pt x="18" y="6"/>
                  </a:cubicBezTo>
                  <a:cubicBezTo>
                    <a:pt x="21" y="7"/>
                    <a:pt x="22" y="3"/>
                    <a:pt x="22" y="3"/>
                  </a:cubicBezTo>
                  <a:cubicBezTo>
                    <a:pt x="24" y="2"/>
                    <a:pt x="26" y="6"/>
                    <a:pt x="31" y="4"/>
                  </a:cubicBezTo>
                  <a:cubicBezTo>
                    <a:pt x="30" y="6"/>
                    <a:pt x="23" y="9"/>
                    <a:pt x="28" y="11"/>
                  </a:cubicBezTo>
                  <a:cubicBezTo>
                    <a:pt x="27" y="15"/>
                    <a:pt x="22" y="14"/>
                    <a:pt x="17" y="14"/>
                  </a:cubicBezTo>
                  <a:cubicBezTo>
                    <a:pt x="15" y="14"/>
                    <a:pt x="16" y="16"/>
                    <a:pt x="17" y="16"/>
                  </a:cubicBezTo>
                  <a:cubicBezTo>
                    <a:pt x="18" y="18"/>
                    <a:pt x="9" y="16"/>
                    <a:pt x="14" y="18"/>
                  </a:cubicBezTo>
                  <a:cubicBezTo>
                    <a:pt x="14" y="23"/>
                    <a:pt x="9" y="15"/>
                    <a:pt x="10" y="20"/>
                  </a:cubicBezTo>
                  <a:cubicBezTo>
                    <a:pt x="8" y="19"/>
                    <a:pt x="9" y="15"/>
                    <a:pt x="4" y="17"/>
                  </a:cubicBezTo>
                  <a:cubicBezTo>
                    <a:pt x="3" y="13"/>
                    <a:pt x="4" y="7"/>
                    <a:pt x="0" y="6"/>
                  </a:cubicBezTo>
                  <a:cubicBezTo>
                    <a:pt x="1" y="2"/>
                    <a:pt x="9" y="6"/>
                    <a:pt x="8" y="0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1292" name="Freeform 26">
              <a:extLst>
                <a:ext uri="{FF2B5EF4-FFF2-40B4-BE49-F238E27FC236}">
                  <a16:creationId xmlns:a16="http://schemas.microsoft.com/office/drawing/2014/main" id="{A668F34C-641A-4D9B-A7CE-AEA11AF4CC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3462" y="376238"/>
              <a:ext cx="30163" cy="22225"/>
            </a:xfrm>
            <a:custGeom>
              <a:avLst/>
              <a:gdLst>
                <a:gd name="T0" fmla="*/ 4 w 8"/>
                <a:gd name="T1" fmla="*/ 0 h 6"/>
                <a:gd name="T2" fmla="*/ 5 w 8"/>
                <a:gd name="T3" fmla="*/ 6 h 6"/>
                <a:gd name="T4" fmla="*/ 0 w 8"/>
                <a:gd name="T5" fmla="*/ 4 h 6"/>
                <a:gd name="T6" fmla="*/ 4 w 8"/>
                <a:gd name="T7" fmla="*/ 0 h 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"/>
                <a:gd name="T13" fmla="*/ 0 h 6"/>
                <a:gd name="T14" fmla="*/ 8 w 8"/>
                <a:gd name="T15" fmla="*/ 6 h 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" h="6">
                  <a:moveTo>
                    <a:pt x="4" y="0"/>
                  </a:moveTo>
                  <a:cubicBezTo>
                    <a:pt x="8" y="1"/>
                    <a:pt x="5" y="2"/>
                    <a:pt x="5" y="6"/>
                  </a:cubicBezTo>
                  <a:cubicBezTo>
                    <a:pt x="4" y="4"/>
                    <a:pt x="2" y="4"/>
                    <a:pt x="0" y="4"/>
                  </a:cubicBezTo>
                  <a:cubicBezTo>
                    <a:pt x="0" y="1"/>
                    <a:pt x="4" y="3"/>
                    <a:pt x="4" y="0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1293" name="Freeform 27">
              <a:extLst>
                <a:ext uri="{FF2B5EF4-FFF2-40B4-BE49-F238E27FC236}">
                  <a16:creationId xmlns:a16="http://schemas.microsoft.com/office/drawing/2014/main" id="{580D7CFE-E0F8-420A-82B1-00BF4B27BD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70675" y="376238"/>
              <a:ext cx="52388" cy="49213"/>
            </a:xfrm>
            <a:custGeom>
              <a:avLst/>
              <a:gdLst>
                <a:gd name="T0" fmla="*/ 0 w 14"/>
                <a:gd name="T1" fmla="*/ 4 h 13"/>
                <a:gd name="T2" fmla="*/ 14 w 14"/>
                <a:gd name="T3" fmla="*/ 7 h 13"/>
                <a:gd name="T4" fmla="*/ 8 w 14"/>
                <a:gd name="T5" fmla="*/ 13 h 13"/>
                <a:gd name="T6" fmla="*/ 5 w 14"/>
                <a:gd name="T7" fmla="*/ 10 h 13"/>
                <a:gd name="T8" fmla="*/ 3 w 14"/>
                <a:gd name="T9" fmla="*/ 10 h 13"/>
                <a:gd name="T10" fmla="*/ 0 w 14"/>
                <a:gd name="T11" fmla="*/ 4 h 1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4"/>
                <a:gd name="T19" fmla="*/ 0 h 13"/>
                <a:gd name="T20" fmla="*/ 14 w 14"/>
                <a:gd name="T21" fmla="*/ 13 h 1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4" h="13">
                  <a:moveTo>
                    <a:pt x="0" y="4"/>
                  </a:moveTo>
                  <a:cubicBezTo>
                    <a:pt x="4" y="0"/>
                    <a:pt x="12" y="4"/>
                    <a:pt x="14" y="7"/>
                  </a:cubicBezTo>
                  <a:cubicBezTo>
                    <a:pt x="13" y="10"/>
                    <a:pt x="7" y="8"/>
                    <a:pt x="8" y="13"/>
                  </a:cubicBezTo>
                  <a:cubicBezTo>
                    <a:pt x="6" y="13"/>
                    <a:pt x="6" y="10"/>
                    <a:pt x="5" y="10"/>
                  </a:cubicBezTo>
                  <a:cubicBezTo>
                    <a:pt x="5" y="9"/>
                    <a:pt x="3" y="10"/>
                    <a:pt x="3" y="10"/>
                  </a:cubicBezTo>
                  <a:cubicBezTo>
                    <a:pt x="1" y="8"/>
                    <a:pt x="3" y="4"/>
                    <a:pt x="0" y="4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1294" name="Freeform 28">
              <a:extLst>
                <a:ext uri="{FF2B5EF4-FFF2-40B4-BE49-F238E27FC236}">
                  <a16:creationId xmlns:a16="http://schemas.microsoft.com/office/drawing/2014/main" id="{8B4459E9-C5B6-41C6-97BC-AE4E052DC2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37350" y="390525"/>
              <a:ext cx="79375" cy="42863"/>
            </a:xfrm>
            <a:custGeom>
              <a:avLst/>
              <a:gdLst>
                <a:gd name="T0" fmla="*/ 1 w 21"/>
                <a:gd name="T1" fmla="*/ 2 h 11"/>
                <a:gd name="T2" fmla="*/ 4 w 21"/>
                <a:gd name="T3" fmla="*/ 2 h 11"/>
                <a:gd name="T4" fmla="*/ 11 w 21"/>
                <a:gd name="T5" fmla="*/ 4 h 11"/>
                <a:gd name="T6" fmla="*/ 18 w 21"/>
                <a:gd name="T7" fmla="*/ 7 h 11"/>
                <a:gd name="T8" fmla="*/ 21 w 21"/>
                <a:gd name="T9" fmla="*/ 10 h 11"/>
                <a:gd name="T10" fmla="*/ 4 w 21"/>
                <a:gd name="T11" fmla="*/ 7 h 11"/>
                <a:gd name="T12" fmla="*/ 1 w 21"/>
                <a:gd name="T13" fmla="*/ 2 h 1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1"/>
                <a:gd name="T22" fmla="*/ 0 h 11"/>
                <a:gd name="T23" fmla="*/ 21 w 21"/>
                <a:gd name="T24" fmla="*/ 11 h 1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1" h="11">
                  <a:moveTo>
                    <a:pt x="1" y="2"/>
                  </a:moveTo>
                  <a:cubicBezTo>
                    <a:pt x="2" y="2"/>
                    <a:pt x="3" y="2"/>
                    <a:pt x="4" y="2"/>
                  </a:cubicBezTo>
                  <a:cubicBezTo>
                    <a:pt x="8" y="0"/>
                    <a:pt x="8" y="4"/>
                    <a:pt x="11" y="4"/>
                  </a:cubicBezTo>
                  <a:cubicBezTo>
                    <a:pt x="14" y="5"/>
                    <a:pt x="16" y="6"/>
                    <a:pt x="18" y="7"/>
                  </a:cubicBezTo>
                  <a:cubicBezTo>
                    <a:pt x="20" y="8"/>
                    <a:pt x="21" y="7"/>
                    <a:pt x="21" y="10"/>
                  </a:cubicBezTo>
                  <a:cubicBezTo>
                    <a:pt x="13" y="11"/>
                    <a:pt x="10" y="7"/>
                    <a:pt x="4" y="7"/>
                  </a:cubicBezTo>
                  <a:cubicBezTo>
                    <a:pt x="6" y="3"/>
                    <a:pt x="0" y="6"/>
                    <a:pt x="1" y="2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1295" name="Freeform 29">
              <a:extLst>
                <a:ext uri="{FF2B5EF4-FFF2-40B4-BE49-F238E27FC236}">
                  <a16:creationId xmlns:a16="http://schemas.microsoft.com/office/drawing/2014/main" id="{5CEB45ED-4A6F-46A8-BCF1-997440C55B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0650" y="458788"/>
              <a:ext cx="130175" cy="112713"/>
            </a:xfrm>
            <a:custGeom>
              <a:avLst/>
              <a:gdLst>
                <a:gd name="T0" fmla="*/ 11 w 35"/>
                <a:gd name="T1" fmla="*/ 6 h 30"/>
                <a:gd name="T2" fmla="*/ 11 w 35"/>
                <a:gd name="T3" fmla="*/ 5 h 30"/>
                <a:gd name="T4" fmla="*/ 27 w 35"/>
                <a:gd name="T5" fmla="*/ 0 h 30"/>
                <a:gd name="T6" fmla="*/ 30 w 35"/>
                <a:gd name="T7" fmla="*/ 6 h 30"/>
                <a:gd name="T8" fmla="*/ 27 w 35"/>
                <a:gd name="T9" fmla="*/ 10 h 30"/>
                <a:gd name="T10" fmla="*/ 34 w 35"/>
                <a:gd name="T11" fmla="*/ 12 h 30"/>
                <a:gd name="T12" fmla="*/ 35 w 35"/>
                <a:gd name="T13" fmla="*/ 23 h 30"/>
                <a:gd name="T14" fmla="*/ 31 w 35"/>
                <a:gd name="T15" fmla="*/ 23 h 30"/>
                <a:gd name="T16" fmla="*/ 31 w 35"/>
                <a:gd name="T17" fmla="*/ 26 h 30"/>
                <a:gd name="T18" fmla="*/ 27 w 35"/>
                <a:gd name="T19" fmla="*/ 26 h 30"/>
                <a:gd name="T20" fmla="*/ 23 w 35"/>
                <a:gd name="T21" fmla="*/ 28 h 30"/>
                <a:gd name="T22" fmla="*/ 18 w 35"/>
                <a:gd name="T23" fmla="*/ 24 h 30"/>
                <a:gd name="T24" fmla="*/ 14 w 35"/>
                <a:gd name="T25" fmla="*/ 20 h 30"/>
                <a:gd name="T26" fmla="*/ 11 w 35"/>
                <a:gd name="T27" fmla="*/ 17 h 30"/>
                <a:gd name="T28" fmla="*/ 4 w 35"/>
                <a:gd name="T29" fmla="*/ 16 h 30"/>
                <a:gd name="T30" fmla="*/ 0 w 35"/>
                <a:gd name="T31" fmla="*/ 13 h 30"/>
                <a:gd name="T32" fmla="*/ 14 w 35"/>
                <a:gd name="T33" fmla="*/ 14 h 30"/>
                <a:gd name="T34" fmla="*/ 15 w 35"/>
                <a:gd name="T35" fmla="*/ 9 h 30"/>
                <a:gd name="T36" fmla="*/ 10 w 35"/>
                <a:gd name="T37" fmla="*/ 5 h 30"/>
                <a:gd name="T38" fmla="*/ 11 w 35"/>
                <a:gd name="T39" fmla="*/ 6 h 30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35"/>
                <a:gd name="T61" fmla="*/ 0 h 30"/>
                <a:gd name="T62" fmla="*/ 35 w 35"/>
                <a:gd name="T63" fmla="*/ 30 h 30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35" h="30">
                  <a:moveTo>
                    <a:pt x="11" y="6"/>
                  </a:moveTo>
                  <a:cubicBezTo>
                    <a:pt x="13" y="6"/>
                    <a:pt x="12" y="5"/>
                    <a:pt x="11" y="5"/>
                  </a:cubicBezTo>
                  <a:cubicBezTo>
                    <a:pt x="15" y="1"/>
                    <a:pt x="25" y="5"/>
                    <a:pt x="27" y="0"/>
                  </a:cubicBezTo>
                  <a:cubicBezTo>
                    <a:pt x="29" y="1"/>
                    <a:pt x="29" y="3"/>
                    <a:pt x="30" y="6"/>
                  </a:cubicBezTo>
                  <a:cubicBezTo>
                    <a:pt x="30" y="9"/>
                    <a:pt x="27" y="8"/>
                    <a:pt x="27" y="10"/>
                  </a:cubicBezTo>
                  <a:cubicBezTo>
                    <a:pt x="28" y="15"/>
                    <a:pt x="30" y="12"/>
                    <a:pt x="34" y="12"/>
                  </a:cubicBezTo>
                  <a:cubicBezTo>
                    <a:pt x="35" y="17"/>
                    <a:pt x="34" y="17"/>
                    <a:pt x="35" y="23"/>
                  </a:cubicBezTo>
                  <a:cubicBezTo>
                    <a:pt x="34" y="23"/>
                    <a:pt x="32" y="22"/>
                    <a:pt x="31" y="23"/>
                  </a:cubicBezTo>
                  <a:cubicBezTo>
                    <a:pt x="31" y="23"/>
                    <a:pt x="31" y="25"/>
                    <a:pt x="31" y="26"/>
                  </a:cubicBezTo>
                  <a:cubicBezTo>
                    <a:pt x="30" y="26"/>
                    <a:pt x="28" y="25"/>
                    <a:pt x="27" y="26"/>
                  </a:cubicBezTo>
                  <a:cubicBezTo>
                    <a:pt x="25" y="26"/>
                    <a:pt x="25" y="28"/>
                    <a:pt x="23" y="28"/>
                  </a:cubicBezTo>
                  <a:cubicBezTo>
                    <a:pt x="19" y="30"/>
                    <a:pt x="19" y="25"/>
                    <a:pt x="18" y="24"/>
                  </a:cubicBezTo>
                  <a:cubicBezTo>
                    <a:pt x="17" y="23"/>
                    <a:pt x="13" y="23"/>
                    <a:pt x="14" y="20"/>
                  </a:cubicBezTo>
                  <a:cubicBezTo>
                    <a:pt x="12" y="20"/>
                    <a:pt x="11" y="19"/>
                    <a:pt x="11" y="17"/>
                  </a:cubicBezTo>
                  <a:cubicBezTo>
                    <a:pt x="9" y="18"/>
                    <a:pt x="7" y="17"/>
                    <a:pt x="4" y="16"/>
                  </a:cubicBezTo>
                  <a:cubicBezTo>
                    <a:pt x="2" y="15"/>
                    <a:pt x="0" y="16"/>
                    <a:pt x="0" y="13"/>
                  </a:cubicBezTo>
                  <a:cubicBezTo>
                    <a:pt x="6" y="12"/>
                    <a:pt x="8" y="15"/>
                    <a:pt x="14" y="14"/>
                  </a:cubicBezTo>
                  <a:cubicBezTo>
                    <a:pt x="16" y="14"/>
                    <a:pt x="15" y="11"/>
                    <a:pt x="15" y="9"/>
                  </a:cubicBezTo>
                  <a:cubicBezTo>
                    <a:pt x="16" y="5"/>
                    <a:pt x="8" y="10"/>
                    <a:pt x="10" y="5"/>
                  </a:cubicBezTo>
                  <a:cubicBezTo>
                    <a:pt x="11" y="4"/>
                    <a:pt x="11" y="5"/>
                    <a:pt x="11" y="6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1296" name="Freeform 30">
              <a:extLst>
                <a:ext uri="{FF2B5EF4-FFF2-40B4-BE49-F238E27FC236}">
                  <a16:creationId xmlns:a16="http://schemas.microsoft.com/office/drawing/2014/main" id="{A399F62C-3561-4765-9A57-ACF8E4D6A2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3725" y="469900"/>
              <a:ext cx="82550" cy="38100"/>
            </a:xfrm>
            <a:custGeom>
              <a:avLst/>
              <a:gdLst>
                <a:gd name="T0" fmla="*/ 0 w 22"/>
                <a:gd name="T1" fmla="*/ 2 h 10"/>
                <a:gd name="T2" fmla="*/ 6 w 22"/>
                <a:gd name="T3" fmla="*/ 0 h 10"/>
                <a:gd name="T4" fmla="*/ 21 w 22"/>
                <a:gd name="T5" fmla="*/ 4 h 10"/>
                <a:gd name="T6" fmla="*/ 20 w 22"/>
                <a:gd name="T7" fmla="*/ 10 h 10"/>
                <a:gd name="T8" fmla="*/ 5 w 22"/>
                <a:gd name="T9" fmla="*/ 4 h 10"/>
                <a:gd name="T10" fmla="*/ 0 w 22"/>
                <a:gd name="T11" fmla="*/ 2 h 1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2"/>
                <a:gd name="T19" fmla="*/ 0 h 10"/>
                <a:gd name="T20" fmla="*/ 22 w 22"/>
                <a:gd name="T21" fmla="*/ 10 h 1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2" h="10">
                  <a:moveTo>
                    <a:pt x="0" y="2"/>
                  </a:moveTo>
                  <a:cubicBezTo>
                    <a:pt x="1" y="0"/>
                    <a:pt x="4" y="0"/>
                    <a:pt x="6" y="0"/>
                  </a:cubicBezTo>
                  <a:cubicBezTo>
                    <a:pt x="11" y="1"/>
                    <a:pt x="17" y="4"/>
                    <a:pt x="21" y="4"/>
                  </a:cubicBezTo>
                  <a:cubicBezTo>
                    <a:pt x="22" y="7"/>
                    <a:pt x="20" y="7"/>
                    <a:pt x="20" y="10"/>
                  </a:cubicBezTo>
                  <a:cubicBezTo>
                    <a:pt x="12" y="10"/>
                    <a:pt x="9" y="8"/>
                    <a:pt x="5" y="4"/>
                  </a:cubicBezTo>
                  <a:cubicBezTo>
                    <a:pt x="3" y="3"/>
                    <a:pt x="3" y="1"/>
                    <a:pt x="0" y="2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1297" name="Freeform 31">
              <a:extLst>
                <a:ext uri="{FF2B5EF4-FFF2-40B4-BE49-F238E27FC236}">
                  <a16:creationId xmlns:a16="http://schemas.microsoft.com/office/drawing/2014/main" id="{F98E20CC-1F1B-40F1-B346-C73110B2ED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18287" y="469900"/>
              <a:ext cx="52388" cy="22225"/>
            </a:xfrm>
            <a:custGeom>
              <a:avLst/>
              <a:gdLst>
                <a:gd name="T0" fmla="*/ 14 w 14"/>
                <a:gd name="T1" fmla="*/ 4 h 6"/>
                <a:gd name="T2" fmla="*/ 0 w 14"/>
                <a:gd name="T3" fmla="*/ 3 h 6"/>
                <a:gd name="T4" fmla="*/ 4 w 14"/>
                <a:gd name="T5" fmla="*/ 0 h 6"/>
                <a:gd name="T6" fmla="*/ 14 w 14"/>
                <a:gd name="T7" fmla="*/ 4 h 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"/>
                <a:gd name="T13" fmla="*/ 0 h 6"/>
                <a:gd name="T14" fmla="*/ 14 w 14"/>
                <a:gd name="T15" fmla="*/ 6 h 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" h="6">
                  <a:moveTo>
                    <a:pt x="14" y="4"/>
                  </a:moveTo>
                  <a:cubicBezTo>
                    <a:pt x="12" y="6"/>
                    <a:pt x="3" y="5"/>
                    <a:pt x="0" y="3"/>
                  </a:cubicBezTo>
                  <a:cubicBezTo>
                    <a:pt x="0" y="1"/>
                    <a:pt x="4" y="2"/>
                    <a:pt x="4" y="0"/>
                  </a:cubicBezTo>
                  <a:cubicBezTo>
                    <a:pt x="7" y="1"/>
                    <a:pt x="14" y="0"/>
                    <a:pt x="14" y="4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1298" name="Freeform 32">
              <a:extLst>
                <a:ext uri="{FF2B5EF4-FFF2-40B4-BE49-F238E27FC236}">
                  <a16:creationId xmlns:a16="http://schemas.microsoft.com/office/drawing/2014/main" id="{BB397313-4D66-4E84-B5D1-0A780D4AB3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44750" y="587375"/>
              <a:ext cx="41275" cy="25400"/>
            </a:xfrm>
            <a:custGeom>
              <a:avLst/>
              <a:gdLst>
                <a:gd name="T0" fmla="*/ 11 w 11"/>
                <a:gd name="T1" fmla="*/ 6 h 7"/>
                <a:gd name="T2" fmla="*/ 0 w 11"/>
                <a:gd name="T3" fmla="*/ 3 h 7"/>
                <a:gd name="T4" fmla="*/ 11 w 11"/>
                <a:gd name="T5" fmla="*/ 6 h 7"/>
                <a:gd name="T6" fmla="*/ 0 60000 65536"/>
                <a:gd name="T7" fmla="*/ 0 60000 65536"/>
                <a:gd name="T8" fmla="*/ 0 60000 65536"/>
                <a:gd name="T9" fmla="*/ 0 w 11"/>
                <a:gd name="T10" fmla="*/ 0 h 7"/>
                <a:gd name="T11" fmla="*/ 11 w 11"/>
                <a:gd name="T12" fmla="*/ 7 h 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1" h="7">
                  <a:moveTo>
                    <a:pt x="11" y="6"/>
                  </a:moveTo>
                  <a:cubicBezTo>
                    <a:pt x="4" y="7"/>
                    <a:pt x="5" y="2"/>
                    <a:pt x="0" y="3"/>
                  </a:cubicBezTo>
                  <a:cubicBezTo>
                    <a:pt x="2" y="0"/>
                    <a:pt x="11" y="1"/>
                    <a:pt x="11" y="6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1299" name="Freeform 33">
              <a:extLst>
                <a:ext uri="{FF2B5EF4-FFF2-40B4-BE49-F238E27FC236}">
                  <a16:creationId xmlns:a16="http://schemas.microsoft.com/office/drawing/2014/main" id="{0156DD86-DE3F-4AA3-B0EF-87DB9DAE17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14587" y="617538"/>
              <a:ext cx="60325" cy="33338"/>
            </a:xfrm>
            <a:custGeom>
              <a:avLst/>
              <a:gdLst>
                <a:gd name="T0" fmla="*/ 16 w 16"/>
                <a:gd name="T1" fmla="*/ 5 h 9"/>
                <a:gd name="T2" fmla="*/ 2 w 16"/>
                <a:gd name="T3" fmla="*/ 5 h 9"/>
                <a:gd name="T4" fmla="*/ 6 w 16"/>
                <a:gd name="T5" fmla="*/ 0 h 9"/>
                <a:gd name="T6" fmla="*/ 16 w 16"/>
                <a:gd name="T7" fmla="*/ 5 h 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"/>
                <a:gd name="T13" fmla="*/ 0 h 9"/>
                <a:gd name="T14" fmla="*/ 16 w 16"/>
                <a:gd name="T15" fmla="*/ 9 h 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" h="9">
                  <a:moveTo>
                    <a:pt x="16" y="5"/>
                  </a:moveTo>
                  <a:cubicBezTo>
                    <a:pt x="14" y="9"/>
                    <a:pt x="4" y="9"/>
                    <a:pt x="2" y="5"/>
                  </a:cubicBezTo>
                  <a:cubicBezTo>
                    <a:pt x="0" y="0"/>
                    <a:pt x="7" y="4"/>
                    <a:pt x="6" y="0"/>
                  </a:cubicBezTo>
                  <a:cubicBezTo>
                    <a:pt x="9" y="2"/>
                    <a:pt x="12" y="4"/>
                    <a:pt x="16" y="5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1300" name="Freeform 34">
              <a:extLst>
                <a:ext uri="{FF2B5EF4-FFF2-40B4-BE49-F238E27FC236}">
                  <a16:creationId xmlns:a16="http://schemas.microsoft.com/office/drawing/2014/main" id="{188C98AE-7040-4B7E-9002-68D8D5FAB7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30737" y="639763"/>
              <a:ext cx="38100" cy="33338"/>
            </a:xfrm>
            <a:custGeom>
              <a:avLst/>
              <a:gdLst>
                <a:gd name="T0" fmla="*/ 4 w 10"/>
                <a:gd name="T1" fmla="*/ 0 h 9"/>
                <a:gd name="T2" fmla="*/ 10 w 10"/>
                <a:gd name="T3" fmla="*/ 6 h 9"/>
                <a:gd name="T4" fmla="*/ 3 w 10"/>
                <a:gd name="T5" fmla="*/ 8 h 9"/>
                <a:gd name="T6" fmla="*/ 1 w 10"/>
                <a:gd name="T7" fmla="*/ 1 h 9"/>
                <a:gd name="T8" fmla="*/ 4 w 10"/>
                <a:gd name="T9" fmla="*/ 0 h 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"/>
                <a:gd name="T16" fmla="*/ 0 h 9"/>
                <a:gd name="T17" fmla="*/ 10 w 10"/>
                <a:gd name="T18" fmla="*/ 9 h 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" h="9">
                  <a:moveTo>
                    <a:pt x="4" y="0"/>
                  </a:moveTo>
                  <a:cubicBezTo>
                    <a:pt x="8" y="0"/>
                    <a:pt x="9" y="2"/>
                    <a:pt x="10" y="6"/>
                  </a:cubicBezTo>
                  <a:cubicBezTo>
                    <a:pt x="6" y="5"/>
                    <a:pt x="3" y="5"/>
                    <a:pt x="3" y="8"/>
                  </a:cubicBezTo>
                  <a:cubicBezTo>
                    <a:pt x="0" y="9"/>
                    <a:pt x="2" y="3"/>
                    <a:pt x="1" y="1"/>
                  </a:cubicBezTo>
                  <a:cubicBezTo>
                    <a:pt x="3" y="2"/>
                    <a:pt x="4" y="1"/>
                    <a:pt x="4" y="0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1301" name="Freeform 35">
              <a:extLst>
                <a:ext uri="{FF2B5EF4-FFF2-40B4-BE49-F238E27FC236}">
                  <a16:creationId xmlns:a16="http://schemas.microsoft.com/office/drawing/2014/main" id="{E5C0E7AC-2ADE-4644-BF55-280095F6BD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0000" y="658813"/>
              <a:ext cx="38100" cy="30163"/>
            </a:xfrm>
            <a:custGeom>
              <a:avLst/>
              <a:gdLst>
                <a:gd name="T0" fmla="*/ 10 w 10"/>
                <a:gd name="T1" fmla="*/ 6 h 8"/>
                <a:gd name="T2" fmla="*/ 0 w 10"/>
                <a:gd name="T3" fmla="*/ 8 h 8"/>
                <a:gd name="T4" fmla="*/ 10 w 10"/>
                <a:gd name="T5" fmla="*/ 6 h 8"/>
                <a:gd name="T6" fmla="*/ 0 60000 65536"/>
                <a:gd name="T7" fmla="*/ 0 60000 65536"/>
                <a:gd name="T8" fmla="*/ 0 60000 65536"/>
                <a:gd name="T9" fmla="*/ 0 w 10"/>
                <a:gd name="T10" fmla="*/ 0 h 8"/>
                <a:gd name="T11" fmla="*/ 10 w 10"/>
                <a:gd name="T12" fmla="*/ 8 h 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" h="8">
                  <a:moveTo>
                    <a:pt x="10" y="6"/>
                  </a:moveTo>
                  <a:cubicBezTo>
                    <a:pt x="5" y="5"/>
                    <a:pt x="3" y="7"/>
                    <a:pt x="0" y="8"/>
                  </a:cubicBezTo>
                  <a:cubicBezTo>
                    <a:pt x="0" y="5"/>
                    <a:pt x="10" y="0"/>
                    <a:pt x="10" y="6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1302" name="Freeform 36">
              <a:extLst>
                <a:ext uri="{FF2B5EF4-FFF2-40B4-BE49-F238E27FC236}">
                  <a16:creationId xmlns:a16="http://schemas.microsoft.com/office/drawing/2014/main" id="{4FD966F0-2BFB-41B4-8B96-59951AFAFE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30400" y="681038"/>
              <a:ext cx="68263" cy="41275"/>
            </a:xfrm>
            <a:custGeom>
              <a:avLst/>
              <a:gdLst>
                <a:gd name="T0" fmla="*/ 15 w 18"/>
                <a:gd name="T1" fmla="*/ 2 h 11"/>
                <a:gd name="T2" fmla="*/ 16 w 18"/>
                <a:gd name="T3" fmla="*/ 10 h 11"/>
                <a:gd name="T4" fmla="*/ 2 w 18"/>
                <a:gd name="T5" fmla="*/ 7 h 11"/>
                <a:gd name="T6" fmla="*/ 5 w 18"/>
                <a:gd name="T7" fmla="*/ 2 h 11"/>
                <a:gd name="T8" fmla="*/ 15 w 18"/>
                <a:gd name="T9" fmla="*/ 2 h 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11"/>
                <a:gd name="T17" fmla="*/ 18 w 18"/>
                <a:gd name="T18" fmla="*/ 11 h 1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11">
                  <a:moveTo>
                    <a:pt x="15" y="2"/>
                  </a:moveTo>
                  <a:cubicBezTo>
                    <a:pt x="16" y="4"/>
                    <a:pt x="18" y="9"/>
                    <a:pt x="16" y="10"/>
                  </a:cubicBezTo>
                  <a:cubicBezTo>
                    <a:pt x="11" y="10"/>
                    <a:pt x="4" y="11"/>
                    <a:pt x="2" y="7"/>
                  </a:cubicBezTo>
                  <a:cubicBezTo>
                    <a:pt x="0" y="3"/>
                    <a:pt x="6" y="6"/>
                    <a:pt x="5" y="2"/>
                  </a:cubicBezTo>
                  <a:cubicBezTo>
                    <a:pt x="9" y="0"/>
                    <a:pt x="14" y="4"/>
                    <a:pt x="15" y="2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1303" name="Freeform 37">
              <a:extLst>
                <a:ext uri="{FF2B5EF4-FFF2-40B4-BE49-F238E27FC236}">
                  <a16:creationId xmlns:a16="http://schemas.microsoft.com/office/drawing/2014/main" id="{6E7A5726-5BCB-4DD9-97BC-670677A214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08175" y="793750"/>
              <a:ext cx="79375" cy="33338"/>
            </a:xfrm>
            <a:custGeom>
              <a:avLst/>
              <a:gdLst>
                <a:gd name="T0" fmla="*/ 19 w 21"/>
                <a:gd name="T1" fmla="*/ 4 h 9"/>
                <a:gd name="T2" fmla="*/ 14 w 21"/>
                <a:gd name="T3" fmla="*/ 7 h 9"/>
                <a:gd name="T4" fmla="*/ 8 w 21"/>
                <a:gd name="T5" fmla="*/ 8 h 9"/>
                <a:gd name="T6" fmla="*/ 2 w 21"/>
                <a:gd name="T7" fmla="*/ 7 h 9"/>
                <a:gd name="T8" fmla="*/ 4 w 21"/>
                <a:gd name="T9" fmla="*/ 3 h 9"/>
                <a:gd name="T10" fmla="*/ 8 w 21"/>
                <a:gd name="T11" fmla="*/ 0 h 9"/>
                <a:gd name="T12" fmla="*/ 19 w 21"/>
                <a:gd name="T13" fmla="*/ 4 h 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1"/>
                <a:gd name="T22" fmla="*/ 0 h 9"/>
                <a:gd name="T23" fmla="*/ 21 w 21"/>
                <a:gd name="T24" fmla="*/ 9 h 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1" h="9">
                  <a:moveTo>
                    <a:pt x="19" y="4"/>
                  </a:moveTo>
                  <a:cubicBezTo>
                    <a:pt x="21" y="8"/>
                    <a:pt x="16" y="6"/>
                    <a:pt x="14" y="7"/>
                  </a:cubicBezTo>
                  <a:cubicBezTo>
                    <a:pt x="13" y="7"/>
                    <a:pt x="9" y="9"/>
                    <a:pt x="8" y="8"/>
                  </a:cubicBezTo>
                  <a:cubicBezTo>
                    <a:pt x="7" y="7"/>
                    <a:pt x="4" y="8"/>
                    <a:pt x="2" y="7"/>
                  </a:cubicBezTo>
                  <a:cubicBezTo>
                    <a:pt x="0" y="3"/>
                    <a:pt x="9" y="4"/>
                    <a:pt x="4" y="3"/>
                  </a:cubicBezTo>
                  <a:cubicBezTo>
                    <a:pt x="4" y="0"/>
                    <a:pt x="8" y="2"/>
                    <a:pt x="8" y="0"/>
                  </a:cubicBezTo>
                  <a:cubicBezTo>
                    <a:pt x="12" y="1"/>
                    <a:pt x="17" y="1"/>
                    <a:pt x="19" y="4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1304" name="Freeform 38">
              <a:extLst>
                <a:ext uri="{FF2B5EF4-FFF2-40B4-BE49-F238E27FC236}">
                  <a16:creationId xmlns:a16="http://schemas.microsoft.com/office/drawing/2014/main" id="{68202338-60DB-4DAB-983C-3A0D6D3E97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08175" y="850900"/>
              <a:ext cx="38100" cy="14288"/>
            </a:xfrm>
            <a:custGeom>
              <a:avLst/>
              <a:gdLst>
                <a:gd name="T0" fmla="*/ 8 w 10"/>
                <a:gd name="T1" fmla="*/ 4 h 4"/>
                <a:gd name="T2" fmla="*/ 2 w 10"/>
                <a:gd name="T3" fmla="*/ 4 h 4"/>
                <a:gd name="T4" fmla="*/ 8 w 10"/>
                <a:gd name="T5" fmla="*/ 4 h 4"/>
                <a:gd name="T6" fmla="*/ 0 60000 65536"/>
                <a:gd name="T7" fmla="*/ 0 60000 65536"/>
                <a:gd name="T8" fmla="*/ 0 60000 65536"/>
                <a:gd name="T9" fmla="*/ 0 w 10"/>
                <a:gd name="T10" fmla="*/ 0 h 4"/>
                <a:gd name="T11" fmla="*/ 10 w 10"/>
                <a:gd name="T12" fmla="*/ 4 h 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" h="4">
                  <a:moveTo>
                    <a:pt x="8" y="4"/>
                  </a:moveTo>
                  <a:cubicBezTo>
                    <a:pt x="5" y="2"/>
                    <a:pt x="6" y="4"/>
                    <a:pt x="2" y="4"/>
                  </a:cubicBezTo>
                  <a:cubicBezTo>
                    <a:pt x="0" y="0"/>
                    <a:pt x="10" y="0"/>
                    <a:pt x="8" y="4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1305" name="Freeform 39">
              <a:extLst>
                <a:ext uri="{FF2B5EF4-FFF2-40B4-BE49-F238E27FC236}">
                  <a16:creationId xmlns:a16="http://schemas.microsoft.com/office/drawing/2014/main" id="{B1A834A8-C026-46D2-990B-BD197B3FC5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2287" y="873125"/>
              <a:ext cx="41275" cy="25400"/>
            </a:xfrm>
            <a:custGeom>
              <a:avLst/>
              <a:gdLst>
                <a:gd name="T0" fmla="*/ 9 w 11"/>
                <a:gd name="T1" fmla="*/ 1 h 7"/>
                <a:gd name="T2" fmla="*/ 11 w 11"/>
                <a:gd name="T3" fmla="*/ 4 h 7"/>
                <a:gd name="T4" fmla="*/ 5 w 11"/>
                <a:gd name="T5" fmla="*/ 5 h 7"/>
                <a:gd name="T6" fmla="*/ 0 w 11"/>
                <a:gd name="T7" fmla="*/ 5 h 7"/>
                <a:gd name="T8" fmla="*/ 9 w 11"/>
                <a:gd name="T9" fmla="*/ 1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"/>
                <a:gd name="T16" fmla="*/ 0 h 7"/>
                <a:gd name="T17" fmla="*/ 11 w 11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" h="7">
                  <a:moveTo>
                    <a:pt x="9" y="1"/>
                  </a:moveTo>
                  <a:cubicBezTo>
                    <a:pt x="9" y="3"/>
                    <a:pt x="10" y="4"/>
                    <a:pt x="11" y="4"/>
                  </a:cubicBezTo>
                  <a:cubicBezTo>
                    <a:pt x="11" y="7"/>
                    <a:pt x="6" y="4"/>
                    <a:pt x="5" y="5"/>
                  </a:cubicBezTo>
                  <a:cubicBezTo>
                    <a:pt x="4" y="7"/>
                    <a:pt x="5" y="5"/>
                    <a:pt x="0" y="5"/>
                  </a:cubicBezTo>
                  <a:cubicBezTo>
                    <a:pt x="2" y="3"/>
                    <a:pt x="4" y="0"/>
                    <a:pt x="9" y="1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1306" name="Freeform 40">
              <a:extLst>
                <a:ext uri="{FF2B5EF4-FFF2-40B4-BE49-F238E27FC236}">
                  <a16:creationId xmlns:a16="http://schemas.microsoft.com/office/drawing/2014/main" id="{3B1B55C6-2C08-4122-84B7-E611946D86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0075" y="898525"/>
              <a:ext cx="15875" cy="26988"/>
            </a:xfrm>
            <a:custGeom>
              <a:avLst/>
              <a:gdLst>
                <a:gd name="T0" fmla="*/ 1 w 4"/>
                <a:gd name="T1" fmla="*/ 0 h 7"/>
                <a:gd name="T2" fmla="*/ 4 w 4"/>
                <a:gd name="T3" fmla="*/ 5 h 7"/>
                <a:gd name="T4" fmla="*/ 1 w 4"/>
                <a:gd name="T5" fmla="*/ 0 h 7"/>
                <a:gd name="T6" fmla="*/ 0 60000 65536"/>
                <a:gd name="T7" fmla="*/ 0 60000 65536"/>
                <a:gd name="T8" fmla="*/ 0 60000 65536"/>
                <a:gd name="T9" fmla="*/ 0 w 4"/>
                <a:gd name="T10" fmla="*/ 0 h 7"/>
                <a:gd name="T11" fmla="*/ 4 w 4"/>
                <a:gd name="T12" fmla="*/ 7 h 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" h="7">
                  <a:moveTo>
                    <a:pt x="1" y="0"/>
                  </a:moveTo>
                  <a:cubicBezTo>
                    <a:pt x="4" y="0"/>
                    <a:pt x="4" y="2"/>
                    <a:pt x="4" y="5"/>
                  </a:cubicBezTo>
                  <a:cubicBezTo>
                    <a:pt x="0" y="7"/>
                    <a:pt x="1" y="2"/>
                    <a:pt x="1" y="0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1307" name="Freeform 41">
              <a:extLst>
                <a:ext uri="{FF2B5EF4-FFF2-40B4-BE49-F238E27FC236}">
                  <a16:creationId xmlns:a16="http://schemas.microsoft.com/office/drawing/2014/main" id="{F37413A9-20F3-447F-B71D-F5505C0521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6612" y="1117600"/>
              <a:ext cx="93663" cy="112713"/>
            </a:xfrm>
            <a:custGeom>
              <a:avLst/>
              <a:gdLst>
                <a:gd name="T0" fmla="*/ 10 w 25"/>
                <a:gd name="T1" fmla="*/ 1 h 30"/>
                <a:gd name="T2" fmla="*/ 11 w 25"/>
                <a:gd name="T3" fmla="*/ 2 h 30"/>
                <a:gd name="T4" fmla="*/ 21 w 25"/>
                <a:gd name="T5" fmla="*/ 2 h 30"/>
                <a:gd name="T6" fmla="*/ 25 w 25"/>
                <a:gd name="T7" fmla="*/ 5 h 30"/>
                <a:gd name="T8" fmla="*/ 24 w 25"/>
                <a:gd name="T9" fmla="*/ 8 h 30"/>
                <a:gd name="T10" fmla="*/ 21 w 25"/>
                <a:gd name="T11" fmla="*/ 9 h 30"/>
                <a:gd name="T12" fmla="*/ 24 w 25"/>
                <a:gd name="T13" fmla="*/ 16 h 30"/>
                <a:gd name="T14" fmla="*/ 22 w 25"/>
                <a:gd name="T15" fmla="*/ 23 h 30"/>
                <a:gd name="T16" fmla="*/ 15 w 25"/>
                <a:gd name="T17" fmla="*/ 23 h 30"/>
                <a:gd name="T18" fmla="*/ 14 w 25"/>
                <a:gd name="T19" fmla="*/ 27 h 30"/>
                <a:gd name="T20" fmla="*/ 11 w 25"/>
                <a:gd name="T21" fmla="*/ 30 h 30"/>
                <a:gd name="T22" fmla="*/ 3 w 25"/>
                <a:gd name="T23" fmla="*/ 30 h 30"/>
                <a:gd name="T24" fmla="*/ 6 w 25"/>
                <a:gd name="T25" fmla="*/ 22 h 30"/>
                <a:gd name="T26" fmla="*/ 6 w 25"/>
                <a:gd name="T27" fmla="*/ 16 h 30"/>
                <a:gd name="T28" fmla="*/ 3 w 25"/>
                <a:gd name="T29" fmla="*/ 9 h 30"/>
                <a:gd name="T30" fmla="*/ 8 w 25"/>
                <a:gd name="T31" fmla="*/ 10 h 30"/>
                <a:gd name="T32" fmla="*/ 10 w 25"/>
                <a:gd name="T33" fmla="*/ 1 h 3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5"/>
                <a:gd name="T52" fmla="*/ 0 h 30"/>
                <a:gd name="T53" fmla="*/ 25 w 25"/>
                <a:gd name="T54" fmla="*/ 30 h 3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5" h="30">
                  <a:moveTo>
                    <a:pt x="10" y="1"/>
                  </a:moveTo>
                  <a:cubicBezTo>
                    <a:pt x="11" y="0"/>
                    <a:pt x="11" y="1"/>
                    <a:pt x="11" y="2"/>
                  </a:cubicBezTo>
                  <a:cubicBezTo>
                    <a:pt x="11" y="4"/>
                    <a:pt x="17" y="1"/>
                    <a:pt x="21" y="2"/>
                  </a:cubicBezTo>
                  <a:cubicBezTo>
                    <a:pt x="22" y="4"/>
                    <a:pt x="23" y="5"/>
                    <a:pt x="25" y="5"/>
                  </a:cubicBezTo>
                  <a:cubicBezTo>
                    <a:pt x="25" y="7"/>
                    <a:pt x="25" y="7"/>
                    <a:pt x="24" y="8"/>
                  </a:cubicBezTo>
                  <a:cubicBezTo>
                    <a:pt x="24" y="9"/>
                    <a:pt x="22" y="9"/>
                    <a:pt x="21" y="9"/>
                  </a:cubicBezTo>
                  <a:cubicBezTo>
                    <a:pt x="21" y="13"/>
                    <a:pt x="24" y="13"/>
                    <a:pt x="24" y="16"/>
                  </a:cubicBezTo>
                  <a:cubicBezTo>
                    <a:pt x="24" y="18"/>
                    <a:pt x="22" y="20"/>
                    <a:pt x="22" y="23"/>
                  </a:cubicBezTo>
                  <a:cubicBezTo>
                    <a:pt x="20" y="23"/>
                    <a:pt x="18" y="23"/>
                    <a:pt x="15" y="23"/>
                  </a:cubicBezTo>
                  <a:cubicBezTo>
                    <a:pt x="13" y="23"/>
                    <a:pt x="15" y="26"/>
                    <a:pt x="14" y="27"/>
                  </a:cubicBezTo>
                  <a:cubicBezTo>
                    <a:pt x="14" y="28"/>
                    <a:pt x="10" y="28"/>
                    <a:pt x="11" y="30"/>
                  </a:cubicBezTo>
                  <a:cubicBezTo>
                    <a:pt x="8" y="30"/>
                    <a:pt x="6" y="30"/>
                    <a:pt x="3" y="30"/>
                  </a:cubicBezTo>
                  <a:cubicBezTo>
                    <a:pt x="4" y="27"/>
                    <a:pt x="0" y="20"/>
                    <a:pt x="6" y="22"/>
                  </a:cubicBezTo>
                  <a:cubicBezTo>
                    <a:pt x="6" y="18"/>
                    <a:pt x="3" y="19"/>
                    <a:pt x="6" y="16"/>
                  </a:cubicBezTo>
                  <a:cubicBezTo>
                    <a:pt x="7" y="12"/>
                    <a:pt x="2" y="13"/>
                    <a:pt x="3" y="9"/>
                  </a:cubicBezTo>
                  <a:cubicBezTo>
                    <a:pt x="6" y="9"/>
                    <a:pt x="6" y="10"/>
                    <a:pt x="8" y="10"/>
                  </a:cubicBezTo>
                  <a:cubicBezTo>
                    <a:pt x="11" y="10"/>
                    <a:pt x="9" y="4"/>
                    <a:pt x="10" y="1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1308" name="Freeform 42">
              <a:extLst>
                <a:ext uri="{FF2B5EF4-FFF2-40B4-BE49-F238E27FC236}">
                  <a16:creationId xmlns:a16="http://schemas.microsoft.com/office/drawing/2014/main" id="{6F367B3A-C847-4179-9F77-F0E47892DC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150" y="1123950"/>
              <a:ext cx="30163" cy="26988"/>
            </a:xfrm>
            <a:custGeom>
              <a:avLst/>
              <a:gdLst>
                <a:gd name="T0" fmla="*/ 7 w 8"/>
                <a:gd name="T1" fmla="*/ 0 h 7"/>
                <a:gd name="T2" fmla="*/ 6 w 8"/>
                <a:gd name="T3" fmla="*/ 3 h 7"/>
                <a:gd name="T4" fmla="*/ 0 w 8"/>
                <a:gd name="T5" fmla="*/ 4 h 7"/>
                <a:gd name="T6" fmla="*/ 7 w 8"/>
                <a:gd name="T7" fmla="*/ 0 h 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"/>
                <a:gd name="T13" fmla="*/ 0 h 7"/>
                <a:gd name="T14" fmla="*/ 8 w 8"/>
                <a:gd name="T15" fmla="*/ 7 h 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" h="7">
                  <a:moveTo>
                    <a:pt x="7" y="0"/>
                  </a:moveTo>
                  <a:cubicBezTo>
                    <a:pt x="8" y="2"/>
                    <a:pt x="6" y="2"/>
                    <a:pt x="6" y="3"/>
                  </a:cubicBezTo>
                  <a:cubicBezTo>
                    <a:pt x="4" y="5"/>
                    <a:pt x="3" y="7"/>
                    <a:pt x="0" y="4"/>
                  </a:cubicBezTo>
                  <a:cubicBezTo>
                    <a:pt x="1" y="2"/>
                    <a:pt x="4" y="1"/>
                    <a:pt x="7" y="0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1309" name="Freeform 43">
              <a:extLst>
                <a:ext uri="{FF2B5EF4-FFF2-40B4-BE49-F238E27FC236}">
                  <a16:creationId xmlns:a16="http://schemas.microsoft.com/office/drawing/2014/main" id="{C39E76B6-8E59-4900-89E2-50ABA47693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4537" y="1147763"/>
              <a:ext cx="33338" cy="52388"/>
            </a:xfrm>
            <a:custGeom>
              <a:avLst/>
              <a:gdLst>
                <a:gd name="T0" fmla="*/ 2 w 9"/>
                <a:gd name="T1" fmla="*/ 0 h 14"/>
                <a:gd name="T2" fmla="*/ 9 w 9"/>
                <a:gd name="T3" fmla="*/ 10 h 14"/>
                <a:gd name="T4" fmla="*/ 4 w 9"/>
                <a:gd name="T5" fmla="*/ 7 h 14"/>
                <a:gd name="T6" fmla="*/ 2 w 9"/>
                <a:gd name="T7" fmla="*/ 0 h 1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"/>
                <a:gd name="T13" fmla="*/ 0 h 14"/>
                <a:gd name="T14" fmla="*/ 9 w 9"/>
                <a:gd name="T15" fmla="*/ 14 h 1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" h="14">
                  <a:moveTo>
                    <a:pt x="2" y="0"/>
                  </a:moveTo>
                  <a:cubicBezTo>
                    <a:pt x="5" y="3"/>
                    <a:pt x="5" y="8"/>
                    <a:pt x="9" y="10"/>
                  </a:cubicBezTo>
                  <a:cubicBezTo>
                    <a:pt x="8" y="14"/>
                    <a:pt x="4" y="9"/>
                    <a:pt x="4" y="7"/>
                  </a:cubicBezTo>
                  <a:cubicBezTo>
                    <a:pt x="0" y="7"/>
                    <a:pt x="0" y="2"/>
                    <a:pt x="2" y="0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1310" name="Freeform 44">
              <a:extLst>
                <a:ext uri="{FF2B5EF4-FFF2-40B4-BE49-F238E27FC236}">
                  <a16:creationId xmlns:a16="http://schemas.microsoft.com/office/drawing/2014/main" id="{CEF80D79-74C6-4A60-80EA-E696844FA5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40512" y="1123950"/>
              <a:ext cx="55563" cy="244475"/>
            </a:xfrm>
            <a:custGeom>
              <a:avLst/>
              <a:gdLst>
                <a:gd name="T0" fmla="*/ 5 w 15"/>
                <a:gd name="T1" fmla="*/ 7 h 65"/>
                <a:gd name="T2" fmla="*/ 8 w 15"/>
                <a:gd name="T3" fmla="*/ 17 h 65"/>
                <a:gd name="T4" fmla="*/ 9 w 15"/>
                <a:gd name="T5" fmla="*/ 23 h 65"/>
                <a:gd name="T6" fmla="*/ 9 w 15"/>
                <a:gd name="T7" fmla="*/ 27 h 65"/>
                <a:gd name="T8" fmla="*/ 11 w 15"/>
                <a:gd name="T9" fmla="*/ 38 h 65"/>
                <a:gd name="T10" fmla="*/ 15 w 15"/>
                <a:gd name="T11" fmla="*/ 44 h 65"/>
                <a:gd name="T12" fmla="*/ 9 w 15"/>
                <a:gd name="T13" fmla="*/ 45 h 65"/>
                <a:gd name="T14" fmla="*/ 9 w 15"/>
                <a:gd name="T15" fmla="*/ 55 h 65"/>
                <a:gd name="T16" fmla="*/ 6 w 15"/>
                <a:gd name="T17" fmla="*/ 55 h 65"/>
                <a:gd name="T18" fmla="*/ 9 w 15"/>
                <a:gd name="T19" fmla="*/ 65 h 65"/>
                <a:gd name="T20" fmla="*/ 2 w 15"/>
                <a:gd name="T21" fmla="*/ 63 h 65"/>
                <a:gd name="T22" fmla="*/ 4 w 15"/>
                <a:gd name="T23" fmla="*/ 55 h 65"/>
                <a:gd name="T24" fmla="*/ 1 w 15"/>
                <a:gd name="T25" fmla="*/ 51 h 65"/>
                <a:gd name="T26" fmla="*/ 4 w 15"/>
                <a:gd name="T27" fmla="*/ 34 h 65"/>
                <a:gd name="T28" fmla="*/ 1 w 15"/>
                <a:gd name="T29" fmla="*/ 27 h 65"/>
                <a:gd name="T30" fmla="*/ 1 w 15"/>
                <a:gd name="T31" fmla="*/ 17 h 65"/>
                <a:gd name="T32" fmla="*/ 5 w 15"/>
                <a:gd name="T33" fmla="*/ 13 h 65"/>
                <a:gd name="T34" fmla="*/ 6 w 15"/>
                <a:gd name="T35" fmla="*/ 8 h 65"/>
                <a:gd name="T36" fmla="*/ 5 w 15"/>
                <a:gd name="T37" fmla="*/ 7 h 6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5"/>
                <a:gd name="T58" fmla="*/ 0 h 65"/>
                <a:gd name="T59" fmla="*/ 15 w 15"/>
                <a:gd name="T60" fmla="*/ 65 h 65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5" h="65">
                  <a:moveTo>
                    <a:pt x="5" y="7"/>
                  </a:moveTo>
                  <a:cubicBezTo>
                    <a:pt x="11" y="0"/>
                    <a:pt x="5" y="15"/>
                    <a:pt x="8" y="17"/>
                  </a:cubicBezTo>
                  <a:cubicBezTo>
                    <a:pt x="10" y="19"/>
                    <a:pt x="6" y="19"/>
                    <a:pt x="9" y="23"/>
                  </a:cubicBezTo>
                  <a:cubicBezTo>
                    <a:pt x="11" y="25"/>
                    <a:pt x="9" y="25"/>
                    <a:pt x="9" y="27"/>
                  </a:cubicBezTo>
                  <a:cubicBezTo>
                    <a:pt x="9" y="28"/>
                    <a:pt x="12" y="33"/>
                    <a:pt x="11" y="38"/>
                  </a:cubicBezTo>
                  <a:cubicBezTo>
                    <a:pt x="10" y="41"/>
                    <a:pt x="13" y="42"/>
                    <a:pt x="15" y="44"/>
                  </a:cubicBezTo>
                  <a:cubicBezTo>
                    <a:pt x="14" y="47"/>
                    <a:pt x="11" y="47"/>
                    <a:pt x="9" y="45"/>
                  </a:cubicBezTo>
                  <a:cubicBezTo>
                    <a:pt x="8" y="49"/>
                    <a:pt x="9" y="55"/>
                    <a:pt x="9" y="55"/>
                  </a:cubicBezTo>
                  <a:cubicBezTo>
                    <a:pt x="9" y="55"/>
                    <a:pt x="6" y="55"/>
                    <a:pt x="6" y="55"/>
                  </a:cubicBezTo>
                  <a:cubicBezTo>
                    <a:pt x="6" y="58"/>
                    <a:pt x="10" y="59"/>
                    <a:pt x="9" y="65"/>
                  </a:cubicBezTo>
                  <a:cubicBezTo>
                    <a:pt x="5" y="63"/>
                    <a:pt x="5" y="65"/>
                    <a:pt x="2" y="63"/>
                  </a:cubicBezTo>
                  <a:cubicBezTo>
                    <a:pt x="5" y="60"/>
                    <a:pt x="1" y="59"/>
                    <a:pt x="4" y="55"/>
                  </a:cubicBezTo>
                  <a:cubicBezTo>
                    <a:pt x="4" y="52"/>
                    <a:pt x="2" y="51"/>
                    <a:pt x="1" y="51"/>
                  </a:cubicBezTo>
                  <a:cubicBezTo>
                    <a:pt x="2" y="47"/>
                    <a:pt x="5" y="41"/>
                    <a:pt x="4" y="34"/>
                  </a:cubicBezTo>
                  <a:cubicBezTo>
                    <a:pt x="3" y="31"/>
                    <a:pt x="1" y="29"/>
                    <a:pt x="1" y="27"/>
                  </a:cubicBezTo>
                  <a:cubicBezTo>
                    <a:pt x="0" y="23"/>
                    <a:pt x="4" y="20"/>
                    <a:pt x="1" y="17"/>
                  </a:cubicBezTo>
                  <a:cubicBezTo>
                    <a:pt x="1" y="15"/>
                    <a:pt x="3" y="14"/>
                    <a:pt x="5" y="13"/>
                  </a:cubicBezTo>
                  <a:cubicBezTo>
                    <a:pt x="5" y="11"/>
                    <a:pt x="5" y="9"/>
                    <a:pt x="6" y="8"/>
                  </a:cubicBezTo>
                  <a:cubicBezTo>
                    <a:pt x="7" y="7"/>
                    <a:pt x="6" y="7"/>
                    <a:pt x="5" y="7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1311" name="Freeform 45">
              <a:extLst>
                <a:ext uri="{FF2B5EF4-FFF2-40B4-BE49-F238E27FC236}">
                  <a16:creationId xmlns:a16="http://schemas.microsoft.com/office/drawing/2014/main" id="{9E632C17-35D0-4A15-ACB4-78922E8113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75" y="1150938"/>
              <a:ext cx="14288" cy="22225"/>
            </a:xfrm>
            <a:custGeom>
              <a:avLst/>
              <a:gdLst>
                <a:gd name="T0" fmla="*/ 1 w 4"/>
                <a:gd name="T1" fmla="*/ 0 h 6"/>
                <a:gd name="T2" fmla="*/ 0 w 4"/>
                <a:gd name="T3" fmla="*/ 4 h 6"/>
                <a:gd name="T4" fmla="*/ 0 w 4"/>
                <a:gd name="T5" fmla="*/ 1 h 6"/>
                <a:gd name="T6" fmla="*/ 1 w 4"/>
                <a:gd name="T7" fmla="*/ 0 h 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"/>
                <a:gd name="T13" fmla="*/ 0 h 6"/>
                <a:gd name="T14" fmla="*/ 4 w 4"/>
                <a:gd name="T15" fmla="*/ 6 h 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" h="6">
                  <a:moveTo>
                    <a:pt x="1" y="0"/>
                  </a:moveTo>
                  <a:cubicBezTo>
                    <a:pt x="4" y="0"/>
                    <a:pt x="3" y="6"/>
                    <a:pt x="0" y="4"/>
                  </a:cubicBezTo>
                  <a:cubicBezTo>
                    <a:pt x="0" y="3"/>
                    <a:pt x="0" y="2"/>
                    <a:pt x="0" y="1"/>
                  </a:cubicBezTo>
                  <a:cubicBezTo>
                    <a:pt x="1" y="2"/>
                    <a:pt x="1" y="1"/>
                    <a:pt x="1" y="0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1312" name="Freeform 46">
              <a:extLst>
                <a:ext uri="{FF2B5EF4-FFF2-40B4-BE49-F238E27FC236}">
                  <a16:creationId xmlns:a16="http://schemas.microsoft.com/office/drawing/2014/main" id="{7E586653-7D43-4432-8058-D6C5ADD981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17750" y="1238250"/>
              <a:ext cx="157163" cy="130175"/>
            </a:xfrm>
            <a:custGeom>
              <a:avLst/>
              <a:gdLst>
                <a:gd name="T0" fmla="*/ 18 w 42"/>
                <a:gd name="T1" fmla="*/ 0 h 35"/>
                <a:gd name="T2" fmla="*/ 22 w 42"/>
                <a:gd name="T3" fmla="*/ 2 h 35"/>
                <a:gd name="T4" fmla="*/ 21 w 42"/>
                <a:gd name="T5" fmla="*/ 8 h 35"/>
                <a:gd name="T6" fmla="*/ 27 w 42"/>
                <a:gd name="T7" fmla="*/ 11 h 35"/>
                <a:gd name="T8" fmla="*/ 35 w 42"/>
                <a:gd name="T9" fmla="*/ 14 h 35"/>
                <a:gd name="T10" fmla="*/ 34 w 42"/>
                <a:gd name="T11" fmla="*/ 19 h 35"/>
                <a:gd name="T12" fmla="*/ 38 w 42"/>
                <a:gd name="T13" fmla="*/ 21 h 35"/>
                <a:gd name="T14" fmla="*/ 41 w 42"/>
                <a:gd name="T15" fmla="*/ 25 h 35"/>
                <a:gd name="T16" fmla="*/ 38 w 42"/>
                <a:gd name="T17" fmla="*/ 32 h 35"/>
                <a:gd name="T18" fmla="*/ 36 w 42"/>
                <a:gd name="T19" fmla="*/ 29 h 35"/>
                <a:gd name="T20" fmla="*/ 28 w 42"/>
                <a:gd name="T21" fmla="*/ 29 h 35"/>
                <a:gd name="T22" fmla="*/ 22 w 42"/>
                <a:gd name="T23" fmla="*/ 35 h 35"/>
                <a:gd name="T24" fmla="*/ 20 w 42"/>
                <a:gd name="T25" fmla="*/ 30 h 35"/>
                <a:gd name="T26" fmla="*/ 15 w 42"/>
                <a:gd name="T27" fmla="*/ 29 h 35"/>
                <a:gd name="T28" fmla="*/ 10 w 42"/>
                <a:gd name="T29" fmla="*/ 25 h 35"/>
                <a:gd name="T30" fmla="*/ 0 w 42"/>
                <a:gd name="T31" fmla="*/ 26 h 35"/>
                <a:gd name="T32" fmla="*/ 1 w 42"/>
                <a:gd name="T33" fmla="*/ 21 h 35"/>
                <a:gd name="T34" fmla="*/ 7 w 42"/>
                <a:gd name="T35" fmla="*/ 18 h 35"/>
                <a:gd name="T36" fmla="*/ 10 w 42"/>
                <a:gd name="T37" fmla="*/ 12 h 35"/>
                <a:gd name="T38" fmla="*/ 11 w 42"/>
                <a:gd name="T39" fmla="*/ 5 h 35"/>
                <a:gd name="T40" fmla="*/ 14 w 42"/>
                <a:gd name="T41" fmla="*/ 5 h 35"/>
                <a:gd name="T42" fmla="*/ 14 w 42"/>
                <a:gd name="T43" fmla="*/ 2 h 35"/>
                <a:gd name="T44" fmla="*/ 18 w 42"/>
                <a:gd name="T45" fmla="*/ 0 h 35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42"/>
                <a:gd name="T70" fmla="*/ 0 h 35"/>
                <a:gd name="T71" fmla="*/ 42 w 42"/>
                <a:gd name="T72" fmla="*/ 35 h 35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42" h="35">
                  <a:moveTo>
                    <a:pt x="18" y="0"/>
                  </a:moveTo>
                  <a:cubicBezTo>
                    <a:pt x="20" y="0"/>
                    <a:pt x="20" y="2"/>
                    <a:pt x="22" y="2"/>
                  </a:cubicBezTo>
                  <a:cubicBezTo>
                    <a:pt x="22" y="5"/>
                    <a:pt x="18" y="5"/>
                    <a:pt x="21" y="8"/>
                  </a:cubicBezTo>
                  <a:cubicBezTo>
                    <a:pt x="20" y="11"/>
                    <a:pt x="25" y="10"/>
                    <a:pt x="27" y="11"/>
                  </a:cubicBezTo>
                  <a:cubicBezTo>
                    <a:pt x="28" y="11"/>
                    <a:pt x="30" y="15"/>
                    <a:pt x="35" y="14"/>
                  </a:cubicBezTo>
                  <a:cubicBezTo>
                    <a:pt x="35" y="17"/>
                    <a:pt x="38" y="18"/>
                    <a:pt x="34" y="19"/>
                  </a:cubicBezTo>
                  <a:cubicBezTo>
                    <a:pt x="33" y="21"/>
                    <a:pt x="37" y="20"/>
                    <a:pt x="38" y="21"/>
                  </a:cubicBezTo>
                  <a:cubicBezTo>
                    <a:pt x="39" y="22"/>
                    <a:pt x="37" y="26"/>
                    <a:pt x="41" y="25"/>
                  </a:cubicBezTo>
                  <a:cubicBezTo>
                    <a:pt x="42" y="29"/>
                    <a:pt x="37" y="27"/>
                    <a:pt x="38" y="32"/>
                  </a:cubicBezTo>
                  <a:cubicBezTo>
                    <a:pt x="36" y="32"/>
                    <a:pt x="37" y="30"/>
                    <a:pt x="36" y="29"/>
                  </a:cubicBezTo>
                  <a:cubicBezTo>
                    <a:pt x="31" y="29"/>
                    <a:pt x="32" y="31"/>
                    <a:pt x="28" y="29"/>
                  </a:cubicBezTo>
                  <a:cubicBezTo>
                    <a:pt x="26" y="31"/>
                    <a:pt x="22" y="31"/>
                    <a:pt x="22" y="35"/>
                  </a:cubicBezTo>
                  <a:cubicBezTo>
                    <a:pt x="20" y="35"/>
                    <a:pt x="21" y="32"/>
                    <a:pt x="20" y="30"/>
                  </a:cubicBezTo>
                  <a:cubicBezTo>
                    <a:pt x="19" y="29"/>
                    <a:pt x="16" y="30"/>
                    <a:pt x="15" y="29"/>
                  </a:cubicBezTo>
                  <a:cubicBezTo>
                    <a:pt x="14" y="28"/>
                    <a:pt x="13" y="25"/>
                    <a:pt x="10" y="25"/>
                  </a:cubicBezTo>
                  <a:cubicBezTo>
                    <a:pt x="5" y="24"/>
                    <a:pt x="5" y="27"/>
                    <a:pt x="0" y="26"/>
                  </a:cubicBezTo>
                  <a:cubicBezTo>
                    <a:pt x="1" y="25"/>
                    <a:pt x="1" y="23"/>
                    <a:pt x="1" y="21"/>
                  </a:cubicBezTo>
                  <a:cubicBezTo>
                    <a:pt x="6" y="22"/>
                    <a:pt x="2" y="16"/>
                    <a:pt x="7" y="18"/>
                  </a:cubicBezTo>
                  <a:cubicBezTo>
                    <a:pt x="5" y="14"/>
                    <a:pt x="9" y="14"/>
                    <a:pt x="10" y="12"/>
                  </a:cubicBezTo>
                  <a:cubicBezTo>
                    <a:pt x="11" y="10"/>
                    <a:pt x="9" y="7"/>
                    <a:pt x="11" y="5"/>
                  </a:cubicBezTo>
                  <a:cubicBezTo>
                    <a:pt x="12" y="5"/>
                    <a:pt x="14" y="6"/>
                    <a:pt x="14" y="5"/>
                  </a:cubicBezTo>
                  <a:cubicBezTo>
                    <a:pt x="14" y="5"/>
                    <a:pt x="14" y="3"/>
                    <a:pt x="14" y="2"/>
                  </a:cubicBezTo>
                  <a:cubicBezTo>
                    <a:pt x="15" y="1"/>
                    <a:pt x="18" y="2"/>
                    <a:pt x="18" y="0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1313" name="Freeform 47">
              <a:extLst>
                <a:ext uri="{FF2B5EF4-FFF2-40B4-BE49-F238E27FC236}">
                  <a16:creationId xmlns:a16="http://schemas.microsoft.com/office/drawing/2014/main" id="{9BCCE706-6AF6-44B8-9032-93440DC32D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5200" y="1274763"/>
              <a:ext cx="33338" cy="38100"/>
            </a:xfrm>
            <a:custGeom>
              <a:avLst/>
              <a:gdLst>
                <a:gd name="T0" fmla="*/ 0 w 9"/>
                <a:gd name="T1" fmla="*/ 1 h 10"/>
                <a:gd name="T2" fmla="*/ 9 w 9"/>
                <a:gd name="T3" fmla="*/ 5 h 10"/>
                <a:gd name="T4" fmla="*/ 0 w 9"/>
                <a:gd name="T5" fmla="*/ 1 h 10"/>
                <a:gd name="T6" fmla="*/ 0 60000 65536"/>
                <a:gd name="T7" fmla="*/ 0 60000 65536"/>
                <a:gd name="T8" fmla="*/ 0 60000 65536"/>
                <a:gd name="T9" fmla="*/ 0 w 9"/>
                <a:gd name="T10" fmla="*/ 0 h 10"/>
                <a:gd name="T11" fmla="*/ 9 w 9"/>
                <a:gd name="T12" fmla="*/ 10 h 1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" h="10">
                  <a:moveTo>
                    <a:pt x="0" y="1"/>
                  </a:moveTo>
                  <a:cubicBezTo>
                    <a:pt x="5" y="0"/>
                    <a:pt x="5" y="5"/>
                    <a:pt x="9" y="5"/>
                  </a:cubicBezTo>
                  <a:cubicBezTo>
                    <a:pt x="8" y="10"/>
                    <a:pt x="0" y="5"/>
                    <a:pt x="0" y="1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1314" name="Freeform 48">
              <a:extLst>
                <a:ext uri="{FF2B5EF4-FFF2-40B4-BE49-F238E27FC236}">
                  <a16:creationId xmlns:a16="http://schemas.microsoft.com/office/drawing/2014/main" id="{4FBD7D21-C8FC-434E-AE9A-94E7CAF6BD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21462" y="1411288"/>
              <a:ext cx="112713" cy="77788"/>
            </a:xfrm>
            <a:custGeom>
              <a:avLst/>
              <a:gdLst>
                <a:gd name="T0" fmla="*/ 9 w 30"/>
                <a:gd name="T1" fmla="*/ 0 h 21"/>
                <a:gd name="T2" fmla="*/ 10 w 30"/>
                <a:gd name="T3" fmla="*/ 1 h 21"/>
                <a:gd name="T4" fmla="*/ 16 w 30"/>
                <a:gd name="T5" fmla="*/ 7 h 21"/>
                <a:gd name="T6" fmla="*/ 30 w 30"/>
                <a:gd name="T7" fmla="*/ 5 h 21"/>
                <a:gd name="T8" fmla="*/ 24 w 30"/>
                <a:gd name="T9" fmla="*/ 14 h 21"/>
                <a:gd name="T10" fmla="*/ 20 w 30"/>
                <a:gd name="T11" fmla="*/ 12 h 21"/>
                <a:gd name="T12" fmla="*/ 14 w 30"/>
                <a:gd name="T13" fmla="*/ 15 h 21"/>
                <a:gd name="T14" fmla="*/ 13 w 30"/>
                <a:gd name="T15" fmla="*/ 19 h 21"/>
                <a:gd name="T16" fmla="*/ 6 w 30"/>
                <a:gd name="T17" fmla="*/ 17 h 21"/>
                <a:gd name="T18" fmla="*/ 9 w 30"/>
                <a:gd name="T19" fmla="*/ 0 h 2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0"/>
                <a:gd name="T31" fmla="*/ 0 h 21"/>
                <a:gd name="T32" fmla="*/ 30 w 30"/>
                <a:gd name="T33" fmla="*/ 21 h 2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0" h="21">
                  <a:moveTo>
                    <a:pt x="9" y="0"/>
                  </a:moveTo>
                  <a:cubicBezTo>
                    <a:pt x="10" y="0"/>
                    <a:pt x="10" y="0"/>
                    <a:pt x="10" y="1"/>
                  </a:cubicBezTo>
                  <a:cubicBezTo>
                    <a:pt x="10" y="5"/>
                    <a:pt x="15" y="3"/>
                    <a:pt x="16" y="7"/>
                  </a:cubicBezTo>
                  <a:cubicBezTo>
                    <a:pt x="20" y="5"/>
                    <a:pt x="24" y="8"/>
                    <a:pt x="30" y="5"/>
                  </a:cubicBezTo>
                  <a:cubicBezTo>
                    <a:pt x="29" y="10"/>
                    <a:pt x="24" y="10"/>
                    <a:pt x="24" y="14"/>
                  </a:cubicBezTo>
                  <a:cubicBezTo>
                    <a:pt x="22" y="14"/>
                    <a:pt x="22" y="13"/>
                    <a:pt x="20" y="12"/>
                  </a:cubicBezTo>
                  <a:cubicBezTo>
                    <a:pt x="17" y="12"/>
                    <a:pt x="15" y="19"/>
                    <a:pt x="14" y="15"/>
                  </a:cubicBezTo>
                  <a:cubicBezTo>
                    <a:pt x="12" y="16"/>
                    <a:pt x="13" y="18"/>
                    <a:pt x="13" y="19"/>
                  </a:cubicBezTo>
                  <a:cubicBezTo>
                    <a:pt x="9" y="21"/>
                    <a:pt x="9" y="12"/>
                    <a:pt x="6" y="17"/>
                  </a:cubicBezTo>
                  <a:cubicBezTo>
                    <a:pt x="0" y="13"/>
                    <a:pt x="4" y="2"/>
                    <a:pt x="9" y="0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1315" name="Freeform 49">
              <a:extLst>
                <a:ext uri="{FF2B5EF4-FFF2-40B4-BE49-F238E27FC236}">
                  <a16:creationId xmlns:a16="http://schemas.microsoft.com/office/drawing/2014/main" id="{8106A2CD-E741-4272-ACF1-DA4D309B59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26200" y="1504950"/>
              <a:ext cx="214313" cy="184150"/>
            </a:xfrm>
            <a:custGeom>
              <a:avLst/>
              <a:gdLst>
                <a:gd name="T0" fmla="*/ 51 w 57"/>
                <a:gd name="T1" fmla="*/ 0 h 49"/>
                <a:gd name="T2" fmla="*/ 55 w 57"/>
                <a:gd name="T3" fmla="*/ 2 h 49"/>
                <a:gd name="T4" fmla="*/ 55 w 57"/>
                <a:gd name="T5" fmla="*/ 23 h 49"/>
                <a:gd name="T6" fmla="*/ 53 w 57"/>
                <a:gd name="T7" fmla="*/ 20 h 49"/>
                <a:gd name="T8" fmla="*/ 53 w 57"/>
                <a:gd name="T9" fmla="*/ 28 h 49"/>
                <a:gd name="T10" fmla="*/ 51 w 57"/>
                <a:gd name="T11" fmla="*/ 27 h 49"/>
                <a:gd name="T12" fmla="*/ 51 w 57"/>
                <a:gd name="T13" fmla="*/ 41 h 49"/>
                <a:gd name="T14" fmla="*/ 48 w 57"/>
                <a:gd name="T15" fmla="*/ 39 h 49"/>
                <a:gd name="T16" fmla="*/ 44 w 57"/>
                <a:gd name="T17" fmla="*/ 42 h 49"/>
                <a:gd name="T18" fmla="*/ 41 w 57"/>
                <a:gd name="T19" fmla="*/ 41 h 49"/>
                <a:gd name="T20" fmla="*/ 35 w 57"/>
                <a:gd name="T21" fmla="*/ 42 h 49"/>
                <a:gd name="T22" fmla="*/ 28 w 57"/>
                <a:gd name="T23" fmla="*/ 44 h 49"/>
                <a:gd name="T24" fmla="*/ 25 w 57"/>
                <a:gd name="T25" fmla="*/ 49 h 49"/>
                <a:gd name="T26" fmla="*/ 20 w 57"/>
                <a:gd name="T27" fmla="*/ 42 h 49"/>
                <a:gd name="T28" fmla="*/ 17 w 57"/>
                <a:gd name="T29" fmla="*/ 45 h 49"/>
                <a:gd name="T30" fmla="*/ 14 w 57"/>
                <a:gd name="T31" fmla="*/ 44 h 49"/>
                <a:gd name="T32" fmla="*/ 0 w 57"/>
                <a:gd name="T33" fmla="*/ 46 h 49"/>
                <a:gd name="T34" fmla="*/ 2 w 57"/>
                <a:gd name="T35" fmla="*/ 41 h 49"/>
                <a:gd name="T36" fmla="*/ 4 w 57"/>
                <a:gd name="T37" fmla="*/ 42 h 49"/>
                <a:gd name="T38" fmla="*/ 6 w 57"/>
                <a:gd name="T39" fmla="*/ 39 h 49"/>
                <a:gd name="T40" fmla="*/ 25 w 57"/>
                <a:gd name="T41" fmla="*/ 38 h 49"/>
                <a:gd name="T42" fmla="*/ 28 w 57"/>
                <a:gd name="T43" fmla="*/ 28 h 49"/>
                <a:gd name="T44" fmla="*/ 31 w 57"/>
                <a:gd name="T45" fmla="*/ 25 h 49"/>
                <a:gd name="T46" fmla="*/ 39 w 57"/>
                <a:gd name="T47" fmla="*/ 27 h 49"/>
                <a:gd name="T48" fmla="*/ 39 w 57"/>
                <a:gd name="T49" fmla="*/ 21 h 49"/>
                <a:gd name="T50" fmla="*/ 41 w 57"/>
                <a:gd name="T51" fmla="*/ 24 h 49"/>
                <a:gd name="T52" fmla="*/ 42 w 57"/>
                <a:gd name="T53" fmla="*/ 17 h 49"/>
                <a:gd name="T54" fmla="*/ 46 w 57"/>
                <a:gd name="T55" fmla="*/ 6 h 49"/>
                <a:gd name="T56" fmla="*/ 51 w 57"/>
                <a:gd name="T57" fmla="*/ 0 h 4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7"/>
                <a:gd name="T88" fmla="*/ 0 h 49"/>
                <a:gd name="T89" fmla="*/ 57 w 57"/>
                <a:gd name="T90" fmla="*/ 49 h 4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7" h="49">
                  <a:moveTo>
                    <a:pt x="51" y="0"/>
                  </a:moveTo>
                  <a:cubicBezTo>
                    <a:pt x="53" y="0"/>
                    <a:pt x="53" y="1"/>
                    <a:pt x="55" y="2"/>
                  </a:cubicBezTo>
                  <a:cubicBezTo>
                    <a:pt x="55" y="12"/>
                    <a:pt x="57" y="17"/>
                    <a:pt x="55" y="23"/>
                  </a:cubicBezTo>
                  <a:cubicBezTo>
                    <a:pt x="54" y="22"/>
                    <a:pt x="54" y="21"/>
                    <a:pt x="53" y="20"/>
                  </a:cubicBezTo>
                  <a:cubicBezTo>
                    <a:pt x="50" y="21"/>
                    <a:pt x="54" y="26"/>
                    <a:pt x="53" y="28"/>
                  </a:cubicBezTo>
                  <a:cubicBezTo>
                    <a:pt x="52" y="28"/>
                    <a:pt x="52" y="27"/>
                    <a:pt x="51" y="27"/>
                  </a:cubicBezTo>
                  <a:cubicBezTo>
                    <a:pt x="51" y="31"/>
                    <a:pt x="51" y="36"/>
                    <a:pt x="51" y="41"/>
                  </a:cubicBezTo>
                  <a:cubicBezTo>
                    <a:pt x="50" y="40"/>
                    <a:pt x="49" y="39"/>
                    <a:pt x="48" y="39"/>
                  </a:cubicBezTo>
                  <a:cubicBezTo>
                    <a:pt x="45" y="38"/>
                    <a:pt x="45" y="42"/>
                    <a:pt x="44" y="42"/>
                  </a:cubicBezTo>
                  <a:cubicBezTo>
                    <a:pt x="43" y="42"/>
                    <a:pt x="42" y="41"/>
                    <a:pt x="41" y="41"/>
                  </a:cubicBezTo>
                  <a:cubicBezTo>
                    <a:pt x="40" y="41"/>
                    <a:pt x="37" y="42"/>
                    <a:pt x="35" y="42"/>
                  </a:cubicBezTo>
                  <a:cubicBezTo>
                    <a:pt x="35" y="42"/>
                    <a:pt x="32" y="44"/>
                    <a:pt x="28" y="44"/>
                  </a:cubicBezTo>
                  <a:cubicBezTo>
                    <a:pt x="26" y="44"/>
                    <a:pt x="27" y="48"/>
                    <a:pt x="25" y="49"/>
                  </a:cubicBezTo>
                  <a:cubicBezTo>
                    <a:pt x="22" y="48"/>
                    <a:pt x="20" y="46"/>
                    <a:pt x="20" y="42"/>
                  </a:cubicBezTo>
                  <a:cubicBezTo>
                    <a:pt x="17" y="41"/>
                    <a:pt x="18" y="45"/>
                    <a:pt x="17" y="45"/>
                  </a:cubicBezTo>
                  <a:cubicBezTo>
                    <a:pt x="15" y="46"/>
                    <a:pt x="15" y="44"/>
                    <a:pt x="14" y="44"/>
                  </a:cubicBezTo>
                  <a:cubicBezTo>
                    <a:pt x="9" y="44"/>
                    <a:pt x="4" y="49"/>
                    <a:pt x="0" y="46"/>
                  </a:cubicBezTo>
                  <a:cubicBezTo>
                    <a:pt x="1" y="45"/>
                    <a:pt x="2" y="43"/>
                    <a:pt x="2" y="41"/>
                  </a:cubicBezTo>
                  <a:cubicBezTo>
                    <a:pt x="3" y="40"/>
                    <a:pt x="4" y="42"/>
                    <a:pt x="4" y="42"/>
                  </a:cubicBezTo>
                  <a:cubicBezTo>
                    <a:pt x="6" y="42"/>
                    <a:pt x="5" y="39"/>
                    <a:pt x="6" y="39"/>
                  </a:cubicBezTo>
                  <a:cubicBezTo>
                    <a:pt x="11" y="39"/>
                    <a:pt x="20" y="40"/>
                    <a:pt x="25" y="38"/>
                  </a:cubicBezTo>
                  <a:cubicBezTo>
                    <a:pt x="23" y="32"/>
                    <a:pt x="30" y="34"/>
                    <a:pt x="28" y="28"/>
                  </a:cubicBezTo>
                  <a:cubicBezTo>
                    <a:pt x="31" y="30"/>
                    <a:pt x="31" y="29"/>
                    <a:pt x="31" y="25"/>
                  </a:cubicBezTo>
                  <a:cubicBezTo>
                    <a:pt x="34" y="29"/>
                    <a:pt x="37" y="23"/>
                    <a:pt x="39" y="27"/>
                  </a:cubicBezTo>
                  <a:cubicBezTo>
                    <a:pt x="40" y="26"/>
                    <a:pt x="39" y="22"/>
                    <a:pt x="39" y="21"/>
                  </a:cubicBezTo>
                  <a:cubicBezTo>
                    <a:pt x="41" y="20"/>
                    <a:pt x="41" y="24"/>
                    <a:pt x="41" y="24"/>
                  </a:cubicBezTo>
                  <a:cubicBezTo>
                    <a:pt x="42" y="24"/>
                    <a:pt x="45" y="23"/>
                    <a:pt x="42" y="17"/>
                  </a:cubicBezTo>
                  <a:cubicBezTo>
                    <a:pt x="47" y="16"/>
                    <a:pt x="45" y="9"/>
                    <a:pt x="46" y="6"/>
                  </a:cubicBezTo>
                  <a:cubicBezTo>
                    <a:pt x="47" y="4"/>
                    <a:pt x="52" y="3"/>
                    <a:pt x="51" y="0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1316" name="Freeform 50">
              <a:extLst>
                <a:ext uri="{FF2B5EF4-FFF2-40B4-BE49-F238E27FC236}">
                  <a16:creationId xmlns:a16="http://schemas.microsoft.com/office/drawing/2014/main" id="{ABEB940E-8A20-44C1-BB7A-6DDE2B0867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8250" y="1516063"/>
              <a:ext cx="38100" cy="41275"/>
            </a:xfrm>
            <a:custGeom>
              <a:avLst/>
              <a:gdLst>
                <a:gd name="T0" fmla="*/ 4 w 10"/>
                <a:gd name="T1" fmla="*/ 0 h 11"/>
                <a:gd name="T2" fmla="*/ 1 w 10"/>
                <a:gd name="T3" fmla="*/ 10 h 11"/>
                <a:gd name="T4" fmla="*/ 4 w 10"/>
                <a:gd name="T5" fmla="*/ 0 h 11"/>
                <a:gd name="T6" fmla="*/ 0 60000 65536"/>
                <a:gd name="T7" fmla="*/ 0 60000 65536"/>
                <a:gd name="T8" fmla="*/ 0 60000 65536"/>
                <a:gd name="T9" fmla="*/ 0 w 10"/>
                <a:gd name="T10" fmla="*/ 0 h 11"/>
                <a:gd name="T11" fmla="*/ 10 w 10"/>
                <a:gd name="T12" fmla="*/ 11 h 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" h="11">
                  <a:moveTo>
                    <a:pt x="4" y="0"/>
                  </a:moveTo>
                  <a:cubicBezTo>
                    <a:pt x="10" y="0"/>
                    <a:pt x="8" y="11"/>
                    <a:pt x="1" y="10"/>
                  </a:cubicBezTo>
                  <a:cubicBezTo>
                    <a:pt x="4" y="9"/>
                    <a:pt x="0" y="1"/>
                    <a:pt x="4" y="0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1317" name="Freeform 51">
              <a:extLst>
                <a:ext uri="{FF2B5EF4-FFF2-40B4-BE49-F238E27FC236}">
                  <a16:creationId xmlns:a16="http://schemas.microsoft.com/office/drawing/2014/main" id="{4144A6AB-6709-4010-A7BD-221B1D5DEB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68737" y="1576388"/>
              <a:ext cx="55563" cy="36513"/>
            </a:xfrm>
            <a:custGeom>
              <a:avLst/>
              <a:gdLst>
                <a:gd name="T0" fmla="*/ 12 w 15"/>
                <a:gd name="T1" fmla="*/ 2 h 10"/>
                <a:gd name="T2" fmla="*/ 15 w 15"/>
                <a:gd name="T3" fmla="*/ 9 h 10"/>
                <a:gd name="T4" fmla="*/ 8 w 15"/>
                <a:gd name="T5" fmla="*/ 9 h 10"/>
                <a:gd name="T6" fmla="*/ 8 w 15"/>
                <a:gd name="T7" fmla="*/ 8 h 10"/>
                <a:gd name="T8" fmla="*/ 2 w 15"/>
                <a:gd name="T9" fmla="*/ 6 h 10"/>
                <a:gd name="T10" fmla="*/ 12 w 15"/>
                <a:gd name="T11" fmla="*/ 2 h 1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"/>
                <a:gd name="T19" fmla="*/ 0 h 10"/>
                <a:gd name="T20" fmla="*/ 15 w 15"/>
                <a:gd name="T21" fmla="*/ 10 h 1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" h="10">
                  <a:moveTo>
                    <a:pt x="12" y="2"/>
                  </a:moveTo>
                  <a:cubicBezTo>
                    <a:pt x="14" y="3"/>
                    <a:pt x="15" y="6"/>
                    <a:pt x="15" y="9"/>
                  </a:cubicBezTo>
                  <a:cubicBezTo>
                    <a:pt x="14" y="8"/>
                    <a:pt x="9" y="10"/>
                    <a:pt x="8" y="9"/>
                  </a:cubicBezTo>
                  <a:cubicBezTo>
                    <a:pt x="8" y="9"/>
                    <a:pt x="8" y="8"/>
                    <a:pt x="8" y="8"/>
                  </a:cubicBezTo>
                  <a:cubicBezTo>
                    <a:pt x="6" y="7"/>
                    <a:pt x="2" y="9"/>
                    <a:pt x="2" y="6"/>
                  </a:cubicBezTo>
                  <a:cubicBezTo>
                    <a:pt x="0" y="0"/>
                    <a:pt x="12" y="6"/>
                    <a:pt x="12" y="2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1318" name="Freeform 52">
              <a:extLst>
                <a:ext uri="{FF2B5EF4-FFF2-40B4-BE49-F238E27FC236}">
                  <a16:creationId xmlns:a16="http://schemas.microsoft.com/office/drawing/2014/main" id="{1FC7D4AA-71FF-4154-A8E7-86127227A1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97362" y="1651000"/>
              <a:ext cx="41275" cy="19050"/>
            </a:xfrm>
            <a:custGeom>
              <a:avLst/>
              <a:gdLst>
                <a:gd name="T0" fmla="*/ 0 w 11"/>
                <a:gd name="T1" fmla="*/ 5 h 5"/>
                <a:gd name="T2" fmla="*/ 6 w 11"/>
                <a:gd name="T3" fmla="*/ 0 h 5"/>
                <a:gd name="T4" fmla="*/ 5 w 11"/>
                <a:gd name="T5" fmla="*/ 2 h 5"/>
                <a:gd name="T6" fmla="*/ 0 w 11"/>
                <a:gd name="T7" fmla="*/ 5 h 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"/>
                <a:gd name="T13" fmla="*/ 0 h 5"/>
                <a:gd name="T14" fmla="*/ 11 w 11"/>
                <a:gd name="T15" fmla="*/ 5 h 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" h="5">
                  <a:moveTo>
                    <a:pt x="0" y="5"/>
                  </a:moveTo>
                  <a:cubicBezTo>
                    <a:pt x="0" y="1"/>
                    <a:pt x="2" y="0"/>
                    <a:pt x="6" y="0"/>
                  </a:cubicBezTo>
                  <a:cubicBezTo>
                    <a:pt x="11" y="0"/>
                    <a:pt x="8" y="3"/>
                    <a:pt x="5" y="2"/>
                  </a:cubicBezTo>
                  <a:cubicBezTo>
                    <a:pt x="3" y="3"/>
                    <a:pt x="3" y="5"/>
                    <a:pt x="0" y="5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1319" name="Freeform 53">
              <a:extLst>
                <a:ext uri="{FF2B5EF4-FFF2-40B4-BE49-F238E27FC236}">
                  <a16:creationId xmlns:a16="http://schemas.microsoft.com/office/drawing/2014/main" id="{88B47066-BE06-4BC7-BF03-2B27E99777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45250" y="1681163"/>
              <a:ext cx="41275" cy="26988"/>
            </a:xfrm>
            <a:custGeom>
              <a:avLst/>
              <a:gdLst>
                <a:gd name="T0" fmla="*/ 9 w 11"/>
                <a:gd name="T1" fmla="*/ 1 h 7"/>
                <a:gd name="T2" fmla="*/ 6 w 11"/>
                <a:gd name="T3" fmla="*/ 6 h 7"/>
                <a:gd name="T4" fmla="*/ 1 w 11"/>
                <a:gd name="T5" fmla="*/ 2 h 7"/>
                <a:gd name="T6" fmla="*/ 9 w 11"/>
                <a:gd name="T7" fmla="*/ 1 h 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"/>
                <a:gd name="T13" fmla="*/ 0 h 7"/>
                <a:gd name="T14" fmla="*/ 11 w 11"/>
                <a:gd name="T15" fmla="*/ 7 h 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" h="7">
                  <a:moveTo>
                    <a:pt x="9" y="1"/>
                  </a:moveTo>
                  <a:cubicBezTo>
                    <a:pt x="11" y="5"/>
                    <a:pt x="5" y="2"/>
                    <a:pt x="6" y="6"/>
                  </a:cubicBezTo>
                  <a:cubicBezTo>
                    <a:pt x="3" y="7"/>
                    <a:pt x="0" y="6"/>
                    <a:pt x="1" y="2"/>
                  </a:cubicBezTo>
                  <a:cubicBezTo>
                    <a:pt x="4" y="6"/>
                    <a:pt x="5" y="0"/>
                    <a:pt x="9" y="1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1320" name="Freeform 54">
              <a:extLst>
                <a:ext uri="{FF2B5EF4-FFF2-40B4-BE49-F238E27FC236}">
                  <a16:creationId xmlns:a16="http://schemas.microsoft.com/office/drawing/2014/main" id="{0E27EC20-2CA7-4A1C-B914-EBE168A844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76987" y="1684338"/>
              <a:ext cx="57150" cy="60325"/>
            </a:xfrm>
            <a:custGeom>
              <a:avLst/>
              <a:gdLst>
                <a:gd name="T0" fmla="*/ 13 w 15"/>
                <a:gd name="T1" fmla="*/ 3 h 16"/>
                <a:gd name="T2" fmla="*/ 13 w 15"/>
                <a:gd name="T3" fmla="*/ 12 h 16"/>
                <a:gd name="T4" fmla="*/ 5 w 15"/>
                <a:gd name="T5" fmla="*/ 14 h 16"/>
                <a:gd name="T6" fmla="*/ 1 w 15"/>
                <a:gd name="T7" fmla="*/ 8 h 16"/>
                <a:gd name="T8" fmla="*/ 13 w 15"/>
                <a:gd name="T9" fmla="*/ 3 h 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"/>
                <a:gd name="T16" fmla="*/ 0 h 16"/>
                <a:gd name="T17" fmla="*/ 15 w 15"/>
                <a:gd name="T18" fmla="*/ 16 h 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" h="16">
                  <a:moveTo>
                    <a:pt x="13" y="3"/>
                  </a:moveTo>
                  <a:cubicBezTo>
                    <a:pt x="15" y="7"/>
                    <a:pt x="9" y="10"/>
                    <a:pt x="13" y="12"/>
                  </a:cubicBezTo>
                  <a:cubicBezTo>
                    <a:pt x="13" y="16"/>
                    <a:pt x="7" y="13"/>
                    <a:pt x="5" y="14"/>
                  </a:cubicBezTo>
                  <a:cubicBezTo>
                    <a:pt x="5" y="8"/>
                    <a:pt x="6" y="6"/>
                    <a:pt x="1" y="8"/>
                  </a:cubicBezTo>
                  <a:cubicBezTo>
                    <a:pt x="0" y="1"/>
                    <a:pt x="8" y="0"/>
                    <a:pt x="13" y="3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1321" name="Freeform 55">
              <a:extLst>
                <a:ext uri="{FF2B5EF4-FFF2-40B4-BE49-F238E27FC236}">
                  <a16:creationId xmlns:a16="http://schemas.microsoft.com/office/drawing/2014/main" id="{7B340E67-49FE-481D-A848-241970D6B2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78550" y="1895475"/>
              <a:ext cx="33338" cy="52388"/>
            </a:xfrm>
            <a:custGeom>
              <a:avLst/>
              <a:gdLst>
                <a:gd name="T0" fmla="*/ 9 w 9"/>
                <a:gd name="T1" fmla="*/ 6 h 14"/>
                <a:gd name="T2" fmla="*/ 6 w 9"/>
                <a:gd name="T3" fmla="*/ 14 h 14"/>
                <a:gd name="T4" fmla="*/ 0 w 9"/>
                <a:gd name="T5" fmla="*/ 14 h 14"/>
                <a:gd name="T6" fmla="*/ 2 w 9"/>
                <a:gd name="T7" fmla="*/ 4 h 14"/>
                <a:gd name="T8" fmla="*/ 9 w 9"/>
                <a:gd name="T9" fmla="*/ 6 h 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"/>
                <a:gd name="T16" fmla="*/ 0 h 14"/>
                <a:gd name="T17" fmla="*/ 9 w 9"/>
                <a:gd name="T18" fmla="*/ 14 h 1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" h="14">
                  <a:moveTo>
                    <a:pt x="9" y="6"/>
                  </a:moveTo>
                  <a:cubicBezTo>
                    <a:pt x="9" y="9"/>
                    <a:pt x="4" y="8"/>
                    <a:pt x="6" y="14"/>
                  </a:cubicBezTo>
                  <a:cubicBezTo>
                    <a:pt x="4" y="14"/>
                    <a:pt x="2" y="14"/>
                    <a:pt x="0" y="14"/>
                  </a:cubicBezTo>
                  <a:cubicBezTo>
                    <a:pt x="1" y="11"/>
                    <a:pt x="5" y="6"/>
                    <a:pt x="2" y="4"/>
                  </a:cubicBezTo>
                  <a:cubicBezTo>
                    <a:pt x="3" y="1"/>
                    <a:pt x="9" y="0"/>
                    <a:pt x="9" y="6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1322" name="Freeform 56">
              <a:extLst>
                <a:ext uri="{FF2B5EF4-FFF2-40B4-BE49-F238E27FC236}">
                  <a16:creationId xmlns:a16="http://schemas.microsoft.com/office/drawing/2014/main" id="{38803D65-481C-44B5-A130-0BE4494492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0787" y="1917700"/>
              <a:ext cx="22225" cy="19050"/>
            </a:xfrm>
            <a:custGeom>
              <a:avLst/>
              <a:gdLst>
                <a:gd name="T0" fmla="*/ 0 w 6"/>
                <a:gd name="T1" fmla="*/ 2 h 5"/>
                <a:gd name="T2" fmla="*/ 6 w 6"/>
                <a:gd name="T3" fmla="*/ 1 h 5"/>
                <a:gd name="T4" fmla="*/ 4 w 6"/>
                <a:gd name="T5" fmla="*/ 5 h 5"/>
                <a:gd name="T6" fmla="*/ 2 w 6"/>
                <a:gd name="T7" fmla="*/ 5 h 5"/>
                <a:gd name="T8" fmla="*/ 0 w 6"/>
                <a:gd name="T9" fmla="*/ 2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"/>
                <a:gd name="T16" fmla="*/ 0 h 5"/>
                <a:gd name="T17" fmla="*/ 6 w 6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" h="5">
                  <a:moveTo>
                    <a:pt x="0" y="2"/>
                  </a:moveTo>
                  <a:cubicBezTo>
                    <a:pt x="1" y="0"/>
                    <a:pt x="4" y="1"/>
                    <a:pt x="6" y="1"/>
                  </a:cubicBezTo>
                  <a:cubicBezTo>
                    <a:pt x="6" y="3"/>
                    <a:pt x="4" y="3"/>
                    <a:pt x="4" y="5"/>
                  </a:cubicBezTo>
                  <a:cubicBezTo>
                    <a:pt x="3" y="5"/>
                    <a:pt x="3" y="5"/>
                    <a:pt x="2" y="5"/>
                  </a:cubicBezTo>
                  <a:cubicBezTo>
                    <a:pt x="2" y="3"/>
                    <a:pt x="1" y="3"/>
                    <a:pt x="0" y="2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1323" name="Freeform 57">
              <a:extLst>
                <a:ext uri="{FF2B5EF4-FFF2-40B4-BE49-F238E27FC236}">
                  <a16:creationId xmlns:a16="http://schemas.microsoft.com/office/drawing/2014/main" id="{BF2BBCB2-1FA1-43E4-8D74-487BFB0C5B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1175" y="1936750"/>
              <a:ext cx="212725" cy="82550"/>
            </a:xfrm>
            <a:custGeom>
              <a:avLst/>
              <a:gdLst>
                <a:gd name="T0" fmla="*/ 56 w 57"/>
                <a:gd name="T1" fmla="*/ 16 h 22"/>
                <a:gd name="T2" fmla="*/ 43 w 57"/>
                <a:gd name="T3" fmla="*/ 20 h 22"/>
                <a:gd name="T4" fmla="*/ 41 w 57"/>
                <a:gd name="T5" fmla="*/ 13 h 22"/>
                <a:gd name="T6" fmla="*/ 25 w 57"/>
                <a:gd name="T7" fmla="*/ 10 h 22"/>
                <a:gd name="T8" fmla="*/ 24 w 57"/>
                <a:gd name="T9" fmla="*/ 6 h 22"/>
                <a:gd name="T10" fmla="*/ 10 w 57"/>
                <a:gd name="T11" fmla="*/ 6 h 22"/>
                <a:gd name="T12" fmla="*/ 0 w 57"/>
                <a:gd name="T13" fmla="*/ 9 h 22"/>
                <a:gd name="T14" fmla="*/ 5 w 57"/>
                <a:gd name="T15" fmla="*/ 2 h 22"/>
                <a:gd name="T16" fmla="*/ 18 w 57"/>
                <a:gd name="T17" fmla="*/ 0 h 22"/>
                <a:gd name="T18" fmla="*/ 22 w 57"/>
                <a:gd name="T19" fmla="*/ 3 h 22"/>
                <a:gd name="T20" fmla="*/ 27 w 57"/>
                <a:gd name="T21" fmla="*/ 4 h 22"/>
                <a:gd name="T22" fmla="*/ 38 w 57"/>
                <a:gd name="T23" fmla="*/ 6 h 22"/>
                <a:gd name="T24" fmla="*/ 42 w 57"/>
                <a:gd name="T25" fmla="*/ 13 h 22"/>
                <a:gd name="T26" fmla="*/ 46 w 57"/>
                <a:gd name="T27" fmla="*/ 14 h 22"/>
                <a:gd name="T28" fmla="*/ 56 w 57"/>
                <a:gd name="T29" fmla="*/ 16 h 2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57"/>
                <a:gd name="T46" fmla="*/ 0 h 22"/>
                <a:gd name="T47" fmla="*/ 57 w 57"/>
                <a:gd name="T48" fmla="*/ 22 h 22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57" h="22">
                  <a:moveTo>
                    <a:pt x="56" y="16"/>
                  </a:moveTo>
                  <a:cubicBezTo>
                    <a:pt x="57" y="22"/>
                    <a:pt x="44" y="15"/>
                    <a:pt x="43" y="20"/>
                  </a:cubicBezTo>
                  <a:cubicBezTo>
                    <a:pt x="40" y="19"/>
                    <a:pt x="43" y="14"/>
                    <a:pt x="41" y="13"/>
                  </a:cubicBezTo>
                  <a:cubicBezTo>
                    <a:pt x="36" y="11"/>
                    <a:pt x="30" y="11"/>
                    <a:pt x="25" y="10"/>
                  </a:cubicBezTo>
                  <a:cubicBezTo>
                    <a:pt x="24" y="9"/>
                    <a:pt x="24" y="8"/>
                    <a:pt x="24" y="6"/>
                  </a:cubicBezTo>
                  <a:cubicBezTo>
                    <a:pt x="18" y="6"/>
                    <a:pt x="14" y="5"/>
                    <a:pt x="10" y="6"/>
                  </a:cubicBezTo>
                  <a:cubicBezTo>
                    <a:pt x="6" y="6"/>
                    <a:pt x="4" y="10"/>
                    <a:pt x="0" y="9"/>
                  </a:cubicBezTo>
                  <a:cubicBezTo>
                    <a:pt x="0" y="5"/>
                    <a:pt x="6" y="6"/>
                    <a:pt x="5" y="2"/>
                  </a:cubicBezTo>
                  <a:cubicBezTo>
                    <a:pt x="9" y="1"/>
                    <a:pt x="17" y="3"/>
                    <a:pt x="18" y="0"/>
                  </a:cubicBezTo>
                  <a:cubicBezTo>
                    <a:pt x="24" y="1"/>
                    <a:pt x="16" y="1"/>
                    <a:pt x="22" y="3"/>
                  </a:cubicBezTo>
                  <a:cubicBezTo>
                    <a:pt x="22" y="3"/>
                    <a:pt x="26" y="4"/>
                    <a:pt x="27" y="4"/>
                  </a:cubicBezTo>
                  <a:cubicBezTo>
                    <a:pt x="28" y="6"/>
                    <a:pt x="32" y="6"/>
                    <a:pt x="38" y="6"/>
                  </a:cubicBezTo>
                  <a:cubicBezTo>
                    <a:pt x="36" y="11"/>
                    <a:pt x="45" y="6"/>
                    <a:pt x="42" y="13"/>
                  </a:cubicBezTo>
                  <a:cubicBezTo>
                    <a:pt x="44" y="11"/>
                    <a:pt x="45" y="11"/>
                    <a:pt x="46" y="14"/>
                  </a:cubicBezTo>
                  <a:cubicBezTo>
                    <a:pt x="49" y="15"/>
                    <a:pt x="55" y="12"/>
                    <a:pt x="56" y="16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1324" name="Freeform 58">
              <a:extLst>
                <a:ext uri="{FF2B5EF4-FFF2-40B4-BE49-F238E27FC236}">
                  <a16:creationId xmlns:a16="http://schemas.microsoft.com/office/drawing/2014/main" id="{3B5CB950-E2D7-4C1D-996F-DF3590D9DB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2000" y="2012950"/>
              <a:ext cx="90488" cy="47625"/>
            </a:xfrm>
            <a:custGeom>
              <a:avLst/>
              <a:gdLst>
                <a:gd name="T0" fmla="*/ 2 w 24"/>
                <a:gd name="T1" fmla="*/ 0 h 13"/>
                <a:gd name="T2" fmla="*/ 13 w 24"/>
                <a:gd name="T3" fmla="*/ 1 h 13"/>
                <a:gd name="T4" fmla="*/ 18 w 24"/>
                <a:gd name="T5" fmla="*/ 3 h 13"/>
                <a:gd name="T6" fmla="*/ 24 w 24"/>
                <a:gd name="T7" fmla="*/ 5 h 13"/>
                <a:gd name="T8" fmla="*/ 4 w 24"/>
                <a:gd name="T9" fmla="*/ 8 h 13"/>
                <a:gd name="T10" fmla="*/ 7 w 24"/>
                <a:gd name="T11" fmla="*/ 7 h 13"/>
                <a:gd name="T12" fmla="*/ 2 w 24"/>
                <a:gd name="T13" fmla="*/ 0 h 1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4"/>
                <a:gd name="T22" fmla="*/ 0 h 13"/>
                <a:gd name="T23" fmla="*/ 24 w 24"/>
                <a:gd name="T24" fmla="*/ 13 h 1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4" h="13">
                  <a:moveTo>
                    <a:pt x="2" y="0"/>
                  </a:moveTo>
                  <a:cubicBezTo>
                    <a:pt x="4" y="2"/>
                    <a:pt x="9" y="0"/>
                    <a:pt x="13" y="1"/>
                  </a:cubicBezTo>
                  <a:cubicBezTo>
                    <a:pt x="13" y="1"/>
                    <a:pt x="17" y="6"/>
                    <a:pt x="18" y="3"/>
                  </a:cubicBezTo>
                  <a:cubicBezTo>
                    <a:pt x="21" y="3"/>
                    <a:pt x="20" y="7"/>
                    <a:pt x="24" y="5"/>
                  </a:cubicBezTo>
                  <a:cubicBezTo>
                    <a:pt x="24" y="13"/>
                    <a:pt x="9" y="9"/>
                    <a:pt x="4" y="8"/>
                  </a:cubicBezTo>
                  <a:cubicBezTo>
                    <a:pt x="4" y="7"/>
                    <a:pt x="7" y="7"/>
                    <a:pt x="7" y="7"/>
                  </a:cubicBezTo>
                  <a:cubicBezTo>
                    <a:pt x="7" y="4"/>
                    <a:pt x="0" y="5"/>
                    <a:pt x="2" y="0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1325" name="Freeform 59">
              <a:extLst>
                <a:ext uri="{FF2B5EF4-FFF2-40B4-BE49-F238E27FC236}">
                  <a16:creationId xmlns:a16="http://schemas.microsoft.com/office/drawing/2014/main" id="{F60A038E-C78D-4212-83AE-7536981BF8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30900" y="2016125"/>
              <a:ext cx="44450" cy="33338"/>
            </a:xfrm>
            <a:custGeom>
              <a:avLst/>
              <a:gdLst>
                <a:gd name="T0" fmla="*/ 10 w 12"/>
                <a:gd name="T1" fmla="*/ 0 h 9"/>
                <a:gd name="T2" fmla="*/ 7 w 12"/>
                <a:gd name="T3" fmla="*/ 9 h 9"/>
                <a:gd name="T4" fmla="*/ 0 w 12"/>
                <a:gd name="T5" fmla="*/ 3 h 9"/>
                <a:gd name="T6" fmla="*/ 3 w 12"/>
                <a:gd name="T7" fmla="*/ 0 h 9"/>
                <a:gd name="T8" fmla="*/ 10 w 12"/>
                <a:gd name="T9" fmla="*/ 0 h 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"/>
                <a:gd name="T16" fmla="*/ 0 h 9"/>
                <a:gd name="T17" fmla="*/ 12 w 12"/>
                <a:gd name="T18" fmla="*/ 9 h 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" h="9">
                  <a:moveTo>
                    <a:pt x="10" y="0"/>
                  </a:moveTo>
                  <a:cubicBezTo>
                    <a:pt x="12" y="5"/>
                    <a:pt x="7" y="4"/>
                    <a:pt x="7" y="9"/>
                  </a:cubicBezTo>
                  <a:cubicBezTo>
                    <a:pt x="4" y="8"/>
                    <a:pt x="0" y="7"/>
                    <a:pt x="0" y="3"/>
                  </a:cubicBezTo>
                  <a:cubicBezTo>
                    <a:pt x="3" y="3"/>
                    <a:pt x="3" y="2"/>
                    <a:pt x="3" y="0"/>
                  </a:cubicBezTo>
                  <a:cubicBezTo>
                    <a:pt x="5" y="0"/>
                    <a:pt x="8" y="0"/>
                    <a:pt x="10" y="0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1326" name="Freeform 60">
              <a:extLst>
                <a:ext uri="{FF2B5EF4-FFF2-40B4-BE49-F238E27FC236}">
                  <a16:creationId xmlns:a16="http://schemas.microsoft.com/office/drawing/2014/main" id="{8ADB3D4A-E961-414C-922A-6670972AC6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1837" y="2027238"/>
              <a:ext cx="34925" cy="26988"/>
            </a:xfrm>
            <a:custGeom>
              <a:avLst/>
              <a:gdLst>
                <a:gd name="T0" fmla="*/ 7 w 9"/>
                <a:gd name="T1" fmla="*/ 7 h 7"/>
                <a:gd name="T2" fmla="*/ 0 w 9"/>
                <a:gd name="T3" fmla="*/ 6 h 7"/>
                <a:gd name="T4" fmla="*/ 7 w 9"/>
                <a:gd name="T5" fmla="*/ 7 h 7"/>
                <a:gd name="T6" fmla="*/ 0 60000 65536"/>
                <a:gd name="T7" fmla="*/ 0 60000 65536"/>
                <a:gd name="T8" fmla="*/ 0 60000 65536"/>
                <a:gd name="T9" fmla="*/ 0 w 9"/>
                <a:gd name="T10" fmla="*/ 0 h 7"/>
                <a:gd name="T11" fmla="*/ 9 w 9"/>
                <a:gd name="T12" fmla="*/ 7 h 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" h="7">
                  <a:moveTo>
                    <a:pt x="7" y="7"/>
                  </a:moveTo>
                  <a:cubicBezTo>
                    <a:pt x="5" y="6"/>
                    <a:pt x="3" y="5"/>
                    <a:pt x="0" y="6"/>
                  </a:cubicBezTo>
                  <a:cubicBezTo>
                    <a:pt x="1" y="3"/>
                    <a:pt x="9" y="0"/>
                    <a:pt x="7" y="7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1327" name="Freeform 61">
              <a:extLst>
                <a:ext uri="{FF2B5EF4-FFF2-40B4-BE49-F238E27FC236}">
                  <a16:creationId xmlns:a16="http://schemas.microsoft.com/office/drawing/2014/main" id="{727FFDF2-75D9-4EDC-AD9B-789F2B07E6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1350" y="2035175"/>
              <a:ext cx="41275" cy="25400"/>
            </a:xfrm>
            <a:custGeom>
              <a:avLst/>
              <a:gdLst>
                <a:gd name="T0" fmla="*/ 1 w 11"/>
                <a:gd name="T1" fmla="*/ 2 h 7"/>
                <a:gd name="T2" fmla="*/ 10 w 11"/>
                <a:gd name="T3" fmla="*/ 5 h 7"/>
                <a:gd name="T4" fmla="*/ 1 w 11"/>
                <a:gd name="T5" fmla="*/ 2 h 7"/>
                <a:gd name="T6" fmla="*/ 0 60000 65536"/>
                <a:gd name="T7" fmla="*/ 0 60000 65536"/>
                <a:gd name="T8" fmla="*/ 0 60000 65536"/>
                <a:gd name="T9" fmla="*/ 0 w 11"/>
                <a:gd name="T10" fmla="*/ 0 h 7"/>
                <a:gd name="T11" fmla="*/ 11 w 11"/>
                <a:gd name="T12" fmla="*/ 7 h 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1" h="7">
                  <a:moveTo>
                    <a:pt x="1" y="2"/>
                  </a:moveTo>
                  <a:cubicBezTo>
                    <a:pt x="4" y="3"/>
                    <a:pt x="11" y="0"/>
                    <a:pt x="10" y="5"/>
                  </a:cubicBezTo>
                  <a:cubicBezTo>
                    <a:pt x="7" y="4"/>
                    <a:pt x="0" y="7"/>
                    <a:pt x="1" y="2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1328" name="Freeform 62">
              <a:extLst>
                <a:ext uri="{FF2B5EF4-FFF2-40B4-BE49-F238E27FC236}">
                  <a16:creationId xmlns:a16="http://schemas.microsoft.com/office/drawing/2014/main" id="{3D0148C8-3D71-4121-B8C6-C8655DFEE7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67437" y="2049463"/>
              <a:ext cx="60325" cy="101600"/>
            </a:xfrm>
            <a:custGeom>
              <a:avLst/>
              <a:gdLst>
                <a:gd name="T0" fmla="*/ 7 w 16"/>
                <a:gd name="T1" fmla="*/ 0 h 27"/>
                <a:gd name="T2" fmla="*/ 13 w 16"/>
                <a:gd name="T3" fmla="*/ 0 h 27"/>
                <a:gd name="T4" fmla="*/ 16 w 16"/>
                <a:gd name="T5" fmla="*/ 9 h 27"/>
                <a:gd name="T6" fmla="*/ 12 w 16"/>
                <a:gd name="T7" fmla="*/ 14 h 27"/>
                <a:gd name="T8" fmla="*/ 10 w 16"/>
                <a:gd name="T9" fmla="*/ 18 h 27"/>
                <a:gd name="T10" fmla="*/ 9 w 16"/>
                <a:gd name="T11" fmla="*/ 25 h 27"/>
                <a:gd name="T12" fmla="*/ 5 w 16"/>
                <a:gd name="T13" fmla="*/ 21 h 27"/>
                <a:gd name="T14" fmla="*/ 0 w 16"/>
                <a:gd name="T15" fmla="*/ 15 h 27"/>
                <a:gd name="T16" fmla="*/ 3 w 16"/>
                <a:gd name="T17" fmla="*/ 7 h 27"/>
                <a:gd name="T18" fmla="*/ 7 w 16"/>
                <a:gd name="T19" fmla="*/ 0 h 2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6"/>
                <a:gd name="T31" fmla="*/ 0 h 27"/>
                <a:gd name="T32" fmla="*/ 16 w 16"/>
                <a:gd name="T33" fmla="*/ 27 h 2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6" h="27">
                  <a:moveTo>
                    <a:pt x="7" y="0"/>
                  </a:moveTo>
                  <a:cubicBezTo>
                    <a:pt x="9" y="0"/>
                    <a:pt x="11" y="0"/>
                    <a:pt x="13" y="0"/>
                  </a:cubicBezTo>
                  <a:cubicBezTo>
                    <a:pt x="15" y="2"/>
                    <a:pt x="15" y="6"/>
                    <a:pt x="16" y="9"/>
                  </a:cubicBezTo>
                  <a:cubicBezTo>
                    <a:pt x="13" y="10"/>
                    <a:pt x="15" y="14"/>
                    <a:pt x="12" y="14"/>
                  </a:cubicBezTo>
                  <a:cubicBezTo>
                    <a:pt x="12" y="16"/>
                    <a:pt x="12" y="18"/>
                    <a:pt x="10" y="18"/>
                  </a:cubicBezTo>
                  <a:cubicBezTo>
                    <a:pt x="9" y="20"/>
                    <a:pt x="12" y="25"/>
                    <a:pt x="9" y="25"/>
                  </a:cubicBezTo>
                  <a:cubicBezTo>
                    <a:pt x="4" y="27"/>
                    <a:pt x="8" y="21"/>
                    <a:pt x="5" y="21"/>
                  </a:cubicBezTo>
                  <a:cubicBezTo>
                    <a:pt x="3" y="21"/>
                    <a:pt x="2" y="17"/>
                    <a:pt x="0" y="15"/>
                  </a:cubicBezTo>
                  <a:cubicBezTo>
                    <a:pt x="0" y="11"/>
                    <a:pt x="5" y="12"/>
                    <a:pt x="3" y="7"/>
                  </a:cubicBezTo>
                  <a:cubicBezTo>
                    <a:pt x="7" y="10"/>
                    <a:pt x="7" y="3"/>
                    <a:pt x="7" y="0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1329" name="Freeform 63">
              <a:extLst>
                <a:ext uri="{FF2B5EF4-FFF2-40B4-BE49-F238E27FC236}">
                  <a16:creationId xmlns:a16="http://schemas.microsoft.com/office/drawing/2014/main" id="{1FE2ED32-CDC2-4632-B16E-FF1A9F7F6C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27762" y="2136775"/>
              <a:ext cx="77788" cy="77788"/>
            </a:xfrm>
            <a:custGeom>
              <a:avLst/>
              <a:gdLst>
                <a:gd name="T0" fmla="*/ 11 w 21"/>
                <a:gd name="T1" fmla="*/ 2 h 21"/>
                <a:gd name="T2" fmla="*/ 15 w 21"/>
                <a:gd name="T3" fmla="*/ 6 h 21"/>
                <a:gd name="T4" fmla="*/ 14 w 21"/>
                <a:gd name="T5" fmla="*/ 7 h 21"/>
                <a:gd name="T6" fmla="*/ 15 w 21"/>
                <a:gd name="T7" fmla="*/ 10 h 21"/>
                <a:gd name="T8" fmla="*/ 21 w 21"/>
                <a:gd name="T9" fmla="*/ 17 h 21"/>
                <a:gd name="T10" fmla="*/ 18 w 21"/>
                <a:gd name="T11" fmla="*/ 21 h 21"/>
                <a:gd name="T12" fmla="*/ 14 w 21"/>
                <a:gd name="T13" fmla="*/ 21 h 21"/>
                <a:gd name="T14" fmla="*/ 7 w 21"/>
                <a:gd name="T15" fmla="*/ 14 h 21"/>
                <a:gd name="T16" fmla="*/ 10 w 21"/>
                <a:gd name="T17" fmla="*/ 12 h 21"/>
                <a:gd name="T18" fmla="*/ 0 w 21"/>
                <a:gd name="T19" fmla="*/ 3 h 21"/>
                <a:gd name="T20" fmla="*/ 11 w 21"/>
                <a:gd name="T21" fmla="*/ 2 h 2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1"/>
                <a:gd name="T34" fmla="*/ 0 h 21"/>
                <a:gd name="T35" fmla="*/ 21 w 21"/>
                <a:gd name="T36" fmla="*/ 21 h 2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1" h="21">
                  <a:moveTo>
                    <a:pt x="11" y="2"/>
                  </a:moveTo>
                  <a:cubicBezTo>
                    <a:pt x="7" y="6"/>
                    <a:pt x="14" y="5"/>
                    <a:pt x="15" y="6"/>
                  </a:cubicBezTo>
                  <a:cubicBezTo>
                    <a:pt x="16" y="7"/>
                    <a:pt x="14" y="7"/>
                    <a:pt x="14" y="7"/>
                  </a:cubicBezTo>
                  <a:cubicBezTo>
                    <a:pt x="14" y="8"/>
                    <a:pt x="15" y="10"/>
                    <a:pt x="15" y="10"/>
                  </a:cubicBezTo>
                  <a:cubicBezTo>
                    <a:pt x="17" y="13"/>
                    <a:pt x="21" y="13"/>
                    <a:pt x="21" y="17"/>
                  </a:cubicBezTo>
                  <a:cubicBezTo>
                    <a:pt x="18" y="17"/>
                    <a:pt x="18" y="19"/>
                    <a:pt x="18" y="21"/>
                  </a:cubicBezTo>
                  <a:cubicBezTo>
                    <a:pt x="17" y="21"/>
                    <a:pt x="14" y="19"/>
                    <a:pt x="14" y="21"/>
                  </a:cubicBezTo>
                  <a:cubicBezTo>
                    <a:pt x="10" y="21"/>
                    <a:pt x="11" y="15"/>
                    <a:pt x="7" y="14"/>
                  </a:cubicBezTo>
                  <a:cubicBezTo>
                    <a:pt x="7" y="13"/>
                    <a:pt x="10" y="14"/>
                    <a:pt x="10" y="12"/>
                  </a:cubicBezTo>
                  <a:cubicBezTo>
                    <a:pt x="6" y="9"/>
                    <a:pt x="4" y="5"/>
                    <a:pt x="0" y="3"/>
                  </a:cubicBezTo>
                  <a:cubicBezTo>
                    <a:pt x="3" y="0"/>
                    <a:pt x="6" y="1"/>
                    <a:pt x="11" y="2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1330" name="Freeform 64">
              <a:extLst>
                <a:ext uri="{FF2B5EF4-FFF2-40B4-BE49-F238E27FC236}">
                  <a16:creationId xmlns:a16="http://schemas.microsoft.com/office/drawing/2014/main" id="{1CFD1405-E99A-4C1B-A6CA-97E14CCC64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92837" y="2170113"/>
              <a:ext cx="19050" cy="11113"/>
            </a:xfrm>
            <a:custGeom>
              <a:avLst/>
              <a:gdLst>
                <a:gd name="T0" fmla="*/ 0 w 5"/>
                <a:gd name="T1" fmla="*/ 0 h 3"/>
                <a:gd name="T2" fmla="*/ 5 w 5"/>
                <a:gd name="T3" fmla="*/ 0 h 3"/>
                <a:gd name="T4" fmla="*/ 5 w 5"/>
                <a:gd name="T5" fmla="*/ 3 h 3"/>
                <a:gd name="T6" fmla="*/ 0 w 5"/>
                <a:gd name="T7" fmla="*/ 3 h 3"/>
                <a:gd name="T8" fmla="*/ 0 w 5"/>
                <a:gd name="T9" fmla="*/ 0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3"/>
                <a:gd name="T17" fmla="*/ 5 w 5"/>
                <a:gd name="T18" fmla="*/ 3 h 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3">
                  <a:moveTo>
                    <a:pt x="0" y="0"/>
                  </a:moveTo>
                  <a:cubicBezTo>
                    <a:pt x="2" y="0"/>
                    <a:pt x="3" y="0"/>
                    <a:pt x="5" y="0"/>
                  </a:cubicBezTo>
                  <a:cubicBezTo>
                    <a:pt x="5" y="1"/>
                    <a:pt x="5" y="2"/>
                    <a:pt x="5" y="3"/>
                  </a:cubicBezTo>
                  <a:cubicBezTo>
                    <a:pt x="3" y="3"/>
                    <a:pt x="2" y="3"/>
                    <a:pt x="0" y="3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1331" name="Freeform 65">
              <a:extLst>
                <a:ext uri="{FF2B5EF4-FFF2-40B4-BE49-F238E27FC236}">
                  <a16:creationId xmlns:a16="http://schemas.microsoft.com/office/drawing/2014/main" id="{3331D719-5B2F-45ED-A9FB-13FDE4C18C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19825" y="2185988"/>
              <a:ext cx="44450" cy="63500"/>
            </a:xfrm>
            <a:custGeom>
              <a:avLst/>
              <a:gdLst>
                <a:gd name="T0" fmla="*/ 12 w 12"/>
                <a:gd name="T1" fmla="*/ 14 h 17"/>
                <a:gd name="T2" fmla="*/ 5 w 12"/>
                <a:gd name="T3" fmla="*/ 15 h 17"/>
                <a:gd name="T4" fmla="*/ 0 w 12"/>
                <a:gd name="T5" fmla="*/ 8 h 17"/>
                <a:gd name="T6" fmla="*/ 12 w 12"/>
                <a:gd name="T7" fmla="*/ 14 h 1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"/>
                <a:gd name="T13" fmla="*/ 0 h 17"/>
                <a:gd name="T14" fmla="*/ 12 w 12"/>
                <a:gd name="T15" fmla="*/ 17 h 1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" h="17">
                  <a:moveTo>
                    <a:pt x="12" y="14"/>
                  </a:moveTo>
                  <a:cubicBezTo>
                    <a:pt x="12" y="17"/>
                    <a:pt x="7" y="15"/>
                    <a:pt x="5" y="15"/>
                  </a:cubicBezTo>
                  <a:cubicBezTo>
                    <a:pt x="5" y="12"/>
                    <a:pt x="6" y="7"/>
                    <a:pt x="0" y="8"/>
                  </a:cubicBezTo>
                  <a:cubicBezTo>
                    <a:pt x="6" y="0"/>
                    <a:pt x="5" y="15"/>
                    <a:pt x="12" y="14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1332" name="Freeform 66">
              <a:extLst>
                <a:ext uri="{FF2B5EF4-FFF2-40B4-BE49-F238E27FC236}">
                  <a16:creationId xmlns:a16="http://schemas.microsoft.com/office/drawing/2014/main" id="{6D500DD0-DE0E-4ADE-98C3-BCB84D4E24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10187" y="2238375"/>
              <a:ext cx="46038" cy="77788"/>
            </a:xfrm>
            <a:custGeom>
              <a:avLst/>
              <a:gdLst>
                <a:gd name="T0" fmla="*/ 3 w 12"/>
                <a:gd name="T1" fmla="*/ 1 h 21"/>
                <a:gd name="T2" fmla="*/ 7 w 12"/>
                <a:gd name="T3" fmla="*/ 6 h 21"/>
                <a:gd name="T4" fmla="*/ 8 w 12"/>
                <a:gd name="T5" fmla="*/ 7 h 21"/>
                <a:gd name="T6" fmla="*/ 11 w 12"/>
                <a:gd name="T7" fmla="*/ 10 h 21"/>
                <a:gd name="T8" fmla="*/ 10 w 12"/>
                <a:gd name="T9" fmla="*/ 11 h 21"/>
                <a:gd name="T10" fmla="*/ 11 w 12"/>
                <a:gd name="T11" fmla="*/ 18 h 21"/>
                <a:gd name="T12" fmla="*/ 8 w 12"/>
                <a:gd name="T13" fmla="*/ 21 h 21"/>
                <a:gd name="T14" fmla="*/ 3 w 12"/>
                <a:gd name="T15" fmla="*/ 1 h 2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2"/>
                <a:gd name="T25" fmla="*/ 0 h 21"/>
                <a:gd name="T26" fmla="*/ 12 w 12"/>
                <a:gd name="T27" fmla="*/ 21 h 2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2" h="21">
                  <a:moveTo>
                    <a:pt x="3" y="1"/>
                  </a:moveTo>
                  <a:cubicBezTo>
                    <a:pt x="5" y="0"/>
                    <a:pt x="6" y="5"/>
                    <a:pt x="7" y="6"/>
                  </a:cubicBezTo>
                  <a:cubicBezTo>
                    <a:pt x="7" y="6"/>
                    <a:pt x="8" y="5"/>
                    <a:pt x="8" y="7"/>
                  </a:cubicBezTo>
                  <a:cubicBezTo>
                    <a:pt x="8" y="9"/>
                    <a:pt x="11" y="9"/>
                    <a:pt x="11" y="10"/>
                  </a:cubicBezTo>
                  <a:cubicBezTo>
                    <a:pt x="12" y="12"/>
                    <a:pt x="10" y="11"/>
                    <a:pt x="10" y="11"/>
                  </a:cubicBezTo>
                  <a:cubicBezTo>
                    <a:pt x="9" y="12"/>
                    <a:pt x="12" y="14"/>
                    <a:pt x="11" y="18"/>
                  </a:cubicBezTo>
                  <a:cubicBezTo>
                    <a:pt x="9" y="18"/>
                    <a:pt x="8" y="19"/>
                    <a:pt x="8" y="21"/>
                  </a:cubicBezTo>
                  <a:cubicBezTo>
                    <a:pt x="0" y="19"/>
                    <a:pt x="1" y="10"/>
                    <a:pt x="3" y="1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1333" name="Freeform 67">
              <a:extLst>
                <a:ext uri="{FF2B5EF4-FFF2-40B4-BE49-F238E27FC236}">
                  <a16:creationId xmlns:a16="http://schemas.microsoft.com/office/drawing/2014/main" id="{7A3D43DF-0FB7-4B40-A7CD-8506299F7E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61100" y="2241550"/>
              <a:ext cx="55563" cy="87313"/>
            </a:xfrm>
            <a:custGeom>
              <a:avLst/>
              <a:gdLst>
                <a:gd name="T0" fmla="*/ 12 w 15"/>
                <a:gd name="T1" fmla="*/ 0 h 23"/>
                <a:gd name="T2" fmla="*/ 15 w 15"/>
                <a:gd name="T3" fmla="*/ 12 h 23"/>
                <a:gd name="T4" fmla="*/ 11 w 15"/>
                <a:gd name="T5" fmla="*/ 13 h 23"/>
                <a:gd name="T6" fmla="*/ 11 w 15"/>
                <a:gd name="T7" fmla="*/ 23 h 23"/>
                <a:gd name="T8" fmla="*/ 4 w 15"/>
                <a:gd name="T9" fmla="*/ 19 h 23"/>
                <a:gd name="T10" fmla="*/ 5 w 15"/>
                <a:gd name="T11" fmla="*/ 13 h 23"/>
                <a:gd name="T12" fmla="*/ 5 w 15"/>
                <a:gd name="T13" fmla="*/ 10 h 23"/>
                <a:gd name="T14" fmla="*/ 4 w 15"/>
                <a:gd name="T15" fmla="*/ 10 h 23"/>
                <a:gd name="T16" fmla="*/ 6 w 15"/>
                <a:gd name="T17" fmla="*/ 6 h 23"/>
                <a:gd name="T18" fmla="*/ 9 w 15"/>
                <a:gd name="T19" fmla="*/ 2 h 23"/>
                <a:gd name="T20" fmla="*/ 12 w 15"/>
                <a:gd name="T21" fmla="*/ 0 h 2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5"/>
                <a:gd name="T34" fmla="*/ 0 h 23"/>
                <a:gd name="T35" fmla="*/ 15 w 15"/>
                <a:gd name="T36" fmla="*/ 23 h 2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5" h="23">
                  <a:moveTo>
                    <a:pt x="12" y="0"/>
                  </a:moveTo>
                  <a:cubicBezTo>
                    <a:pt x="12" y="5"/>
                    <a:pt x="11" y="10"/>
                    <a:pt x="15" y="12"/>
                  </a:cubicBezTo>
                  <a:cubicBezTo>
                    <a:pt x="15" y="13"/>
                    <a:pt x="12" y="13"/>
                    <a:pt x="11" y="13"/>
                  </a:cubicBezTo>
                  <a:cubicBezTo>
                    <a:pt x="13" y="15"/>
                    <a:pt x="9" y="18"/>
                    <a:pt x="11" y="23"/>
                  </a:cubicBezTo>
                  <a:cubicBezTo>
                    <a:pt x="7" y="23"/>
                    <a:pt x="7" y="19"/>
                    <a:pt x="4" y="19"/>
                  </a:cubicBezTo>
                  <a:cubicBezTo>
                    <a:pt x="3" y="16"/>
                    <a:pt x="5" y="15"/>
                    <a:pt x="5" y="13"/>
                  </a:cubicBezTo>
                  <a:cubicBezTo>
                    <a:pt x="5" y="12"/>
                    <a:pt x="2" y="11"/>
                    <a:pt x="5" y="10"/>
                  </a:cubicBezTo>
                  <a:cubicBezTo>
                    <a:pt x="5" y="9"/>
                    <a:pt x="4" y="10"/>
                    <a:pt x="4" y="10"/>
                  </a:cubicBezTo>
                  <a:cubicBezTo>
                    <a:pt x="0" y="10"/>
                    <a:pt x="3" y="5"/>
                    <a:pt x="6" y="6"/>
                  </a:cubicBezTo>
                  <a:cubicBezTo>
                    <a:pt x="6" y="4"/>
                    <a:pt x="8" y="3"/>
                    <a:pt x="9" y="2"/>
                  </a:cubicBezTo>
                  <a:cubicBezTo>
                    <a:pt x="10" y="1"/>
                    <a:pt x="10" y="0"/>
                    <a:pt x="12" y="0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1334" name="Freeform 68">
              <a:extLst>
                <a:ext uri="{FF2B5EF4-FFF2-40B4-BE49-F238E27FC236}">
                  <a16:creationId xmlns:a16="http://schemas.microsoft.com/office/drawing/2014/main" id="{BD8C8684-9305-4CB0-A305-453DB0C489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19825" y="2257425"/>
              <a:ext cx="41275" cy="41275"/>
            </a:xfrm>
            <a:custGeom>
              <a:avLst/>
              <a:gdLst>
                <a:gd name="T0" fmla="*/ 6 w 11"/>
                <a:gd name="T1" fmla="*/ 1 h 11"/>
                <a:gd name="T2" fmla="*/ 10 w 11"/>
                <a:gd name="T3" fmla="*/ 5 h 11"/>
                <a:gd name="T4" fmla="*/ 9 w 11"/>
                <a:gd name="T5" fmla="*/ 6 h 11"/>
                <a:gd name="T6" fmla="*/ 0 w 11"/>
                <a:gd name="T7" fmla="*/ 11 h 11"/>
                <a:gd name="T8" fmla="*/ 6 w 11"/>
                <a:gd name="T9" fmla="*/ 1 h 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"/>
                <a:gd name="T16" fmla="*/ 0 h 11"/>
                <a:gd name="T17" fmla="*/ 11 w 11"/>
                <a:gd name="T18" fmla="*/ 11 h 1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" h="11">
                  <a:moveTo>
                    <a:pt x="6" y="1"/>
                  </a:moveTo>
                  <a:cubicBezTo>
                    <a:pt x="9" y="0"/>
                    <a:pt x="11" y="2"/>
                    <a:pt x="10" y="5"/>
                  </a:cubicBezTo>
                  <a:cubicBezTo>
                    <a:pt x="8" y="5"/>
                    <a:pt x="7" y="6"/>
                    <a:pt x="9" y="6"/>
                  </a:cubicBezTo>
                  <a:cubicBezTo>
                    <a:pt x="8" y="8"/>
                    <a:pt x="4" y="10"/>
                    <a:pt x="0" y="11"/>
                  </a:cubicBezTo>
                  <a:cubicBezTo>
                    <a:pt x="0" y="4"/>
                    <a:pt x="6" y="6"/>
                    <a:pt x="6" y="1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1335" name="Freeform 69">
              <a:extLst>
                <a:ext uri="{FF2B5EF4-FFF2-40B4-BE49-F238E27FC236}">
                  <a16:creationId xmlns:a16="http://schemas.microsoft.com/office/drawing/2014/main" id="{EC3763B3-20BF-463A-BAB8-31CE113FB0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35712" y="2395538"/>
              <a:ext cx="26988" cy="52388"/>
            </a:xfrm>
            <a:custGeom>
              <a:avLst/>
              <a:gdLst>
                <a:gd name="T0" fmla="*/ 2 w 7"/>
                <a:gd name="T1" fmla="*/ 0 h 14"/>
                <a:gd name="T2" fmla="*/ 7 w 7"/>
                <a:gd name="T3" fmla="*/ 4 h 14"/>
                <a:gd name="T4" fmla="*/ 0 w 7"/>
                <a:gd name="T5" fmla="*/ 13 h 14"/>
                <a:gd name="T6" fmla="*/ 3 w 7"/>
                <a:gd name="T7" fmla="*/ 11 h 14"/>
                <a:gd name="T8" fmla="*/ 2 w 7"/>
                <a:gd name="T9" fmla="*/ 0 h 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"/>
                <a:gd name="T16" fmla="*/ 0 h 14"/>
                <a:gd name="T17" fmla="*/ 7 w 7"/>
                <a:gd name="T18" fmla="*/ 14 h 1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" h="14">
                  <a:moveTo>
                    <a:pt x="2" y="0"/>
                  </a:moveTo>
                  <a:cubicBezTo>
                    <a:pt x="5" y="0"/>
                    <a:pt x="3" y="6"/>
                    <a:pt x="7" y="4"/>
                  </a:cubicBezTo>
                  <a:cubicBezTo>
                    <a:pt x="6" y="8"/>
                    <a:pt x="7" y="14"/>
                    <a:pt x="0" y="13"/>
                  </a:cubicBezTo>
                  <a:cubicBezTo>
                    <a:pt x="0" y="11"/>
                    <a:pt x="2" y="12"/>
                    <a:pt x="3" y="11"/>
                  </a:cubicBezTo>
                  <a:cubicBezTo>
                    <a:pt x="1" y="6"/>
                    <a:pt x="1" y="7"/>
                    <a:pt x="2" y="0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1336" name="Freeform 70">
              <a:extLst>
                <a:ext uri="{FF2B5EF4-FFF2-40B4-BE49-F238E27FC236}">
                  <a16:creationId xmlns:a16="http://schemas.microsoft.com/office/drawing/2014/main" id="{E1A807CA-9602-4D9E-A110-B1F0141B3F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73787" y="2411413"/>
              <a:ext cx="106363" cy="33338"/>
            </a:xfrm>
            <a:custGeom>
              <a:avLst/>
              <a:gdLst>
                <a:gd name="T0" fmla="*/ 28 w 28"/>
                <a:gd name="T1" fmla="*/ 3 h 9"/>
                <a:gd name="T2" fmla="*/ 19 w 28"/>
                <a:gd name="T3" fmla="*/ 7 h 9"/>
                <a:gd name="T4" fmla="*/ 0 w 28"/>
                <a:gd name="T5" fmla="*/ 9 h 9"/>
                <a:gd name="T6" fmla="*/ 24 w 28"/>
                <a:gd name="T7" fmla="*/ 2 h 9"/>
                <a:gd name="T8" fmla="*/ 28 w 28"/>
                <a:gd name="T9" fmla="*/ 3 h 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"/>
                <a:gd name="T16" fmla="*/ 0 h 9"/>
                <a:gd name="T17" fmla="*/ 28 w 28"/>
                <a:gd name="T18" fmla="*/ 9 h 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" h="9">
                  <a:moveTo>
                    <a:pt x="28" y="3"/>
                  </a:moveTo>
                  <a:cubicBezTo>
                    <a:pt x="28" y="7"/>
                    <a:pt x="23" y="7"/>
                    <a:pt x="19" y="7"/>
                  </a:cubicBezTo>
                  <a:cubicBezTo>
                    <a:pt x="13" y="8"/>
                    <a:pt x="5" y="7"/>
                    <a:pt x="0" y="9"/>
                  </a:cubicBezTo>
                  <a:cubicBezTo>
                    <a:pt x="1" y="0"/>
                    <a:pt x="20" y="9"/>
                    <a:pt x="24" y="2"/>
                  </a:cubicBezTo>
                  <a:cubicBezTo>
                    <a:pt x="25" y="3"/>
                    <a:pt x="26" y="3"/>
                    <a:pt x="28" y="3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1337" name="Freeform 71">
              <a:extLst>
                <a:ext uri="{FF2B5EF4-FFF2-40B4-BE49-F238E27FC236}">
                  <a16:creationId xmlns:a16="http://schemas.microsoft.com/office/drawing/2014/main" id="{B9B05F22-11B6-4178-B840-43878172E4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07150" y="2452688"/>
              <a:ext cx="68263" cy="41275"/>
            </a:xfrm>
            <a:custGeom>
              <a:avLst/>
              <a:gdLst>
                <a:gd name="T0" fmla="*/ 18 w 18"/>
                <a:gd name="T1" fmla="*/ 8 h 11"/>
                <a:gd name="T2" fmla="*/ 15 w 18"/>
                <a:gd name="T3" fmla="*/ 10 h 11"/>
                <a:gd name="T4" fmla="*/ 7 w 18"/>
                <a:gd name="T5" fmla="*/ 10 h 11"/>
                <a:gd name="T6" fmla="*/ 5 w 18"/>
                <a:gd name="T7" fmla="*/ 9 h 11"/>
                <a:gd name="T8" fmla="*/ 0 w 18"/>
                <a:gd name="T9" fmla="*/ 5 h 11"/>
                <a:gd name="T10" fmla="*/ 7 w 18"/>
                <a:gd name="T11" fmla="*/ 2 h 11"/>
                <a:gd name="T12" fmla="*/ 11 w 18"/>
                <a:gd name="T13" fmla="*/ 1 h 11"/>
                <a:gd name="T14" fmla="*/ 11 w 18"/>
                <a:gd name="T15" fmla="*/ 2 h 11"/>
                <a:gd name="T16" fmla="*/ 12 w 18"/>
                <a:gd name="T17" fmla="*/ 1 h 11"/>
                <a:gd name="T18" fmla="*/ 18 w 18"/>
                <a:gd name="T19" fmla="*/ 8 h 1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8"/>
                <a:gd name="T31" fmla="*/ 0 h 11"/>
                <a:gd name="T32" fmla="*/ 18 w 18"/>
                <a:gd name="T33" fmla="*/ 11 h 1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8" h="11">
                  <a:moveTo>
                    <a:pt x="18" y="8"/>
                  </a:moveTo>
                  <a:cubicBezTo>
                    <a:pt x="17" y="8"/>
                    <a:pt x="15" y="9"/>
                    <a:pt x="15" y="10"/>
                  </a:cubicBezTo>
                  <a:cubicBezTo>
                    <a:pt x="12" y="8"/>
                    <a:pt x="9" y="11"/>
                    <a:pt x="7" y="10"/>
                  </a:cubicBezTo>
                  <a:cubicBezTo>
                    <a:pt x="6" y="10"/>
                    <a:pt x="7" y="9"/>
                    <a:pt x="5" y="9"/>
                  </a:cubicBezTo>
                  <a:cubicBezTo>
                    <a:pt x="4" y="9"/>
                    <a:pt x="2" y="6"/>
                    <a:pt x="0" y="5"/>
                  </a:cubicBezTo>
                  <a:cubicBezTo>
                    <a:pt x="0" y="3"/>
                    <a:pt x="4" y="3"/>
                    <a:pt x="7" y="2"/>
                  </a:cubicBezTo>
                  <a:cubicBezTo>
                    <a:pt x="7" y="2"/>
                    <a:pt x="10" y="0"/>
                    <a:pt x="11" y="1"/>
                  </a:cubicBezTo>
                  <a:cubicBezTo>
                    <a:pt x="11" y="1"/>
                    <a:pt x="11" y="2"/>
                    <a:pt x="11" y="2"/>
                  </a:cubicBezTo>
                  <a:cubicBezTo>
                    <a:pt x="12" y="2"/>
                    <a:pt x="13" y="1"/>
                    <a:pt x="12" y="1"/>
                  </a:cubicBezTo>
                  <a:cubicBezTo>
                    <a:pt x="15" y="2"/>
                    <a:pt x="17" y="4"/>
                    <a:pt x="18" y="8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1338" name="Freeform 72">
              <a:extLst>
                <a:ext uri="{FF2B5EF4-FFF2-40B4-BE49-F238E27FC236}">
                  <a16:creationId xmlns:a16="http://schemas.microsoft.com/office/drawing/2014/main" id="{DF074C4E-E900-4880-AED1-4BEDB92B6A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40487" y="2474913"/>
              <a:ext cx="387350" cy="203200"/>
            </a:xfrm>
            <a:custGeom>
              <a:avLst/>
              <a:gdLst>
                <a:gd name="T0" fmla="*/ 34 w 103"/>
                <a:gd name="T1" fmla="*/ 27 h 54"/>
                <a:gd name="T2" fmla="*/ 28 w 103"/>
                <a:gd name="T3" fmla="*/ 24 h 54"/>
                <a:gd name="T4" fmla="*/ 26 w 103"/>
                <a:gd name="T5" fmla="*/ 18 h 54"/>
                <a:gd name="T6" fmla="*/ 10 w 103"/>
                <a:gd name="T7" fmla="*/ 14 h 54"/>
                <a:gd name="T8" fmla="*/ 2 w 103"/>
                <a:gd name="T9" fmla="*/ 14 h 54"/>
                <a:gd name="T10" fmla="*/ 0 w 103"/>
                <a:gd name="T11" fmla="*/ 9 h 54"/>
                <a:gd name="T12" fmla="*/ 5 w 103"/>
                <a:gd name="T13" fmla="*/ 9 h 54"/>
                <a:gd name="T14" fmla="*/ 9 w 103"/>
                <a:gd name="T15" fmla="*/ 7 h 54"/>
                <a:gd name="T16" fmla="*/ 16 w 103"/>
                <a:gd name="T17" fmla="*/ 10 h 54"/>
                <a:gd name="T18" fmla="*/ 21 w 103"/>
                <a:gd name="T19" fmla="*/ 6 h 54"/>
                <a:gd name="T20" fmla="*/ 33 w 103"/>
                <a:gd name="T21" fmla="*/ 2 h 54"/>
                <a:gd name="T22" fmla="*/ 35 w 103"/>
                <a:gd name="T23" fmla="*/ 4 h 54"/>
                <a:gd name="T24" fmla="*/ 47 w 103"/>
                <a:gd name="T25" fmla="*/ 9 h 54"/>
                <a:gd name="T26" fmla="*/ 49 w 103"/>
                <a:gd name="T27" fmla="*/ 7 h 54"/>
                <a:gd name="T28" fmla="*/ 52 w 103"/>
                <a:gd name="T29" fmla="*/ 10 h 54"/>
                <a:gd name="T30" fmla="*/ 59 w 103"/>
                <a:gd name="T31" fmla="*/ 10 h 54"/>
                <a:gd name="T32" fmla="*/ 65 w 103"/>
                <a:gd name="T33" fmla="*/ 13 h 54"/>
                <a:gd name="T34" fmla="*/ 65 w 103"/>
                <a:gd name="T35" fmla="*/ 17 h 54"/>
                <a:gd name="T36" fmla="*/ 68 w 103"/>
                <a:gd name="T37" fmla="*/ 16 h 54"/>
                <a:gd name="T38" fmla="*/ 69 w 103"/>
                <a:gd name="T39" fmla="*/ 20 h 54"/>
                <a:gd name="T40" fmla="*/ 76 w 103"/>
                <a:gd name="T41" fmla="*/ 24 h 54"/>
                <a:gd name="T42" fmla="*/ 87 w 103"/>
                <a:gd name="T43" fmla="*/ 28 h 54"/>
                <a:gd name="T44" fmla="*/ 86 w 103"/>
                <a:gd name="T45" fmla="*/ 32 h 54"/>
                <a:gd name="T46" fmla="*/ 90 w 103"/>
                <a:gd name="T47" fmla="*/ 35 h 54"/>
                <a:gd name="T48" fmla="*/ 90 w 103"/>
                <a:gd name="T49" fmla="*/ 38 h 54"/>
                <a:gd name="T50" fmla="*/ 96 w 103"/>
                <a:gd name="T51" fmla="*/ 44 h 54"/>
                <a:gd name="T52" fmla="*/ 103 w 103"/>
                <a:gd name="T53" fmla="*/ 51 h 54"/>
                <a:gd name="T54" fmla="*/ 93 w 103"/>
                <a:gd name="T55" fmla="*/ 51 h 54"/>
                <a:gd name="T56" fmla="*/ 85 w 103"/>
                <a:gd name="T57" fmla="*/ 45 h 54"/>
                <a:gd name="T58" fmla="*/ 82 w 103"/>
                <a:gd name="T59" fmla="*/ 42 h 54"/>
                <a:gd name="T60" fmla="*/ 80 w 103"/>
                <a:gd name="T61" fmla="*/ 41 h 54"/>
                <a:gd name="T62" fmla="*/ 76 w 103"/>
                <a:gd name="T63" fmla="*/ 37 h 54"/>
                <a:gd name="T64" fmla="*/ 65 w 103"/>
                <a:gd name="T65" fmla="*/ 35 h 54"/>
                <a:gd name="T66" fmla="*/ 59 w 103"/>
                <a:gd name="T67" fmla="*/ 48 h 54"/>
                <a:gd name="T68" fmla="*/ 51 w 103"/>
                <a:gd name="T69" fmla="*/ 45 h 54"/>
                <a:gd name="T70" fmla="*/ 47 w 103"/>
                <a:gd name="T71" fmla="*/ 44 h 54"/>
                <a:gd name="T72" fmla="*/ 41 w 103"/>
                <a:gd name="T73" fmla="*/ 37 h 54"/>
                <a:gd name="T74" fmla="*/ 35 w 103"/>
                <a:gd name="T75" fmla="*/ 42 h 54"/>
                <a:gd name="T76" fmla="*/ 31 w 103"/>
                <a:gd name="T77" fmla="*/ 40 h 54"/>
                <a:gd name="T78" fmla="*/ 35 w 103"/>
                <a:gd name="T79" fmla="*/ 35 h 54"/>
                <a:gd name="T80" fmla="*/ 38 w 103"/>
                <a:gd name="T81" fmla="*/ 30 h 54"/>
                <a:gd name="T82" fmla="*/ 37 w 103"/>
                <a:gd name="T83" fmla="*/ 32 h 54"/>
                <a:gd name="T84" fmla="*/ 34 w 103"/>
                <a:gd name="T85" fmla="*/ 27 h 54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03"/>
                <a:gd name="T130" fmla="*/ 0 h 54"/>
                <a:gd name="T131" fmla="*/ 103 w 103"/>
                <a:gd name="T132" fmla="*/ 54 h 54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03" h="54">
                  <a:moveTo>
                    <a:pt x="34" y="27"/>
                  </a:moveTo>
                  <a:cubicBezTo>
                    <a:pt x="31" y="27"/>
                    <a:pt x="32" y="23"/>
                    <a:pt x="28" y="24"/>
                  </a:cubicBezTo>
                  <a:cubicBezTo>
                    <a:pt x="28" y="22"/>
                    <a:pt x="26" y="21"/>
                    <a:pt x="26" y="18"/>
                  </a:cubicBezTo>
                  <a:cubicBezTo>
                    <a:pt x="20" y="18"/>
                    <a:pt x="14" y="17"/>
                    <a:pt x="10" y="14"/>
                  </a:cubicBezTo>
                  <a:cubicBezTo>
                    <a:pt x="6" y="16"/>
                    <a:pt x="7" y="14"/>
                    <a:pt x="2" y="14"/>
                  </a:cubicBezTo>
                  <a:cubicBezTo>
                    <a:pt x="2" y="12"/>
                    <a:pt x="2" y="9"/>
                    <a:pt x="0" y="9"/>
                  </a:cubicBezTo>
                  <a:cubicBezTo>
                    <a:pt x="1" y="6"/>
                    <a:pt x="3" y="9"/>
                    <a:pt x="5" y="9"/>
                  </a:cubicBezTo>
                  <a:cubicBezTo>
                    <a:pt x="7" y="9"/>
                    <a:pt x="7" y="7"/>
                    <a:pt x="9" y="7"/>
                  </a:cubicBezTo>
                  <a:cubicBezTo>
                    <a:pt x="12" y="8"/>
                    <a:pt x="13" y="10"/>
                    <a:pt x="16" y="10"/>
                  </a:cubicBezTo>
                  <a:cubicBezTo>
                    <a:pt x="19" y="12"/>
                    <a:pt x="20" y="7"/>
                    <a:pt x="21" y="6"/>
                  </a:cubicBezTo>
                  <a:cubicBezTo>
                    <a:pt x="25" y="4"/>
                    <a:pt x="30" y="4"/>
                    <a:pt x="33" y="2"/>
                  </a:cubicBezTo>
                  <a:cubicBezTo>
                    <a:pt x="36" y="0"/>
                    <a:pt x="35" y="4"/>
                    <a:pt x="35" y="4"/>
                  </a:cubicBezTo>
                  <a:cubicBezTo>
                    <a:pt x="38" y="6"/>
                    <a:pt x="47" y="4"/>
                    <a:pt x="47" y="9"/>
                  </a:cubicBezTo>
                  <a:cubicBezTo>
                    <a:pt x="48" y="10"/>
                    <a:pt x="49" y="7"/>
                    <a:pt x="49" y="7"/>
                  </a:cubicBezTo>
                  <a:cubicBezTo>
                    <a:pt x="51" y="7"/>
                    <a:pt x="51" y="10"/>
                    <a:pt x="52" y="10"/>
                  </a:cubicBezTo>
                  <a:cubicBezTo>
                    <a:pt x="54" y="11"/>
                    <a:pt x="57" y="9"/>
                    <a:pt x="59" y="10"/>
                  </a:cubicBezTo>
                  <a:cubicBezTo>
                    <a:pt x="60" y="10"/>
                    <a:pt x="60" y="14"/>
                    <a:pt x="65" y="13"/>
                  </a:cubicBezTo>
                  <a:cubicBezTo>
                    <a:pt x="67" y="15"/>
                    <a:pt x="65" y="15"/>
                    <a:pt x="65" y="17"/>
                  </a:cubicBezTo>
                  <a:cubicBezTo>
                    <a:pt x="67" y="17"/>
                    <a:pt x="67" y="17"/>
                    <a:pt x="68" y="16"/>
                  </a:cubicBezTo>
                  <a:cubicBezTo>
                    <a:pt x="69" y="16"/>
                    <a:pt x="69" y="18"/>
                    <a:pt x="69" y="20"/>
                  </a:cubicBezTo>
                  <a:cubicBezTo>
                    <a:pt x="70" y="22"/>
                    <a:pt x="74" y="22"/>
                    <a:pt x="76" y="24"/>
                  </a:cubicBezTo>
                  <a:cubicBezTo>
                    <a:pt x="78" y="25"/>
                    <a:pt x="83" y="28"/>
                    <a:pt x="87" y="28"/>
                  </a:cubicBezTo>
                  <a:cubicBezTo>
                    <a:pt x="88" y="31"/>
                    <a:pt x="86" y="31"/>
                    <a:pt x="86" y="32"/>
                  </a:cubicBezTo>
                  <a:cubicBezTo>
                    <a:pt x="87" y="34"/>
                    <a:pt x="89" y="34"/>
                    <a:pt x="90" y="35"/>
                  </a:cubicBezTo>
                  <a:cubicBezTo>
                    <a:pt x="91" y="36"/>
                    <a:pt x="90" y="38"/>
                    <a:pt x="90" y="38"/>
                  </a:cubicBezTo>
                  <a:cubicBezTo>
                    <a:pt x="92" y="39"/>
                    <a:pt x="94" y="41"/>
                    <a:pt x="96" y="44"/>
                  </a:cubicBezTo>
                  <a:cubicBezTo>
                    <a:pt x="98" y="46"/>
                    <a:pt x="99" y="50"/>
                    <a:pt x="103" y="51"/>
                  </a:cubicBezTo>
                  <a:cubicBezTo>
                    <a:pt x="100" y="54"/>
                    <a:pt x="95" y="51"/>
                    <a:pt x="93" y="51"/>
                  </a:cubicBezTo>
                  <a:cubicBezTo>
                    <a:pt x="90" y="50"/>
                    <a:pt x="88" y="49"/>
                    <a:pt x="85" y="45"/>
                  </a:cubicBezTo>
                  <a:cubicBezTo>
                    <a:pt x="84" y="44"/>
                    <a:pt x="83" y="43"/>
                    <a:pt x="82" y="42"/>
                  </a:cubicBezTo>
                  <a:cubicBezTo>
                    <a:pt x="81" y="42"/>
                    <a:pt x="80" y="43"/>
                    <a:pt x="80" y="41"/>
                  </a:cubicBezTo>
                  <a:cubicBezTo>
                    <a:pt x="80" y="41"/>
                    <a:pt x="76" y="37"/>
                    <a:pt x="76" y="37"/>
                  </a:cubicBezTo>
                  <a:cubicBezTo>
                    <a:pt x="73" y="35"/>
                    <a:pt x="69" y="38"/>
                    <a:pt x="65" y="35"/>
                  </a:cubicBezTo>
                  <a:cubicBezTo>
                    <a:pt x="62" y="38"/>
                    <a:pt x="61" y="43"/>
                    <a:pt x="59" y="48"/>
                  </a:cubicBezTo>
                  <a:cubicBezTo>
                    <a:pt x="58" y="46"/>
                    <a:pt x="53" y="47"/>
                    <a:pt x="51" y="45"/>
                  </a:cubicBezTo>
                  <a:cubicBezTo>
                    <a:pt x="49" y="44"/>
                    <a:pt x="52" y="41"/>
                    <a:pt x="47" y="44"/>
                  </a:cubicBezTo>
                  <a:cubicBezTo>
                    <a:pt x="50" y="37"/>
                    <a:pt x="40" y="42"/>
                    <a:pt x="41" y="37"/>
                  </a:cubicBezTo>
                  <a:cubicBezTo>
                    <a:pt x="38" y="37"/>
                    <a:pt x="35" y="38"/>
                    <a:pt x="35" y="42"/>
                  </a:cubicBezTo>
                  <a:cubicBezTo>
                    <a:pt x="34" y="41"/>
                    <a:pt x="34" y="39"/>
                    <a:pt x="31" y="40"/>
                  </a:cubicBezTo>
                  <a:cubicBezTo>
                    <a:pt x="32" y="37"/>
                    <a:pt x="34" y="37"/>
                    <a:pt x="35" y="35"/>
                  </a:cubicBezTo>
                  <a:cubicBezTo>
                    <a:pt x="37" y="33"/>
                    <a:pt x="39" y="34"/>
                    <a:pt x="38" y="30"/>
                  </a:cubicBezTo>
                  <a:cubicBezTo>
                    <a:pt x="37" y="29"/>
                    <a:pt x="37" y="32"/>
                    <a:pt x="37" y="32"/>
                  </a:cubicBezTo>
                  <a:cubicBezTo>
                    <a:pt x="34" y="31"/>
                    <a:pt x="35" y="23"/>
                    <a:pt x="34" y="27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1339" name="Freeform 73">
              <a:extLst>
                <a:ext uri="{FF2B5EF4-FFF2-40B4-BE49-F238E27FC236}">
                  <a16:creationId xmlns:a16="http://schemas.microsoft.com/office/drawing/2014/main" id="{D327E8D9-8997-448F-8CD2-35DD0C00C8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54762" y="2501900"/>
              <a:ext cx="38100" cy="33338"/>
            </a:xfrm>
            <a:custGeom>
              <a:avLst/>
              <a:gdLst>
                <a:gd name="T0" fmla="*/ 9 w 10"/>
                <a:gd name="T1" fmla="*/ 3 h 9"/>
                <a:gd name="T2" fmla="*/ 0 w 10"/>
                <a:gd name="T3" fmla="*/ 4 h 9"/>
                <a:gd name="T4" fmla="*/ 9 w 10"/>
                <a:gd name="T5" fmla="*/ 3 h 9"/>
                <a:gd name="T6" fmla="*/ 0 60000 65536"/>
                <a:gd name="T7" fmla="*/ 0 60000 65536"/>
                <a:gd name="T8" fmla="*/ 0 60000 65536"/>
                <a:gd name="T9" fmla="*/ 0 w 10"/>
                <a:gd name="T10" fmla="*/ 0 h 9"/>
                <a:gd name="T11" fmla="*/ 10 w 10"/>
                <a:gd name="T12" fmla="*/ 9 h 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" h="9">
                  <a:moveTo>
                    <a:pt x="9" y="3"/>
                  </a:moveTo>
                  <a:cubicBezTo>
                    <a:pt x="10" y="9"/>
                    <a:pt x="2" y="4"/>
                    <a:pt x="0" y="4"/>
                  </a:cubicBezTo>
                  <a:cubicBezTo>
                    <a:pt x="1" y="3"/>
                    <a:pt x="8" y="0"/>
                    <a:pt x="9" y="3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1340" name="Freeform 74">
              <a:extLst>
                <a:ext uri="{FF2B5EF4-FFF2-40B4-BE49-F238E27FC236}">
                  <a16:creationId xmlns:a16="http://schemas.microsoft.com/office/drawing/2014/main" id="{B65711D2-CFBA-48B3-A267-393B53FD58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02375" y="2508250"/>
              <a:ext cx="25400" cy="15875"/>
            </a:xfrm>
            <a:custGeom>
              <a:avLst/>
              <a:gdLst>
                <a:gd name="T0" fmla="*/ 1 w 7"/>
                <a:gd name="T1" fmla="*/ 2 h 4"/>
                <a:gd name="T2" fmla="*/ 5 w 7"/>
                <a:gd name="T3" fmla="*/ 4 h 4"/>
                <a:gd name="T4" fmla="*/ 2 w 7"/>
                <a:gd name="T5" fmla="*/ 4 h 4"/>
                <a:gd name="T6" fmla="*/ 1 w 7"/>
                <a:gd name="T7" fmla="*/ 2 h 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"/>
                <a:gd name="T13" fmla="*/ 0 h 4"/>
                <a:gd name="T14" fmla="*/ 7 w 7"/>
                <a:gd name="T15" fmla="*/ 4 h 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" h="4">
                  <a:moveTo>
                    <a:pt x="1" y="2"/>
                  </a:moveTo>
                  <a:cubicBezTo>
                    <a:pt x="0" y="0"/>
                    <a:pt x="7" y="0"/>
                    <a:pt x="5" y="4"/>
                  </a:cubicBezTo>
                  <a:cubicBezTo>
                    <a:pt x="4" y="4"/>
                    <a:pt x="3" y="4"/>
                    <a:pt x="2" y="4"/>
                  </a:cubicBezTo>
                  <a:cubicBezTo>
                    <a:pt x="3" y="3"/>
                    <a:pt x="2" y="3"/>
                    <a:pt x="1" y="2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1341" name="Freeform 75">
              <a:extLst>
                <a:ext uri="{FF2B5EF4-FFF2-40B4-BE49-F238E27FC236}">
                  <a16:creationId xmlns:a16="http://schemas.microsoft.com/office/drawing/2014/main" id="{6F2F8D09-973A-413C-A7AC-883E7CEF85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94500" y="2538413"/>
              <a:ext cx="79375" cy="57150"/>
            </a:xfrm>
            <a:custGeom>
              <a:avLst/>
              <a:gdLst>
                <a:gd name="T0" fmla="*/ 16 w 21"/>
                <a:gd name="T1" fmla="*/ 0 h 15"/>
                <a:gd name="T2" fmla="*/ 20 w 21"/>
                <a:gd name="T3" fmla="*/ 0 h 15"/>
                <a:gd name="T4" fmla="*/ 20 w 21"/>
                <a:gd name="T5" fmla="*/ 4 h 15"/>
                <a:gd name="T6" fmla="*/ 17 w 21"/>
                <a:gd name="T7" fmla="*/ 6 h 15"/>
                <a:gd name="T8" fmla="*/ 17 w 21"/>
                <a:gd name="T9" fmla="*/ 10 h 15"/>
                <a:gd name="T10" fmla="*/ 14 w 21"/>
                <a:gd name="T11" fmla="*/ 11 h 15"/>
                <a:gd name="T12" fmla="*/ 2 w 21"/>
                <a:gd name="T13" fmla="*/ 7 h 15"/>
                <a:gd name="T14" fmla="*/ 16 w 21"/>
                <a:gd name="T15" fmla="*/ 0 h 1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1"/>
                <a:gd name="T25" fmla="*/ 0 h 15"/>
                <a:gd name="T26" fmla="*/ 21 w 21"/>
                <a:gd name="T27" fmla="*/ 15 h 1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" h="15">
                  <a:moveTo>
                    <a:pt x="16" y="0"/>
                  </a:moveTo>
                  <a:cubicBezTo>
                    <a:pt x="17" y="0"/>
                    <a:pt x="19" y="0"/>
                    <a:pt x="20" y="0"/>
                  </a:cubicBezTo>
                  <a:cubicBezTo>
                    <a:pt x="20" y="1"/>
                    <a:pt x="21" y="3"/>
                    <a:pt x="20" y="4"/>
                  </a:cubicBezTo>
                  <a:cubicBezTo>
                    <a:pt x="20" y="5"/>
                    <a:pt x="17" y="5"/>
                    <a:pt x="17" y="6"/>
                  </a:cubicBezTo>
                  <a:cubicBezTo>
                    <a:pt x="17" y="7"/>
                    <a:pt x="19" y="8"/>
                    <a:pt x="17" y="10"/>
                  </a:cubicBezTo>
                  <a:cubicBezTo>
                    <a:pt x="15" y="8"/>
                    <a:pt x="14" y="9"/>
                    <a:pt x="14" y="11"/>
                  </a:cubicBezTo>
                  <a:cubicBezTo>
                    <a:pt x="10" y="10"/>
                    <a:pt x="0" y="15"/>
                    <a:pt x="2" y="7"/>
                  </a:cubicBezTo>
                  <a:cubicBezTo>
                    <a:pt x="9" y="10"/>
                    <a:pt x="14" y="6"/>
                    <a:pt x="16" y="0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1342" name="Freeform 76">
              <a:extLst>
                <a:ext uri="{FF2B5EF4-FFF2-40B4-BE49-F238E27FC236}">
                  <a16:creationId xmlns:a16="http://schemas.microsoft.com/office/drawing/2014/main" id="{74398837-5B51-4D75-A299-CDB74166D9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10287" y="2620963"/>
              <a:ext cx="41275" cy="23813"/>
            </a:xfrm>
            <a:custGeom>
              <a:avLst/>
              <a:gdLst>
                <a:gd name="T0" fmla="*/ 11 w 11"/>
                <a:gd name="T1" fmla="*/ 1 h 6"/>
                <a:gd name="T2" fmla="*/ 0 w 11"/>
                <a:gd name="T3" fmla="*/ 5 h 6"/>
                <a:gd name="T4" fmla="*/ 11 w 11"/>
                <a:gd name="T5" fmla="*/ 1 h 6"/>
                <a:gd name="T6" fmla="*/ 0 60000 65536"/>
                <a:gd name="T7" fmla="*/ 0 60000 65536"/>
                <a:gd name="T8" fmla="*/ 0 60000 65536"/>
                <a:gd name="T9" fmla="*/ 0 w 11"/>
                <a:gd name="T10" fmla="*/ 0 h 6"/>
                <a:gd name="T11" fmla="*/ 11 w 11"/>
                <a:gd name="T12" fmla="*/ 6 h 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1" h="6">
                  <a:moveTo>
                    <a:pt x="11" y="1"/>
                  </a:moveTo>
                  <a:cubicBezTo>
                    <a:pt x="9" y="3"/>
                    <a:pt x="6" y="6"/>
                    <a:pt x="0" y="5"/>
                  </a:cubicBezTo>
                  <a:cubicBezTo>
                    <a:pt x="0" y="0"/>
                    <a:pt x="6" y="1"/>
                    <a:pt x="11" y="1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1343" name="Freeform 77">
              <a:extLst>
                <a:ext uri="{FF2B5EF4-FFF2-40B4-BE49-F238E27FC236}">
                  <a16:creationId xmlns:a16="http://schemas.microsoft.com/office/drawing/2014/main" id="{10408A6D-8351-47BC-80F1-68A70C167C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73787" y="2620963"/>
              <a:ext cx="42863" cy="15875"/>
            </a:xfrm>
            <a:custGeom>
              <a:avLst/>
              <a:gdLst>
                <a:gd name="T0" fmla="*/ 11 w 11"/>
                <a:gd name="T1" fmla="*/ 1 h 4"/>
                <a:gd name="T2" fmla="*/ 0 w 11"/>
                <a:gd name="T3" fmla="*/ 3 h 4"/>
                <a:gd name="T4" fmla="*/ 11 w 11"/>
                <a:gd name="T5" fmla="*/ 1 h 4"/>
                <a:gd name="T6" fmla="*/ 0 60000 65536"/>
                <a:gd name="T7" fmla="*/ 0 60000 65536"/>
                <a:gd name="T8" fmla="*/ 0 60000 65536"/>
                <a:gd name="T9" fmla="*/ 0 w 11"/>
                <a:gd name="T10" fmla="*/ 0 h 4"/>
                <a:gd name="T11" fmla="*/ 11 w 11"/>
                <a:gd name="T12" fmla="*/ 4 h 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1" h="4">
                  <a:moveTo>
                    <a:pt x="11" y="1"/>
                  </a:moveTo>
                  <a:cubicBezTo>
                    <a:pt x="10" y="4"/>
                    <a:pt x="5" y="3"/>
                    <a:pt x="0" y="3"/>
                  </a:cubicBezTo>
                  <a:cubicBezTo>
                    <a:pt x="1" y="0"/>
                    <a:pt x="6" y="0"/>
                    <a:pt x="11" y="1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1344" name="Freeform 78">
              <a:extLst>
                <a:ext uri="{FF2B5EF4-FFF2-40B4-BE49-F238E27FC236}">
                  <a16:creationId xmlns:a16="http://schemas.microsoft.com/office/drawing/2014/main" id="{19FBC497-E0AF-4F25-B200-87C3D3366A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53162" y="2620963"/>
              <a:ext cx="71438" cy="46038"/>
            </a:xfrm>
            <a:custGeom>
              <a:avLst/>
              <a:gdLst>
                <a:gd name="T0" fmla="*/ 18 w 19"/>
                <a:gd name="T1" fmla="*/ 1 h 12"/>
                <a:gd name="T2" fmla="*/ 17 w 19"/>
                <a:gd name="T3" fmla="*/ 6 h 12"/>
                <a:gd name="T4" fmla="*/ 14 w 19"/>
                <a:gd name="T5" fmla="*/ 6 h 12"/>
                <a:gd name="T6" fmla="*/ 1 w 19"/>
                <a:gd name="T7" fmla="*/ 12 h 12"/>
                <a:gd name="T8" fmla="*/ 6 w 19"/>
                <a:gd name="T9" fmla="*/ 8 h 12"/>
                <a:gd name="T10" fmla="*/ 8 w 19"/>
                <a:gd name="T11" fmla="*/ 5 h 12"/>
                <a:gd name="T12" fmla="*/ 11 w 19"/>
                <a:gd name="T13" fmla="*/ 2 h 12"/>
                <a:gd name="T14" fmla="*/ 18 w 19"/>
                <a:gd name="T15" fmla="*/ 1 h 1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9"/>
                <a:gd name="T25" fmla="*/ 0 h 12"/>
                <a:gd name="T26" fmla="*/ 19 w 19"/>
                <a:gd name="T27" fmla="*/ 12 h 1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9" h="12">
                  <a:moveTo>
                    <a:pt x="18" y="1"/>
                  </a:moveTo>
                  <a:cubicBezTo>
                    <a:pt x="19" y="3"/>
                    <a:pt x="18" y="5"/>
                    <a:pt x="17" y="6"/>
                  </a:cubicBezTo>
                  <a:cubicBezTo>
                    <a:pt x="16" y="7"/>
                    <a:pt x="14" y="6"/>
                    <a:pt x="14" y="6"/>
                  </a:cubicBezTo>
                  <a:cubicBezTo>
                    <a:pt x="12" y="8"/>
                    <a:pt x="8" y="12"/>
                    <a:pt x="1" y="12"/>
                  </a:cubicBezTo>
                  <a:cubicBezTo>
                    <a:pt x="0" y="9"/>
                    <a:pt x="4" y="9"/>
                    <a:pt x="6" y="8"/>
                  </a:cubicBezTo>
                  <a:cubicBezTo>
                    <a:pt x="7" y="7"/>
                    <a:pt x="7" y="6"/>
                    <a:pt x="8" y="5"/>
                  </a:cubicBezTo>
                  <a:cubicBezTo>
                    <a:pt x="9" y="4"/>
                    <a:pt x="11" y="4"/>
                    <a:pt x="11" y="2"/>
                  </a:cubicBezTo>
                  <a:cubicBezTo>
                    <a:pt x="15" y="3"/>
                    <a:pt x="15" y="0"/>
                    <a:pt x="18" y="1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1345" name="Freeform 79">
              <a:extLst>
                <a:ext uri="{FF2B5EF4-FFF2-40B4-BE49-F238E27FC236}">
                  <a16:creationId xmlns:a16="http://schemas.microsoft.com/office/drawing/2014/main" id="{FC34737C-99C8-42B1-948E-88D74A304F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23137" y="3222625"/>
              <a:ext cx="38100" cy="57150"/>
            </a:xfrm>
            <a:custGeom>
              <a:avLst/>
              <a:gdLst>
                <a:gd name="T0" fmla="*/ 1 w 10"/>
                <a:gd name="T1" fmla="*/ 0 h 15"/>
                <a:gd name="T2" fmla="*/ 2 w 10"/>
                <a:gd name="T3" fmla="*/ 3 h 15"/>
                <a:gd name="T4" fmla="*/ 7 w 10"/>
                <a:gd name="T5" fmla="*/ 7 h 15"/>
                <a:gd name="T6" fmla="*/ 8 w 10"/>
                <a:gd name="T7" fmla="*/ 14 h 15"/>
                <a:gd name="T8" fmla="*/ 4 w 10"/>
                <a:gd name="T9" fmla="*/ 14 h 15"/>
                <a:gd name="T10" fmla="*/ 0 w 10"/>
                <a:gd name="T11" fmla="*/ 3 h 15"/>
                <a:gd name="T12" fmla="*/ 1 w 10"/>
                <a:gd name="T13" fmla="*/ 0 h 1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"/>
                <a:gd name="T22" fmla="*/ 0 h 15"/>
                <a:gd name="T23" fmla="*/ 10 w 10"/>
                <a:gd name="T24" fmla="*/ 15 h 1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" h="15">
                  <a:moveTo>
                    <a:pt x="1" y="0"/>
                  </a:moveTo>
                  <a:cubicBezTo>
                    <a:pt x="2" y="0"/>
                    <a:pt x="2" y="2"/>
                    <a:pt x="2" y="3"/>
                  </a:cubicBezTo>
                  <a:cubicBezTo>
                    <a:pt x="1" y="5"/>
                    <a:pt x="9" y="5"/>
                    <a:pt x="7" y="7"/>
                  </a:cubicBezTo>
                  <a:cubicBezTo>
                    <a:pt x="4" y="10"/>
                    <a:pt x="10" y="8"/>
                    <a:pt x="8" y="14"/>
                  </a:cubicBezTo>
                  <a:cubicBezTo>
                    <a:pt x="6" y="15"/>
                    <a:pt x="4" y="12"/>
                    <a:pt x="4" y="14"/>
                  </a:cubicBezTo>
                  <a:cubicBezTo>
                    <a:pt x="2" y="13"/>
                    <a:pt x="1" y="7"/>
                    <a:pt x="0" y="3"/>
                  </a:cubicBezTo>
                  <a:cubicBezTo>
                    <a:pt x="1" y="3"/>
                    <a:pt x="1" y="1"/>
                    <a:pt x="1" y="0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1346" name="Freeform 80">
              <a:extLst>
                <a:ext uri="{FF2B5EF4-FFF2-40B4-BE49-F238E27FC236}">
                  <a16:creationId xmlns:a16="http://schemas.microsoft.com/office/drawing/2014/main" id="{A2C652EE-7157-4FD0-8DD3-B5AE905C9A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31075" y="3271838"/>
              <a:ext cx="87313" cy="117475"/>
            </a:xfrm>
            <a:custGeom>
              <a:avLst/>
              <a:gdLst>
                <a:gd name="T0" fmla="*/ 7 w 23"/>
                <a:gd name="T1" fmla="*/ 0 h 31"/>
                <a:gd name="T2" fmla="*/ 9 w 23"/>
                <a:gd name="T3" fmla="*/ 1 h 31"/>
                <a:gd name="T4" fmla="*/ 12 w 23"/>
                <a:gd name="T5" fmla="*/ 1 h 31"/>
                <a:gd name="T6" fmla="*/ 23 w 23"/>
                <a:gd name="T7" fmla="*/ 7 h 31"/>
                <a:gd name="T8" fmla="*/ 23 w 23"/>
                <a:gd name="T9" fmla="*/ 14 h 31"/>
                <a:gd name="T10" fmla="*/ 19 w 23"/>
                <a:gd name="T11" fmla="*/ 14 h 31"/>
                <a:gd name="T12" fmla="*/ 17 w 23"/>
                <a:gd name="T13" fmla="*/ 17 h 31"/>
                <a:gd name="T14" fmla="*/ 16 w 23"/>
                <a:gd name="T15" fmla="*/ 25 h 31"/>
                <a:gd name="T16" fmla="*/ 14 w 23"/>
                <a:gd name="T17" fmla="*/ 28 h 31"/>
                <a:gd name="T18" fmla="*/ 7 w 23"/>
                <a:gd name="T19" fmla="*/ 30 h 31"/>
                <a:gd name="T20" fmla="*/ 6 w 23"/>
                <a:gd name="T21" fmla="*/ 25 h 31"/>
                <a:gd name="T22" fmla="*/ 9 w 23"/>
                <a:gd name="T23" fmla="*/ 22 h 31"/>
                <a:gd name="T24" fmla="*/ 0 w 23"/>
                <a:gd name="T25" fmla="*/ 18 h 31"/>
                <a:gd name="T26" fmla="*/ 6 w 23"/>
                <a:gd name="T27" fmla="*/ 13 h 31"/>
                <a:gd name="T28" fmla="*/ 7 w 23"/>
                <a:gd name="T29" fmla="*/ 0 h 3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3"/>
                <a:gd name="T46" fmla="*/ 0 h 31"/>
                <a:gd name="T47" fmla="*/ 23 w 23"/>
                <a:gd name="T48" fmla="*/ 31 h 31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3" h="31">
                  <a:moveTo>
                    <a:pt x="7" y="0"/>
                  </a:moveTo>
                  <a:cubicBezTo>
                    <a:pt x="9" y="0"/>
                    <a:pt x="9" y="1"/>
                    <a:pt x="9" y="1"/>
                  </a:cubicBezTo>
                  <a:cubicBezTo>
                    <a:pt x="9" y="4"/>
                    <a:pt x="12" y="2"/>
                    <a:pt x="12" y="1"/>
                  </a:cubicBezTo>
                  <a:cubicBezTo>
                    <a:pt x="16" y="4"/>
                    <a:pt x="15" y="9"/>
                    <a:pt x="23" y="7"/>
                  </a:cubicBezTo>
                  <a:cubicBezTo>
                    <a:pt x="23" y="9"/>
                    <a:pt x="23" y="12"/>
                    <a:pt x="23" y="14"/>
                  </a:cubicBezTo>
                  <a:cubicBezTo>
                    <a:pt x="22" y="14"/>
                    <a:pt x="20" y="14"/>
                    <a:pt x="19" y="14"/>
                  </a:cubicBezTo>
                  <a:cubicBezTo>
                    <a:pt x="19" y="16"/>
                    <a:pt x="18" y="17"/>
                    <a:pt x="17" y="17"/>
                  </a:cubicBezTo>
                  <a:cubicBezTo>
                    <a:pt x="20" y="20"/>
                    <a:pt x="16" y="21"/>
                    <a:pt x="16" y="25"/>
                  </a:cubicBezTo>
                  <a:cubicBezTo>
                    <a:pt x="16" y="27"/>
                    <a:pt x="11" y="27"/>
                    <a:pt x="14" y="28"/>
                  </a:cubicBezTo>
                  <a:cubicBezTo>
                    <a:pt x="15" y="31"/>
                    <a:pt x="10" y="29"/>
                    <a:pt x="7" y="30"/>
                  </a:cubicBezTo>
                  <a:cubicBezTo>
                    <a:pt x="8" y="27"/>
                    <a:pt x="6" y="27"/>
                    <a:pt x="6" y="25"/>
                  </a:cubicBezTo>
                  <a:cubicBezTo>
                    <a:pt x="6" y="23"/>
                    <a:pt x="7" y="23"/>
                    <a:pt x="9" y="22"/>
                  </a:cubicBezTo>
                  <a:cubicBezTo>
                    <a:pt x="7" y="21"/>
                    <a:pt x="6" y="17"/>
                    <a:pt x="0" y="18"/>
                  </a:cubicBezTo>
                  <a:cubicBezTo>
                    <a:pt x="0" y="14"/>
                    <a:pt x="4" y="15"/>
                    <a:pt x="6" y="13"/>
                  </a:cubicBezTo>
                  <a:cubicBezTo>
                    <a:pt x="7" y="6"/>
                    <a:pt x="6" y="6"/>
                    <a:pt x="7" y="0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1347" name="Freeform 81">
              <a:extLst>
                <a:ext uri="{FF2B5EF4-FFF2-40B4-BE49-F238E27FC236}">
                  <a16:creationId xmlns:a16="http://schemas.microsoft.com/office/drawing/2014/main" id="{D585EB3D-6098-4134-B206-8AEF5AD9E9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15125" y="3370263"/>
              <a:ext cx="74613" cy="74613"/>
            </a:xfrm>
            <a:custGeom>
              <a:avLst/>
              <a:gdLst>
                <a:gd name="T0" fmla="*/ 19 w 20"/>
                <a:gd name="T1" fmla="*/ 1 h 20"/>
                <a:gd name="T2" fmla="*/ 19 w 20"/>
                <a:gd name="T3" fmla="*/ 9 h 20"/>
                <a:gd name="T4" fmla="*/ 17 w 20"/>
                <a:gd name="T5" fmla="*/ 6 h 20"/>
                <a:gd name="T6" fmla="*/ 16 w 20"/>
                <a:gd name="T7" fmla="*/ 8 h 20"/>
                <a:gd name="T8" fmla="*/ 16 w 20"/>
                <a:gd name="T9" fmla="*/ 15 h 20"/>
                <a:gd name="T10" fmla="*/ 13 w 20"/>
                <a:gd name="T11" fmla="*/ 15 h 20"/>
                <a:gd name="T12" fmla="*/ 13 w 20"/>
                <a:gd name="T13" fmla="*/ 18 h 20"/>
                <a:gd name="T14" fmla="*/ 9 w 20"/>
                <a:gd name="T15" fmla="*/ 20 h 20"/>
                <a:gd name="T16" fmla="*/ 6 w 20"/>
                <a:gd name="T17" fmla="*/ 16 h 20"/>
                <a:gd name="T18" fmla="*/ 3 w 20"/>
                <a:gd name="T19" fmla="*/ 13 h 20"/>
                <a:gd name="T20" fmla="*/ 0 w 20"/>
                <a:gd name="T21" fmla="*/ 5 h 20"/>
                <a:gd name="T22" fmla="*/ 12 w 20"/>
                <a:gd name="T23" fmla="*/ 2 h 20"/>
                <a:gd name="T24" fmla="*/ 19 w 20"/>
                <a:gd name="T25" fmla="*/ 1 h 2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0"/>
                <a:gd name="T40" fmla="*/ 0 h 20"/>
                <a:gd name="T41" fmla="*/ 20 w 20"/>
                <a:gd name="T42" fmla="*/ 20 h 20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0" h="20">
                  <a:moveTo>
                    <a:pt x="19" y="1"/>
                  </a:moveTo>
                  <a:cubicBezTo>
                    <a:pt x="18" y="3"/>
                    <a:pt x="20" y="6"/>
                    <a:pt x="19" y="9"/>
                  </a:cubicBezTo>
                  <a:cubicBezTo>
                    <a:pt x="18" y="9"/>
                    <a:pt x="17" y="7"/>
                    <a:pt x="17" y="6"/>
                  </a:cubicBezTo>
                  <a:cubicBezTo>
                    <a:pt x="17" y="7"/>
                    <a:pt x="16" y="7"/>
                    <a:pt x="16" y="8"/>
                  </a:cubicBezTo>
                  <a:cubicBezTo>
                    <a:pt x="15" y="10"/>
                    <a:pt x="17" y="13"/>
                    <a:pt x="16" y="15"/>
                  </a:cubicBezTo>
                  <a:cubicBezTo>
                    <a:pt x="16" y="15"/>
                    <a:pt x="13" y="14"/>
                    <a:pt x="13" y="15"/>
                  </a:cubicBezTo>
                  <a:cubicBezTo>
                    <a:pt x="13" y="15"/>
                    <a:pt x="13" y="17"/>
                    <a:pt x="13" y="18"/>
                  </a:cubicBezTo>
                  <a:cubicBezTo>
                    <a:pt x="12" y="19"/>
                    <a:pt x="9" y="18"/>
                    <a:pt x="9" y="20"/>
                  </a:cubicBezTo>
                  <a:cubicBezTo>
                    <a:pt x="7" y="19"/>
                    <a:pt x="7" y="18"/>
                    <a:pt x="6" y="16"/>
                  </a:cubicBezTo>
                  <a:cubicBezTo>
                    <a:pt x="5" y="15"/>
                    <a:pt x="3" y="14"/>
                    <a:pt x="3" y="13"/>
                  </a:cubicBezTo>
                  <a:cubicBezTo>
                    <a:pt x="2" y="10"/>
                    <a:pt x="3" y="7"/>
                    <a:pt x="0" y="5"/>
                  </a:cubicBezTo>
                  <a:cubicBezTo>
                    <a:pt x="2" y="3"/>
                    <a:pt x="7" y="3"/>
                    <a:pt x="12" y="2"/>
                  </a:cubicBezTo>
                  <a:cubicBezTo>
                    <a:pt x="14" y="2"/>
                    <a:pt x="16" y="0"/>
                    <a:pt x="19" y="1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1348" name="Freeform 82">
              <a:extLst>
                <a:ext uri="{FF2B5EF4-FFF2-40B4-BE49-F238E27FC236}">
                  <a16:creationId xmlns:a16="http://schemas.microsoft.com/office/drawing/2014/main" id="{201E5BB7-718D-41B1-A529-6D69CE70D7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9937" y="0"/>
              <a:ext cx="1292225" cy="966788"/>
            </a:xfrm>
            <a:custGeom>
              <a:avLst/>
              <a:gdLst>
                <a:gd name="T0" fmla="*/ 244 w 344"/>
                <a:gd name="T1" fmla="*/ 28 h 257"/>
                <a:gd name="T2" fmla="*/ 258 w 344"/>
                <a:gd name="T3" fmla="*/ 30 h 257"/>
                <a:gd name="T4" fmla="*/ 277 w 344"/>
                <a:gd name="T5" fmla="*/ 26 h 257"/>
                <a:gd name="T6" fmla="*/ 289 w 344"/>
                <a:gd name="T7" fmla="*/ 27 h 257"/>
                <a:gd name="T8" fmla="*/ 287 w 344"/>
                <a:gd name="T9" fmla="*/ 31 h 257"/>
                <a:gd name="T10" fmla="*/ 324 w 344"/>
                <a:gd name="T11" fmla="*/ 24 h 257"/>
                <a:gd name="T12" fmla="*/ 343 w 344"/>
                <a:gd name="T13" fmla="*/ 28 h 257"/>
                <a:gd name="T14" fmla="*/ 318 w 344"/>
                <a:gd name="T15" fmla="*/ 41 h 257"/>
                <a:gd name="T16" fmla="*/ 311 w 344"/>
                <a:gd name="T17" fmla="*/ 51 h 257"/>
                <a:gd name="T18" fmla="*/ 298 w 344"/>
                <a:gd name="T19" fmla="*/ 65 h 257"/>
                <a:gd name="T20" fmla="*/ 301 w 344"/>
                <a:gd name="T21" fmla="*/ 77 h 257"/>
                <a:gd name="T22" fmla="*/ 293 w 344"/>
                <a:gd name="T23" fmla="*/ 90 h 257"/>
                <a:gd name="T24" fmla="*/ 303 w 344"/>
                <a:gd name="T25" fmla="*/ 107 h 257"/>
                <a:gd name="T26" fmla="*/ 294 w 344"/>
                <a:gd name="T27" fmla="*/ 120 h 257"/>
                <a:gd name="T28" fmla="*/ 284 w 344"/>
                <a:gd name="T29" fmla="*/ 131 h 257"/>
                <a:gd name="T30" fmla="*/ 298 w 344"/>
                <a:gd name="T31" fmla="*/ 156 h 257"/>
                <a:gd name="T32" fmla="*/ 276 w 344"/>
                <a:gd name="T33" fmla="*/ 153 h 257"/>
                <a:gd name="T34" fmla="*/ 275 w 344"/>
                <a:gd name="T35" fmla="*/ 162 h 257"/>
                <a:gd name="T36" fmla="*/ 265 w 344"/>
                <a:gd name="T37" fmla="*/ 176 h 257"/>
                <a:gd name="T38" fmla="*/ 242 w 344"/>
                <a:gd name="T39" fmla="*/ 181 h 257"/>
                <a:gd name="T40" fmla="*/ 231 w 344"/>
                <a:gd name="T41" fmla="*/ 188 h 257"/>
                <a:gd name="T42" fmla="*/ 224 w 344"/>
                <a:gd name="T43" fmla="*/ 197 h 257"/>
                <a:gd name="T44" fmla="*/ 193 w 344"/>
                <a:gd name="T45" fmla="*/ 205 h 257"/>
                <a:gd name="T46" fmla="*/ 185 w 344"/>
                <a:gd name="T47" fmla="*/ 218 h 257"/>
                <a:gd name="T48" fmla="*/ 176 w 344"/>
                <a:gd name="T49" fmla="*/ 229 h 257"/>
                <a:gd name="T50" fmla="*/ 174 w 344"/>
                <a:gd name="T51" fmla="*/ 240 h 257"/>
                <a:gd name="T52" fmla="*/ 155 w 344"/>
                <a:gd name="T53" fmla="*/ 251 h 257"/>
                <a:gd name="T54" fmla="*/ 136 w 344"/>
                <a:gd name="T55" fmla="*/ 242 h 257"/>
                <a:gd name="T56" fmla="*/ 124 w 344"/>
                <a:gd name="T57" fmla="*/ 228 h 257"/>
                <a:gd name="T58" fmla="*/ 117 w 344"/>
                <a:gd name="T59" fmla="*/ 218 h 257"/>
                <a:gd name="T60" fmla="*/ 112 w 344"/>
                <a:gd name="T61" fmla="*/ 197 h 257"/>
                <a:gd name="T62" fmla="*/ 115 w 344"/>
                <a:gd name="T63" fmla="*/ 190 h 257"/>
                <a:gd name="T64" fmla="*/ 124 w 344"/>
                <a:gd name="T65" fmla="*/ 178 h 257"/>
                <a:gd name="T66" fmla="*/ 119 w 344"/>
                <a:gd name="T67" fmla="*/ 164 h 257"/>
                <a:gd name="T68" fmla="*/ 122 w 344"/>
                <a:gd name="T69" fmla="*/ 153 h 257"/>
                <a:gd name="T70" fmla="*/ 108 w 344"/>
                <a:gd name="T71" fmla="*/ 149 h 257"/>
                <a:gd name="T72" fmla="*/ 98 w 344"/>
                <a:gd name="T73" fmla="*/ 131 h 257"/>
                <a:gd name="T74" fmla="*/ 88 w 344"/>
                <a:gd name="T75" fmla="*/ 111 h 257"/>
                <a:gd name="T76" fmla="*/ 63 w 344"/>
                <a:gd name="T77" fmla="*/ 98 h 257"/>
                <a:gd name="T78" fmla="*/ 28 w 344"/>
                <a:gd name="T79" fmla="*/ 100 h 257"/>
                <a:gd name="T80" fmla="*/ 28 w 344"/>
                <a:gd name="T81" fmla="*/ 91 h 257"/>
                <a:gd name="T82" fmla="*/ 14 w 344"/>
                <a:gd name="T83" fmla="*/ 79 h 257"/>
                <a:gd name="T84" fmla="*/ 21 w 344"/>
                <a:gd name="T85" fmla="*/ 66 h 257"/>
                <a:gd name="T86" fmla="*/ 37 w 344"/>
                <a:gd name="T87" fmla="*/ 59 h 257"/>
                <a:gd name="T88" fmla="*/ 40 w 344"/>
                <a:gd name="T89" fmla="*/ 51 h 257"/>
                <a:gd name="T90" fmla="*/ 36 w 344"/>
                <a:gd name="T91" fmla="*/ 45 h 257"/>
                <a:gd name="T92" fmla="*/ 49 w 344"/>
                <a:gd name="T93" fmla="*/ 41 h 257"/>
                <a:gd name="T94" fmla="*/ 63 w 344"/>
                <a:gd name="T95" fmla="*/ 27 h 257"/>
                <a:gd name="T96" fmla="*/ 105 w 344"/>
                <a:gd name="T97" fmla="*/ 21 h 257"/>
                <a:gd name="T98" fmla="*/ 124 w 344"/>
                <a:gd name="T99" fmla="*/ 27 h 257"/>
                <a:gd name="T100" fmla="*/ 143 w 344"/>
                <a:gd name="T101" fmla="*/ 17 h 257"/>
                <a:gd name="T102" fmla="*/ 160 w 344"/>
                <a:gd name="T103" fmla="*/ 19 h 257"/>
                <a:gd name="T104" fmla="*/ 165 w 344"/>
                <a:gd name="T105" fmla="*/ 9 h 257"/>
                <a:gd name="T106" fmla="*/ 197 w 344"/>
                <a:gd name="T107" fmla="*/ 2 h 257"/>
                <a:gd name="T108" fmla="*/ 242 w 344"/>
                <a:gd name="T109" fmla="*/ 0 h 257"/>
                <a:gd name="T110" fmla="*/ 276 w 344"/>
                <a:gd name="T111" fmla="*/ 12 h 257"/>
                <a:gd name="T112" fmla="*/ 287 w 344"/>
                <a:gd name="T113" fmla="*/ 20 h 257"/>
                <a:gd name="T114" fmla="*/ 240 w 344"/>
                <a:gd name="T115" fmla="*/ 21 h 257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344"/>
                <a:gd name="T175" fmla="*/ 0 h 257"/>
                <a:gd name="T176" fmla="*/ 344 w 344"/>
                <a:gd name="T177" fmla="*/ 257 h 257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344" h="257">
                  <a:moveTo>
                    <a:pt x="232" y="26"/>
                  </a:moveTo>
                  <a:cubicBezTo>
                    <a:pt x="233" y="27"/>
                    <a:pt x="235" y="26"/>
                    <a:pt x="235" y="28"/>
                  </a:cubicBezTo>
                  <a:cubicBezTo>
                    <a:pt x="237" y="30"/>
                    <a:pt x="239" y="27"/>
                    <a:pt x="240" y="27"/>
                  </a:cubicBezTo>
                  <a:cubicBezTo>
                    <a:pt x="242" y="27"/>
                    <a:pt x="242" y="29"/>
                    <a:pt x="244" y="28"/>
                  </a:cubicBezTo>
                  <a:cubicBezTo>
                    <a:pt x="245" y="28"/>
                    <a:pt x="245" y="27"/>
                    <a:pt x="247" y="27"/>
                  </a:cubicBezTo>
                  <a:cubicBezTo>
                    <a:pt x="248" y="27"/>
                    <a:pt x="249" y="27"/>
                    <a:pt x="251" y="27"/>
                  </a:cubicBezTo>
                  <a:cubicBezTo>
                    <a:pt x="256" y="26"/>
                    <a:pt x="262" y="24"/>
                    <a:pt x="266" y="26"/>
                  </a:cubicBezTo>
                  <a:cubicBezTo>
                    <a:pt x="265" y="29"/>
                    <a:pt x="259" y="27"/>
                    <a:pt x="258" y="30"/>
                  </a:cubicBezTo>
                  <a:cubicBezTo>
                    <a:pt x="258" y="33"/>
                    <a:pt x="261" y="30"/>
                    <a:pt x="261" y="30"/>
                  </a:cubicBezTo>
                  <a:cubicBezTo>
                    <a:pt x="263" y="30"/>
                    <a:pt x="263" y="32"/>
                    <a:pt x="268" y="30"/>
                  </a:cubicBezTo>
                  <a:cubicBezTo>
                    <a:pt x="268" y="29"/>
                    <a:pt x="269" y="29"/>
                    <a:pt x="270" y="28"/>
                  </a:cubicBezTo>
                  <a:cubicBezTo>
                    <a:pt x="271" y="28"/>
                    <a:pt x="277" y="25"/>
                    <a:pt x="277" y="26"/>
                  </a:cubicBezTo>
                  <a:cubicBezTo>
                    <a:pt x="280" y="29"/>
                    <a:pt x="276" y="24"/>
                    <a:pt x="279" y="24"/>
                  </a:cubicBezTo>
                  <a:cubicBezTo>
                    <a:pt x="279" y="24"/>
                    <a:pt x="283" y="25"/>
                    <a:pt x="283" y="24"/>
                  </a:cubicBezTo>
                  <a:cubicBezTo>
                    <a:pt x="284" y="23"/>
                    <a:pt x="286" y="22"/>
                    <a:pt x="290" y="23"/>
                  </a:cubicBezTo>
                  <a:cubicBezTo>
                    <a:pt x="290" y="25"/>
                    <a:pt x="290" y="27"/>
                    <a:pt x="289" y="27"/>
                  </a:cubicBezTo>
                  <a:cubicBezTo>
                    <a:pt x="288" y="28"/>
                    <a:pt x="287" y="29"/>
                    <a:pt x="286" y="30"/>
                  </a:cubicBezTo>
                  <a:cubicBezTo>
                    <a:pt x="284" y="32"/>
                    <a:pt x="284" y="34"/>
                    <a:pt x="280" y="34"/>
                  </a:cubicBezTo>
                  <a:cubicBezTo>
                    <a:pt x="281" y="38"/>
                    <a:pt x="283" y="33"/>
                    <a:pt x="286" y="34"/>
                  </a:cubicBezTo>
                  <a:cubicBezTo>
                    <a:pt x="287" y="34"/>
                    <a:pt x="286" y="32"/>
                    <a:pt x="287" y="31"/>
                  </a:cubicBezTo>
                  <a:cubicBezTo>
                    <a:pt x="289" y="30"/>
                    <a:pt x="294" y="32"/>
                    <a:pt x="294" y="28"/>
                  </a:cubicBezTo>
                  <a:cubicBezTo>
                    <a:pt x="298" y="33"/>
                    <a:pt x="306" y="26"/>
                    <a:pt x="308" y="30"/>
                  </a:cubicBezTo>
                  <a:cubicBezTo>
                    <a:pt x="310" y="28"/>
                    <a:pt x="311" y="27"/>
                    <a:pt x="312" y="26"/>
                  </a:cubicBezTo>
                  <a:cubicBezTo>
                    <a:pt x="317" y="27"/>
                    <a:pt x="320" y="24"/>
                    <a:pt x="324" y="24"/>
                  </a:cubicBezTo>
                  <a:cubicBezTo>
                    <a:pt x="323" y="24"/>
                    <a:pt x="325" y="25"/>
                    <a:pt x="325" y="26"/>
                  </a:cubicBezTo>
                  <a:cubicBezTo>
                    <a:pt x="326" y="26"/>
                    <a:pt x="331" y="25"/>
                    <a:pt x="332" y="26"/>
                  </a:cubicBezTo>
                  <a:cubicBezTo>
                    <a:pt x="334" y="27"/>
                    <a:pt x="333" y="25"/>
                    <a:pt x="335" y="26"/>
                  </a:cubicBezTo>
                  <a:cubicBezTo>
                    <a:pt x="338" y="26"/>
                    <a:pt x="340" y="29"/>
                    <a:pt x="343" y="28"/>
                  </a:cubicBezTo>
                  <a:cubicBezTo>
                    <a:pt x="344" y="31"/>
                    <a:pt x="342" y="30"/>
                    <a:pt x="340" y="31"/>
                  </a:cubicBezTo>
                  <a:cubicBezTo>
                    <a:pt x="340" y="32"/>
                    <a:pt x="338" y="34"/>
                    <a:pt x="338" y="34"/>
                  </a:cubicBezTo>
                  <a:cubicBezTo>
                    <a:pt x="334" y="36"/>
                    <a:pt x="328" y="35"/>
                    <a:pt x="328" y="40"/>
                  </a:cubicBezTo>
                  <a:cubicBezTo>
                    <a:pt x="324" y="40"/>
                    <a:pt x="320" y="39"/>
                    <a:pt x="318" y="41"/>
                  </a:cubicBezTo>
                  <a:cubicBezTo>
                    <a:pt x="320" y="43"/>
                    <a:pt x="323" y="44"/>
                    <a:pt x="317" y="44"/>
                  </a:cubicBezTo>
                  <a:cubicBezTo>
                    <a:pt x="317" y="45"/>
                    <a:pt x="319" y="45"/>
                    <a:pt x="321" y="45"/>
                  </a:cubicBezTo>
                  <a:cubicBezTo>
                    <a:pt x="319" y="49"/>
                    <a:pt x="312" y="48"/>
                    <a:pt x="311" y="54"/>
                  </a:cubicBezTo>
                  <a:cubicBezTo>
                    <a:pt x="309" y="54"/>
                    <a:pt x="312" y="51"/>
                    <a:pt x="311" y="51"/>
                  </a:cubicBezTo>
                  <a:cubicBezTo>
                    <a:pt x="310" y="50"/>
                    <a:pt x="307" y="53"/>
                    <a:pt x="304" y="54"/>
                  </a:cubicBezTo>
                  <a:cubicBezTo>
                    <a:pt x="304" y="55"/>
                    <a:pt x="306" y="55"/>
                    <a:pt x="307" y="55"/>
                  </a:cubicBezTo>
                  <a:cubicBezTo>
                    <a:pt x="303" y="58"/>
                    <a:pt x="305" y="57"/>
                    <a:pt x="304" y="62"/>
                  </a:cubicBezTo>
                  <a:cubicBezTo>
                    <a:pt x="304" y="63"/>
                    <a:pt x="299" y="64"/>
                    <a:pt x="298" y="65"/>
                  </a:cubicBezTo>
                  <a:cubicBezTo>
                    <a:pt x="298" y="66"/>
                    <a:pt x="299" y="68"/>
                    <a:pt x="298" y="69"/>
                  </a:cubicBezTo>
                  <a:cubicBezTo>
                    <a:pt x="297" y="70"/>
                    <a:pt x="295" y="70"/>
                    <a:pt x="293" y="70"/>
                  </a:cubicBezTo>
                  <a:cubicBezTo>
                    <a:pt x="293" y="72"/>
                    <a:pt x="295" y="73"/>
                    <a:pt x="296" y="75"/>
                  </a:cubicBezTo>
                  <a:cubicBezTo>
                    <a:pt x="296" y="77"/>
                    <a:pt x="300" y="76"/>
                    <a:pt x="301" y="77"/>
                  </a:cubicBezTo>
                  <a:cubicBezTo>
                    <a:pt x="302" y="78"/>
                    <a:pt x="301" y="80"/>
                    <a:pt x="301" y="80"/>
                  </a:cubicBezTo>
                  <a:cubicBezTo>
                    <a:pt x="302" y="81"/>
                    <a:pt x="304" y="81"/>
                    <a:pt x="305" y="82"/>
                  </a:cubicBezTo>
                  <a:cubicBezTo>
                    <a:pt x="305" y="84"/>
                    <a:pt x="307" y="85"/>
                    <a:pt x="307" y="87"/>
                  </a:cubicBezTo>
                  <a:cubicBezTo>
                    <a:pt x="302" y="89"/>
                    <a:pt x="298" y="87"/>
                    <a:pt x="293" y="90"/>
                  </a:cubicBezTo>
                  <a:cubicBezTo>
                    <a:pt x="296" y="94"/>
                    <a:pt x="299" y="98"/>
                    <a:pt x="307" y="97"/>
                  </a:cubicBezTo>
                  <a:cubicBezTo>
                    <a:pt x="306" y="99"/>
                    <a:pt x="308" y="100"/>
                    <a:pt x="310" y="100"/>
                  </a:cubicBezTo>
                  <a:cubicBezTo>
                    <a:pt x="310" y="103"/>
                    <a:pt x="307" y="102"/>
                    <a:pt x="307" y="104"/>
                  </a:cubicBezTo>
                  <a:cubicBezTo>
                    <a:pt x="307" y="106"/>
                    <a:pt x="305" y="107"/>
                    <a:pt x="303" y="107"/>
                  </a:cubicBezTo>
                  <a:cubicBezTo>
                    <a:pt x="301" y="112"/>
                    <a:pt x="308" y="109"/>
                    <a:pt x="307" y="114"/>
                  </a:cubicBezTo>
                  <a:cubicBezTo>
                    <a:pt x="304" y="114"/>
                    <a:pt x="304" y="115"/>
                    <a:pt x="305" y="115"/>
                  </a:cubicBezTo>
                  <a:cubicBezTo>
                    <a:pt x="304" y="119"/>
                    <a:pt x="301" y="114"/>
                    <a:pt x="298" y="115"/>
                  </a:cubicBezTo>
                  <a:cubicBezTo>
                    <a:pt x="296" y="115"/>
                    <a:pt x="297" y="120"/>
                    <a:pt x="294" y="120"/>
                  </a:cubicBezTo>
                  <a:cubicBezTo>
                    <a:pt x="294" y="122"/>
                    <a:pt x="295" y="123"/>
                    <a:pt x="297" y="124"/>
                  </a:cubicBezTo>
                  <a:cubicBezTo>
                    <a:pt x="297" y="126"/>
                    <a:pt x="293" y="125"/>
                    <a:pt x="291" y="125"/>
                  </a:cubicBezTo>
                  <a:cubicBezTo>
                    <a:pt x="287" y="126"/>
                    <a:pt x="284" y="129"/>
                    <a:pt x="280" y="129"/>
                  </a:cubicBezTo>
                  <a:cubicBezTo>
                    <a:pt x="280" y="131"/>
                    <a:pt x="283" y="130"/>
                    <a:pt x="284" y="131"/>
                  </a:cubicBezTo>
                  <a:cubicBezTo>
                    <a:pt x="286" y="132"/>
                    <a:pt x="287" y="136"/>
                    <a:pt x="290" y="135"/>
                  </a:cubicBezTo>
                  <a:cubicBezTo>
                    <a:pt x="291" y="138"/>
                    <a:pt x="288" y="138"/>
                    <a:pt x="287" y="139"/>
                  </a:cubicBezTo>
                  <a:cubicBezTo>
                    <a:pt x="286" y="141"/>
                    <a:pt x="289" y="145"/>
                    <a:pt x="286" y="146"/>
                  </a:cubicBezTo>
                  <a:cubicBezTo>
                    <a:pt x="288" y="152"/>
                    <a:pt x="297" y="150"/>
                    <a:pt x="298" y="156"/>
                  </a:cubicBezTo>
                  <a:cubicBezTo>
                    <a:pt x="296" y="156"/>
                    <a:pt x="293" y="157"/>
                    <a:pt x="293" y="155"/>
                  </a:cubicBezTo>
                  <a:cubicBezTo>
                    <a:pt x="291" y="155"/>
                    <a:pt x="292" y="156"/>
                    <a:pt x="293" y="156"/>
                  </a:cubicBezTo>
                  <a:cubicBezTo>
                    <a:pt x="289" y="160"/>
                    <a:pt x="287" y="160"/>
                    <a:pt x="280" y="159"/>
                  </a:cubicBezTo>
                  <a:cubicBezTo>
                    <a:pt x="282" y="153"/>
                    <a:pt x="274" y="159"/>
                    <a:pt x="276" y="153"/>
                  </a:cubicBezTo>
                  <a:cubicBezTo>
                    <a:pt x="272" y="152"/>
                    <a:pt x="272" y="156"/>
                    <a:pt x="268" y="155"/>
                  </a:cubicBezTo>
                  <a:cubicBezTo>
                    <a:pt x="269" y="156"/>
                    <a:pt x="269" y="157"/>
                    <a:pt x="266" y="157"/>
                  </a:cubicBezTo>
                  <a:cubicBezTo>
                    <a:pt x="266" y="159"/>
                    <a:pt x="274" y="159"/>
                    <a:pt x="268" y="160"/>
                  </a:cubicBezTo>
                  <a:cubicBezTo>
                    <a:pt x="269" y="163"/>
                    <a:pt x="272" y="161"/>
                    <a:pt x="275" y="162"/>
                  </a:cubicBezTo>
                  <a:cubicBezTo>
                    <a:pt x="278" y="162"/>
                    <a:pt x="282" y="164"/>
                    <a:pt x="286" y="163"/>
                  </a:cubicBezTo>
                  <a:cubicBezTo>
                    <a:pt x="283" y="167"/>
                    <a:pt x="280" y="171"/>
                    <a:pt x="276" y="174"/>
                  </a:cubicBezTo>
                  <a:cubicBezTo>
                    <a:pt x="273" y="174"/>
                    <a:pt x="270" y="175"/>
                    <a:pt x="268" y="176"/>
                  </a:cubicBezTo>
                  <a:cubicBezTo>
                    <a:pt x="267" y="176"/>
                    <a:pt x="265" y="175"/>
                    <a:pt x="265" y="176"/>
                  </a:cubicBezTo>
                  <a:cubicBezTo>
                    <a:pt x="263" y="177"/>
                    <a:pt x="264" y="176"/>
                    <a:pt x="262" y="176"/>
                  </a:cubicBezTo>
                  <a:cubicBezTo>
                    <a:pt x="258" y="176"/>
                    <a:pt x="255" y="179"/>
                    <a:pt x="249" y="178"/>
                  </a:cubicBezTo>
                  <a:cubicBezTo>
                    <a:pt x="247" y="178"/>
                    <a:pt x="249" y="180"/>
                    <a:pt x="249" y="180"/>
                  </a:cubicBezTo>
                  <a:cubicBezTo>
                    <a:pt x="248" y="183"/>
                    <a:pt x="247" y="180"/>
                    <a:pt x="242" y="181"/>
                  </a:cubicBezTo>
                  <a:cubicBezTo>
                    <a:pt x="242" y="183"/>
                    <a:pt x="244" y="182"/>
                    <a:pt x="245" y="183"/>
                  </a:cubicBezTo>
                  <a:cubicBezTo>
                    <a:pt x="245" y="185"/>
                    <a:pt x="235" y="186"/>
                    <a:pt x="237" y="181"/>
                  </a:cubicBezTo>
                  <a:cubicBezTo>
                    <a:pt x="236" y="182"/>
                    <a:pt x="232" y="182"/>
                    <a:pt x="231" y="183"/>
                  </a:cubicBezTo>
                  <a:cubicBezTo>
                    <a:pt x="230" y="184"/>
                    <a:pt x="232" y="187"/>
                    <a:pt x="231" y="188"/>
                  </a:cubicBezTo>
                  <a:cubicBezTo>
                    <a:pt x="231" y="188"/>
                    <a:pt x="227" y="187"/>
                    <a:pt x="227" y="188"/>
                  </a:cubicBezTo>
                  <a:cubicBezTo>
                    <a:pt x="227" y="189"/>
                    <a:pt x="229" y="191"/>
                    <a:pt x="228" y="192"/>
                  </a:cubicBezTo>
                  <a:cubicBezTo>
                    <a:pt x="226" y="194"/>
                    <a:pt x="226" y="193"/>
                    <a:pt x="224" y="192"/>
                  </a:cubicBezTo>
                  <a:cubicBezTo>
                    <a:pt x="224" y="194"/>
                    <a:pt x="224" y="195"/>
                    <a:pt x="224" y="197"/>
                  </a:cubicBezTo>
                  <a:cubicBezTo>
                    <a:pt x="223" y="197"/>
                    <a:pt x="222" y="196"/>
                    <a:pt x="221" y="197"/>
                  </a:cubicBezTo>
                  <a:cubicBezTo>
                    <a:pt x="220" y="197"/>
                    <a:pt x="221" y="199"/>
                    <a:pt x="220" y="199"/>
                  </a:cubicBezTo>
                  <a:cubicBezTo>
                    <a:pt x="218" y="201"/>
                    <a:pt x="212" y="199"/>
                    <a:pt x="213" y="204"/>
                  </a:cubicBezTo>
                  <a:cubicBezTo>
                    <a:pt x="207" y="205"/>
                    <a:pt x="201" y="205"/>
                    <a:pt x="193" y="205"/>
                  </a:cubicBezTo>
                  <a:cubicBezTo>
                    <a:pt x="190" y="207"/>
                    <a:pt x="189" y="214"/>
                    <a:pt x="185" y="211"/>
                  </a:cubicBezTo>
                  <a:cubicBezTo>
                    <a:pt x="185" y="212"/>
                    <a:pt x="187" y="213"/>
                    <a:pt x="186" y="215"/>
                  </a:cubicBezTo>
                  <a:cubicBezTo>
                    <a:pt x="186" y="215"/>
                    <a:pt x="184" y="215"/>
                    <a:pt x="183" y="215"/>
                  </a:cubicBezTo>
                  <a:cubicBezTo>
                    <a:pt x="183" y="215"/>
                    <a:pt x="185" y="217"/>
                    <a:pt x="185" y="218"/>
                  </a:cubicBezTo>
                  <a:cubicBezTo>
                    <a:pt x="185" y="218"/>
                    <a:pt x="183" y="218"/>
                    <a:pt x="183" y="219"/>
                  </a:cubicBezTo>
                  <a:cubicBezTo>
                    <a:pt x="183" y="221"/>
                    <a:pt x="179" y="224"/>
                    <a:pt x="182" y="225"/>
                  </a:cubicBezTo>
                  <a:cubicBezTo>
                    <a:pt x="182" y="226"/>
                    <a:pt x="180" y="225"/>
                    <a:pt x="179" y="226"/>
                  </a:cubicBezTo>
                  <a:cubicBezTo>
                    <a:pt x="179" y="227"/>
                    <a:pt x="177" y="228"/>
                    <a:pt x="176" y="229"/>
                  </a:cubicBezTo>
                  <a:cubicBezTo>
                    <a:pt x="176" y="229"/>
                    <a:pt x="177" y="231"/>
                    <a:pt x="176" y="232"/>
                  </a:cubicBezTo>
                  <a:cubicBezTo>
                    <a:pt x="174" y="233"/>
                    <a:pt x="176" y="235"/>
                    <a:pt x="175" y="237"/>
                  </a:cubicBezTo>
                  <a:cubicBezTo>
                    <a:pt x="175" y="238"/>
                    <a:pt x="172" y="237"/>
                    <a:pt x="172" y="237"/>
                  </a:cubicBezTo>
                  <a:cubicBezTo>
                    <a:pt x="172" y="238"/>
                    <a:pt x="173" y="239"/>
                    <a:pt x="174" y="240"/>
                  </a:cubicBezTo>
                  <a:cubicBezTo>
                    <a:pt x="174" y="242"/>
                    <a:pt x="172" y="243"/>
                    <a:pt x="172" y="244"/>
                  </a:cubicBezTo>
                  <a:cubicBezTo>
                    <a:pt x="172" y="245"/>
                    <a:pt x="173" y="248"/>
                    <a:pt x="174" y="247"/>
                  </a:cubicBezTo>
                  <a:cubicBezTo>
                    <a:pt x="172" y="252"/>
                    <a:pt x="169" y="254"/>
                    <a:pt x="165" y="257"/>
                  </a:cubicBezTo>
                  <a:cubicBezTo>
                    <a:pt x="161" y="256"/>
                    <a:pt x="158" y="254"/>
                    <a:pt x="155" y="251"/>
                  </a:cubicBezTo>
                  <a:cubicBezTo>
                    <a:pt x="151" y="257"/>
                    <a:pt x="143" y="248"/>
                    <a:pt x="144" y="249"/>
                  </a:cubicBezTo>
                  <a:cubicBezTo>
                    <a:pt x="143" y="248"/>
                    <a:pt x="142" y="251"/>
                    <a:pt x="143" y="251"/>
                  </a:cubicBezTo>
                  <a:cubicBezTo>
                    <a:pt x="141" y="250"/>
                    <a:pt x="141" y="249"/>
                    <a:pt x="140" y="247"/>
                  </a:cubicBezTo>
                  <a:cubicBezTo>
                    <a:pt x="139" y="246"/>
                    <a:pt x="135" y="246"/>
                    <a:pt x="136" y="242"/>
                  </a:cubicBezTo>
                  <a:cubicBezTo>
                    <a:pt x="134" y="240"/>
                    <a:pt x="132" y="239"/>
                    <a:pt x="130" y="237"/>
                  </a:cubicBezTo>
                  <a:cubicBezTo>
                    <a:pt x="130" y="236"/>
                    <a:pt x="132" y="236"/>
                    <a:pt x="133" y="236"/>
                  </a:cubicBezTo>
                  <a:cubicBezTo>
                    <a:pt x="132" y="232"/>
                    <a:pt x="129" y="234"/>
                    <a:pt x="127" y="232"/>
                  </a:cubicBezTo>
                  <a:cubicBezTo>
                    <a:pt x="126" y="231"/>
                    <a:pt x="126" y="228"/>
                    <a:pt x="124" y="228"/>
                  </a:cubicBezTo>
                  <a:cubicBezTo>
                    <a:pt x="122" y="231"/>
                    <a:pt x="124" y="225"/>
                    <a:pt x="124" y="226"/>
                  </a:cubicBezTo>
                  <a:cubicBezTo>
                    <a:pt x="124" y="224"/>
                    <a:pt x="122" y="226"/>
                    <a:pt x="122" y="225"/>
                  </a:cubicBezTo>
                  <a:cubicBezTo>
                    <a:pt x="121" y="223"/>
                    <a:pt x="123" y="221"/>
                    <a:pt x="120" y="221"/>
                  </a:cubicBezTo>
                  <a:cubicBezTo>
                    <a:pt x="118" y="220"/>
                    <a:pt x="120" y="214"/>
                    <a:pt x="117" y="218"/>
                  </a:cubicBezTo>
                  <a:cubicBezTo>
                    <a:pt x="116" y="217"/>
                    <a:pt x="116" y="214"/>
                    <a:pt x="113" y="215"/>
                  </a:cubicBezTo>
                  <a:cubicBezTo>
                    <a:pt x="114" y="213"/>
                    <a:pt x="116" y="213"/>
                    <a:pt x="116" y="211"/>
                  </a:cubicBezTo>
                  <a:cubicBezTo>
                    <a:pt x="116" y="209"/>
                    <a:pt x="113" y="210"/>
                    <a:pt x="110" y="209"/>
                  </a:cubicBezTo>
                  <a:cubicBezTo>
                    <a:pt x="109" y="204"/>
                    <a:pt x="110" y="201"/>
                    <a:pt x="112" y="197"/>
                  </a:cubicBezTo>
                  <a:cubicBezTo>
                    <a:pt x="109" y="195"/>
                    <a:pt x="115" y="192"/>
                    <a:pt x="109" y="192"/>
                  </a:cubicBezTo>
                  <a:cubicBezTo>
                    <a:pt x="109" y="191"/>
                    <a:pt x="111" y="192"/>
                    <a:pt x="112" y="191"/>
                  </a:cubicBezTo>
                  <a:cubicBezTo>
                    <a:pt x="112" y="191"/>
                    <a:pt x="112" y="188"/>
                    <a:pt x="112" y="188"/>
                  </a:cubicBezTo>
                  <a:cubicBezTo>
                    <a:pt x="113" y="188"/>
                    <a:pt x="113" y="190"/>
                    <a:pt x="115" y="190"/>
                  </a:cubicBezTo>
                  <a:cubicBezTo>
                    <a:pt x="115" y="187"/>
                    <a:pt x="115" y="184"/>
                    <a:pt x="115" y="181"/>
                  </a:cubicBezTo>
                  <a:cubicBezTo>
                    <a:pt x="117" y="181"/>
                    <a:pt x="118" y="180"/>
                    <a:pt x="119" y="178"/>
                  </a:cubicBezTo>
                  <a:cubicBezTo>
                    <a:pt x="120" y="178"/>
                    <a:pt x="120" y="180"/>
                    <a:pt x="120" y="181"/>
                  </a:cubicBezTo>
                  <a:cubicBezTo>
                    <a:pt x="122" y="180"/>
                    <a:pt x="122" y="178"/>
                    <a:pt x="124" y="178"/>
                  </a:cubicBezTo>
                  <a:cubicBezTo>
                    <a:pt x="126" y="177"/>
                    <a:pt x="123" y="176"/>
                    <a:pt x="123" y="176"/>
                  </a:cubicBezTo>
                  <a:cubicBezTo>
                    <a:pt x="123" y="174"/>
                    <a:pt x="127" y="174"/>
                    <a:pt x="127" y="173"/>
                  </a:cubicBezTo>
                  <a:cubicBezTo>
                    <a:pt x="128" y="170"/>
                    <a:pt x="123" y="169"/>
                    <a:pt x="126" y="166"/>
                  </a:cubicBezTo>
                  <a:cubicBezTo>
                    <a:pt x="120" y="169"/>
                    <a:pt x="128" y="162"/>
                    <a:pt x="119" y="164"/>
                  </a:cubicBezTo>
                  <a:cubicBezTo>
                    <a:pt x="118" y="159"/>
                    <a:pt x="123" y="160"/>
                    <a:pt x="127" y="160"/>
                  </a:cubicBezTo>
                  <a:cubicBezTo>
                    <a:pt x="127" y="159"/>
                    <a:pt x="124" y="159"/>
                    <a:pt x="124" y="157"/>
                  </a:cubicBezTo>
                  <a:cubicBezTo>
                    <a:pt x="125" y="156"/>
                    <a:pt x="122" y="157"/>
                    <a:pt x="122" y="156"/>
                  </a:cubicBezTo>
                  <a:cubicBezTo>
                    <a:pt x="121" y="156"/>
                    <a:pt x="122" y="154"/>
                    <a:pt x="122" y="153"/>
                  </a:cubicBezTo>
                  <a:cubicBezTo>
                    <a:pt x="121" y="153"/>
                    <a:pt x="118" y="150"/>
                    <a:pt x="117" y="150"/>
                  </a:cubicBezTo>
                  <a:cubicBezTo>
                    <a:pt x="116" y="150"/>
                    <a:pt x="115" y="147"/>
                    <a:pt x="113" y="145"/>
                  </a:cubicBezTo>
                  <a:cubicBezTo>
                    <a:pt x="111" y="147"/>
                    <a:pt x="110" y="149"/>
                    <a:pt x="109" y="145"/>
                  </a:cubicBezTo>
                  <a:cubicBezTo>
                    <a:pt x="107" y="145"/>
                    <a:pt x="108" y="147"/>
                    <a:pt x="108" y="149"/>
                  </a:cubicBezTo>
                  <a:cubicBezTo>
                    <a:pt x="105" y="149"/>
                    <a:pt x="103" y="149"/>
                    <a:pt x="101" y="149"/>
                  </a:cubicBezTo>
                  <a:cubicBezTo>
                    <a:pt x="96" y="143"/>
                    <a:pt x="99" y="139"/>
                    <a:pt x="101" y="132"/>
                  </a:cubicBezTo>
                  <a:cubicBezTo>
                    <a:pt x="100" y="131"/>
                    <a:pt x="99" y="130"/>
                    <a:pt x="99" y="128"/>
                  </a:cubicBezTo>
                  <a:cubicBezTo>
                    <a:pt x="98" y="128"/>
                    <a:pt x="98" y="130"/>
                    <a:pt x="98" y="131"/>
                  </a:cubicBezTo>
                  <a:cubicBezTo>
                    <a:pt x="94" y="131"/>
                    <a:pt x="99" y="123"/>
                    <a:pt x="94" y="125"/>
                  </a:cubicBezTo>
                  <a:cubicBezTo>
                    <a:pt x="95" y="123"/>
                    <a:pt x="95" y="122"/>
                    <a:pt x="94" y="120"/>
                  </a:cubicBezTo>
                  <a:cubicBezTo>
                    <a:pt x="93" y="118"/>
                    <a:pt x="91" y="118"/>
                    <a:pt x="89" y="118"/>
                  </a:cubicBezTo>
                  <a:cubicBezTo>
                    <a:pt x="88" y="116"/>
                    <a:pt x="89" y="113"/>
                    <a:pt x="88" y="111"/>
                  </a:cubicBezTo>
                  <a:cubicBezTo>
                    <a:pt x="87" y="109"/>
                    <a:pt x="83" y="109"/>
                    <a:pt x="85" y="106"/>
                  </a:cubicBezTo>
                  <a:cubicBezTo>
                    <a:pt x="83" y="107"/>
                    <a:pt x="82" y="104"/>
                    <a:pt x="81" y="104"/>
                  </a:cubicBezTo>
                  <a:cubicBezTo>
                    <a:pt x="80" y="104"/>
                    <a:pt x="79" y="105"/>
                    <a:pt x="78" y="104"/>
                  </a:cubicBezTo>
                  <a:cubicBezTo>
                    <a:pt x="76" y="102"/>
                    <a:pt x="66" y="103"/>
                    <a:pt x="63" y="98"/>
                  </a:cubicBezTo>
                  <a:cubicBezTo>
                    <a:pt x="58" y="101"/>
                    <a:pt x="46" y="95"/>
                    <a:pt x="43" y="98"/>
                  </a:cubicBezTo>
                  <a:cubicBezTo>
                    <a:pt x="41" y="101"/>
                    <a:pt x="41" y="98"/>
                    <a:pt x="39" y="98"/>
                  </a:cubicBezTo>
                  <a:cubicBezTo>
                    <a:pt x="35" y="99"/>
                    <a:pt x="33" y="101"/>
                    <a:pt x="29" y="101"/>
                  </a:cubicBezTo>
                  <a:cubicBezTo>
                    <a:pt x="29" y="101"/>
                    <a:pt x="28" y="100"/>
                    <a:pt x="28" y="100"/>
                  </a:cubicBezTo>
                  <a:cubicBezTo>
                    <a:pt x="26" y="100"/>
                    <a:pt x="25" y="100"/>
                    <a:pt x="23" y="100"/>
                  </a:cubicBezTo>
                  <a:cubicBezTo>
                    <a:pt x="24" y="97"/>
                    <a:pt x="22" y="96"/>
                    <a:pt x="21" y="96"/>
                  </a:cubicBezTo>
                  <a:cubicBezTo>
                    <a:pt x="20" y="93"/>
                    <a:pt x="24" y="95"/>
                    <a:pt x="25" y="94"/>
                  </a:cubicBezTo>
                  <a:cubicBezTo>
                    <a:pt x="25" y="94"/>
                    <a:pt x="21" y="90"/>
                    <a:pt x="28" y="91"/>
                  </a:cubicBezTo>
                  <a:cubicBezTo>
                    <a:pt x="25" y="88"/>
                    <a:pt x="15" y="92"/>
                    <a:pt x="12" y="89"/>
                  </a:cubicBezTo>
                  <a:cubicBezTo>
                    <a:pt x="15" y="82"/>
                    <a:pt x="24" y="89"/>
                    <a:pt x="29" y="83"/>
                  </a:cubicBezTo>
                  <a:cubicBezTo>
                    <a:pt x="26" y="80"/>
                    <a:pt x="17" y="82"/>
                    <a:pt x="14" y="83"/>
                  </a:cubicBezTo>
                  <a:cubicBezTo>
                    <a:pt x="12" y="81"/>
                    <a:pt x="13" y="81"/>
                    <a:pt x="14" y="79"/>
                  </a:cubicBezTo>
                  <a:cubicBezTo>
                    <a:pt x="12" y="79"/>
                    <a:pt x="12" y="79"/>
                    <a:pt x="12" y="80"/>
                  </a:cubicBezTo>
                  <a:cubicBezTo>
                    <a:pt x="11" y="80"/>
                    <a:pt x="11" y="79"/>
                    <a:pt x="11" y="77"/>
                  </a:cubicBezTo>
                  <a:cubicBezTo>
                    <a:pt x="5" y="78"/>
                    <a:pt x="3" y="76"/>
                    <a:pt x="0" y="75"/>
                  </a:cubicBezTo>
                  <a:cubicBezTo>
                    <a:pt x="2" y="65"/>
                    <a:pt x="13" y="68"/>
                    <a:pt x="21" y="66"/>
                  </a:cubicBezTo>
                  <a:cubicBezTo>
                    <a:pt x="23" y="66"/>
                    <a:pt x="22" y="66"/>
                    <a:pt x="23" y="65"/>
                  </a:cubicBezTo>
                  <a:cubicBezTo>
                    <a:pt x="23" y="65"/>
                    <a:pt x="25" y="63"/>
                    <a:pt x="25" y="63"/>
                  </a:cubicBezTo>
                  <a:cubicBezTo>
                    <a:pt x="29" y="62"/>
                    <a:pt x="34" y="63"/>
                    <a:pt x="36" y="62"/>
                  </a:cubicBezTo>
                  <a:cubicBezTo>
                    <a:pt x="38" y="61"/>
                    <a:pt x="36" y="60"/>
                    <a:pt x="37" y="59"/>
                  </a:cubicBezTo>
                  <a:cubicBezTo>
                    <a:pt x="39" y="58"/>
                    <a:pt x="41" y="58"/>
                    <a:pt x="42" y="58"/>
                  </a:cubicBezTo>
                  <a:cubicBezTo>
                    <a:pt x="43" y="57"/>
                    <a:pt x="44" y="55"/>
                    <a:pt x="46" y="54"/>
                  </a:cubicBezTo>
                  <a:cubicBezTo>
                    <a:pt x="48" y="49"/>
                    <a:pt x="41" y="53"/>
                    <a:pt x="43" y="48"/>
                  </a:cubicBezTo>
                  <a:cubicBezTo>
                    <a:pt x="40" y="46"/>
                    <a:pt x="41" y="51"/>
                    <a:pt x="40" y="51"/>
                  </a:cubicBezTo>
                  <a:cubicBezTo>
                    <a:pt x="39" y="51"/>
                    <a:pt x="33" y="48"/>
                    <a:pt x="29" y="49"/>
                  </a:cubicBezTo>
                  <a:cubicBezTo>
                    <a:pt x="27" y="46"/>
                    <a:pt x="32" y="48"/>
                    <a:pt x="33" y="47"/>
                  </a:cubicBezTo>
                  <a:cubicBezTo>
                    <a:pt x="33" y="46"/>
                    <a:pt x="33" y="45"/>
                    <a:pt x="33" y="45"/>
                  </a:cubicBezTo>
                  <a:cubicBezTo>
                    <a:pt x="34" y="45"/>
                    <a:pt x="36" y="46"/>
                    <a:pt x="36" y="45"/>
                  </a:cubicBezTo>
                  <a:cubicBezTo>
                    <a:pt x="36" y="45"/>
                    <a:pt x="37" y="43"/>
                    <a:pt x="37" y="42"/>
                  </a:cubicBezTo>
                  <a:cubicBezTo>
                    <a:pt x="39" y="42"/>
                    <a:pt x="38" y="44"/>
                    <a:pt x="39" y="44"/>
                  </a:cubicBezTo>
                  <a:cubicBezTo>
                    <a:pt x="39" y="44"/>
                    <a:pt x="44" y="43"/>
                    <a:pt x="43" y="40"/>
                  </a:cubicBezTo>
                  <a:cubicBezTo>
                    <a:pt x="46" y="39"/>
                    <a:pt x="46" y="41"/>
                    <a:pt x="49" y="41"/>
                  </a:cubicBezTo>
                  <a:cubicBezTo>
                    <a:pt x="51" y="41"/>
                    <a:pt x="49" y="39"/>
                    <a:pt x="49" y="40"/>
                  </a:cubicBezTo>
                  <a:cubicBezTo>
                    <a:pt x="49" y="38"/>
                    <a:pt x="52" y="38"/>
                    <a:pt x="52" y="35"/>
                  </a:cubicBezTo>
                  <a:cubicBezTo>
                    <a:pt x="55" y="35"/>
                    <a:pt x="58" y="35"/>
                    <a:pt x="61" y="35"/>
                  </a:cubicBezTo>
                  <a:cubicBezTo>
                    <a:pt x="64" y="35"/>
                    <a:pt x="62" y="29"/>
                    <a:pt x="63" y="27"/>
                  </a:cubicBezTo>
                  <a:cubicBezTo>
                    <a:pt x="68" y="28"/>
                    <a:pt x="72" y="29"/>
                    <a:pt x="77" y="27"/>
                  </a:cubicBezTo>
                  <a:cubicBezTo>
                    <a:pt x="77" y="26"/>
                    <a:pt x="75" y="26"/>
                    <a:pt x="74" y="26"/>
                  </a:cubicBezTo>
                  <a:cubicBezTo>
                    <a:pt x="75" y="23"/>
                    <a:pt x="80" y="24"/>
                    <a:pt x="82" y="23"/>
                  </a:cubicBezTo>
                  <a:cubicBezTo>
                    <a:pt x="86" y="21"/>
                    <a:pt x="97" y="22"/>
                    <a:pt x="105" y="21"/>
                  </a:cubicBezTo>
                  <a:cubicBezTo>
                    <a:pt x="107" y="21"/>
                    <a:pt x="107" y="20"/>
                    <a:pt x="109" y="20"/>
                  </a:cubicBezTo>
                  <a:cubicBezTo>
                    <a:pt x="113" y="20"/>
                    <a:pt x="116" y="21"/>
                    <a:pt x="119" y="20"/>
                  </a:cubicBezTo>
                  <a:cubicBezTo>
                    <a:pt x="118" y="21"/>
                    <a:pt x="120" y="25"/>
                    <a:pt x="120" y="24"/>
                  </a:cubicBezTo>
                  <a:cubicBezTo>
                    <a:pt x="122" y="22"/>
                    <a:pt x="121" y="23"/>
                    <a:pt x="124" y="27"/>
                  </a:cubicBezTo>
                  <a:cubicBezTo>
                    <a:pt x="127" y="26"/>
                    <a:pt x="122" y="23"/>
                    <a:pt x="129" y="24"/>
                  </a:cubicBezTo>
                  <a:cubicBezTo>
                    <a:pt x="126" y="22"/>
                    <a:pt x="131" y="19"/>
                    <a:pt x="124" y="19"/>
                  </a:cubicBezTo>
                  <a:cubicBezTo>
                    <a:pt x="125" y="16"/>
                    <a:pt x="135" y="11"/>
                    <a:pt x="136" y="17"/>
                  </a:cubicBezTo>
                  <a:cubicBezTo>
                    <a:pt x="140" y="18"/>
                    <a:pt x="139" y="15"/>
                    <a:pt x="143" y="17"/>
                  </a:cubicBezTo>
                  <a:cubicBezTo>
                    <a:pt x="144" y="18"/>
                    <a:pt x="145" y="19"/>
                    <a:pt x="147" y="20"/>
                  </a:cubicBezTo>
                  <a:cubicBezTo>
                    <a:pt x="149" y="21"/>
                    <a:pt x="153" y="21"/>
                    <a:pt x="158" y="23"/>
                  </a:cubicBezTo>
                  <a:cubicBezTo>
                    <a:pt x="158" y="21"/>
                    <a:pt x="156" y="22"/>
                    <a:pt x="155" y="21"/>
                  </a:cubicBezTo>
                  <a:cubicBezTo>
                    <a:pt x="156" y="20"/>
                    <a:pt x="157" y="18"/>
                    <a:pt x="160" y="19"/>
                  </a:cubicBezTo>
                  <a:cubicBezTo>
                    <a:pt x="157" y="15"/>
                    <a:pt x="152" y="15"/>
                    <a:pt x="147" y="14"/>
                  </a:cubicBezTo>
                  <a:cubicBezTo>
                    <a:pt x="147" y="10"/>
                    <a:pt x="153" y="12"/>
                    <a:pt x="157" y="12"/>
                  </a:cubicBezTo>
                  <a:cubicBezTo>
                    <a:pt x="157" y="9"/>
                    <a:pt x="155" y="9"/>
                    <a:pt x="153" y="9"/>
                  </a:cubicBezTo>
                  <a:cubicBezTo>
                    <a:pt x="156" y="3"/>
                    <a:pt x="161" y="8"/>
                    <a:pt x="165" y="9"/>
                  </a:cubicBezTo>
                  <a:cubicBezTo>
                    <a:pt x="168" y="9"/>
                    <a:pt x="168" y="7"/>
                    <a:pt x="171" y="7"/>
                  </a:cubicBezTo>
                  <a:cubicBezTo>
                    <a:pt x="178" y="8"/>
                    <a:pt x="182" y="11"/>
                    <a:pt x="188" y="7"/>
                  </a:cubicBezTo>
                  <a:cubicBezTo>
                    <a:pt x="190" y="6"/>
                    <a:pt x="193" y="7"/>
                    <a:pt x="196" y="6"/>
                  </a:cubicBezTo>
                  <a:cubicBezTo>
                    <a:pt x="198" y="6"/>
                    <a:pt x="197" y="3"/>
                    <a:pt x="197" y="2"/>
                  </a:cubicBezTo>
                  <a:cubicBezTo>
                    <a:pt x="200" y="1"/>
                    <a:pt x="202" y="2"/>
                    <a:pt x="204" y="2"/>
                  </a:cubicBezTo>
                  <a:cubicBezTo>
                    <a:pt x="206" y="1"/>
                    <a:pt x="207" y="0"/>
                    <a:pt x="209" y="0"/>
                  </a:cubicBezTo>
                  <a:cubicBezTo>
                    <a:pt x="212" y="0"/>
                    <a:pt x="215" y="3"/>
                    <a:pt x="221" y="2"/>
                  </a:cubicBezTo>
                  <a:cubicBezTo>
                    <a:pt x="225" y="1"/>
                    <a:pt x="234" y="0"/>
                    <a:pt x="242" y="0"/>
                  </a:cubicBezTo>
                  <a:cubicBezTo>
                    <a:pt x="245" y="0"/>
                    <a:pt x="245" y="1"/>
                    <a:pt x="247" y="2"/>
                  </a:cubicBezTo>
                  <a:cubicBezTo>
                    <a:pt x="255" y="3"/>
                    <a:pt x="262" y="0"/>
                    <a:pt x="262" y="7"/>
                  </a:cubicBezTo>
                  <a:cubicBezTo>
                    <a:pt x="266" y="8"/>
                    <a:pt x="266" y="5"/>
                    <a:pt x="269" y="6"/>
                  </a:cubicBezTo>
                  <a:cubicBezTo>
                    <a:pt x="269" y="10"/>
                    <a:pt x="274" y="9"/>
                    <a:pt x="276" y="12"/>
                  </a:cubicBezTo>
                  <a:cubicBezTo>
                    <a:pt x="280" y="13"/>
                    <a:pt x="280" y="10"/>
                    <a:pt x="283" y="10"/>
                  </a:cubicBezTo>
                  <a:cubicBezTo>
                    <a:pt x="282" y="15"/>
                    <a:pt x="289" y="12"/>
                    <a:pt x="291" y="13"/>
                  </a:cubicBezTo>
                  <a:cubicBezTo>
                    <a:pt x="289" y="16"/>
                    <a:pt x="289" y="14"/>
                    <a:pt x="290" y="19"/>
                  </a:cubicBezTo>
                  <a:cubicBezTo>
                    <a:pt x="288" y="17"/>
                    <a:pt x="287" y="17"/>
                    <a:pt x="287" y="20"/>
                  </a:cubicBezTo>
                  <a:cubicBezTo>
                    <a:pt x="272" y="21"/>
                    <a:pt x="254" y="22"/>
                    <a:pt x="244" y="23"/>
                  </a:cubicBezTo>
                  <a:cubicBezTo>
                    <a:pt x="243" y="22"/>
                    <a:pt x="242" y="23"/>
                    <a:pt x="242" y="24"/>
                  </a:cubicBezTo>
                  <a:cubicBezTo>
                    <a:pt x="241" y="24"/>
                    <a:pt x="242" y="23"/>
                    <a:pt x="242" y="23"/>
                  </a:cubicBezTo>
                  <a:cubicBezTo>
                    <a:pt x="243" y="22"/>
                    <a:pt x="240" y="21"/>
                    <a:pt x="240" y="21"/>
                  </a:cubicBezTo>
                  <a:cubicBezTo>
                    <a:pt x="239" y="22"/>
                    <a:pt x="240" y="24"/>
                    <a:pt x="240" y="24"/>
                  </a:cubicBezTo>
                  <a:cubicBezTo>
                    <a:pt x="237" y="25"/>
                    <a:pt x="234" y="23"/>
                    <a:pt x="232" y="26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1349" name="Freeform 83">
              <a:extLst>
                <a:ext uri="{FF2B5EF4-FFF2-40B4-BE49-F238E27FC236}">
                  <a16:creationId xmlns:a16="http://schemas.microsoft.com/office/drawing/2014/main" id="{9BA8EE79-CB07-4888-9598-19DE482297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44650" y="26988"/>
              <a:ext cx="635000" cy="346075"/>
            </a:xfrm>
            <a:custGeom>
              <a:avLst/>
              <a:gdLst>
                <a:gd name="T0" fmla="*/ 158 w 169"/>
                <a:gd name="T1" fmla="*/ 9 h 92"/>
                <a:gd name="T2" fmla="*/ 168 w 169"/>
                <a:gd name="T3" fmla="*/ 14 h 92"/>
                <a:gd name="T4" fmla="*/ 164 w 169"/>
                <a:gd name="T5" fmla="*/ 17 h 92"/>
                <a:gd name="T6" fmla="*/ 157 w 169"/>
                <a:gd name="T7" fmla="*/ 20 h 92"/>
                <a:gd name="T8" fmla="*/ 137 w 169"/>
                <a:gd name="T9" fmla="*/ 24 h 92"/>
                <a:gd name="T10" fmla="*/ 145 w 169"/>
                <a:gd name="T11" fmla="*/ 27 h 92"/>
                <a:gd name="T12" fmla="*/ 128 w 169"/>
                <a:gd name="T13" fmla="*/ 34 h 92"/>
                <a:gd name="T14" fmla="*/ 123 w 169"/>
                <a:gd name="T15" fmla="*/ 37 h 92"/>
                <a:gd name="T16" fmla="*/ 114 w 169"/>
                <a:gd name="T17" fmla="*/ 41 h 92"/>
                <a:gd name="T18" fmla="*/ 100 w 169"/>
                <a:gd name="T19" fmla="*/ 47 h 92"/>
                <a:gd name="T20" fmla="*/ 96 w 169"/>
                <a:gd name="T21" fmla="*/ 51 h 92"/>
                <a:gd name="T22" fmla="*/ 86 w 169"/>
                <a:gd name="T23" fmla="*/ 52 h 92"/>
                <a:gd name="T24" fmla="*/ 92 w 169"/>
                <a:gd name="T25" fmla="*/ 61 h 92"/>
                <a:gd name="T26" fmla="*/ 82 w 169"/>
                <a:gd name="T27" fmla="*/ 68 h 92"/>
                <a:gd name="T28" fmla="*/ 75 w 169"/>
                <a:gd name="T29" fmla="*/ 72 h 92"/>
                <a:gd name="T30" fmla="*/ 63 w 169"/>
                <a:gd name="T31" fmla="*/ 80 h 92"/>
                <a:gd name="T32" fmla="*/ 67 w 169"/>
                <a:gd name="T33" fmla="*/ 87 h 92"/>
                <a:gd name="T34" fmla="*/ 55 w 169"/>
                <a:gd name="T35" fmla="*/ 90 h 92"/>
                <a:gd name="T36" fmla="*/ 34 w 169"/>
                <a:gd name="T37" fmla="*/ 86 h 92"/>
                <a:gd name="T38" fmla="*/ 27 w 169"/>
                <a:gd name="T39" fmla="*/ 87 h 92"/>
                <a:gd name="T40" fmla="*/ 18 w 169"/>
                <a:gd name="T41" fmla="*/ 80 h 92"/>
                <a:gd name="T42" fmla="*/ 27 w 169"/>
                <a:gd name="T43" fmla="*/ 72 h 92"/>
                <a:gd name="T44" fmla="*/ 39 w 169"/>
                <a:gd name="T45" fmla="*/ 72 h 92"/>
                <a:gd name="T46" fmla="*/ 19 w 169"/>
                <a:gd name="T47" fmla="*/ 68 h 92"/>
                <a:gd name="T48" fmla="*/ 30 w 169"/>
                <a:gd name="T49" fmla="*/ 59 h 92"/>
                <a:gd name="T50" fmla="*/ 40 w 169"/>
                <a:gd name="T51" fmla="*/ 59 h 92"/>
                <a:gd name="T52" fmla="*/ 40 w 169"/>
                <a:gd name="T53" fmla="*/ 54 h 92"/>
                <a:gd name="T54" fmla="*/ 37 w 169"/>
                <a:gd name="T55" fmla="*/ 47 h 92"/>
                <a:gd name="T56" fmla="*/ 30 w 169"/>
                <a:gd name="T57" fmla="*/ 44 h 92"/>
                <a:gd name="T58" fmla="*/ 46 w 169"/>
                <a:gd name="T59" fmla="*/ 42 h 92"/>
                <a:gd name="T60" fmla="*/ 51 w 169"/>
                <a:gd name="T61" fmla="*/ 40 h 92"/>
                <a:gd name="T62" fmla="*/ 63 w 169"/>
                <a:gd name="T63" fmla="*/ 31 h 92"/>
                <a:gd name="T64" fmla="*/ 39 w 169"/>
                <a:gd name="T65" fmla="*/ 35 h 92"/>
                <a:gd name="T66" fmla="*/ 22 w 169"/>
                <a:gd name="T67" fmla="*/ 31 h 92"/>
                <a:gd name="T68" fmla="*/ 5 w 169"/>
                <a:gd name="T69" fmla="*/ 27 h 92"/>
                <a:gd name="T70" fmla="*/ 2 w 169"/>
                <a:gd name="T71" fmla="*/ 19 h 92"/>
                <a:gd name="T72" fmla="*/ 30 w 169"/>
                <a:gd name="T73" fmla="*/ 12 h 92"/>
                <a:gd name="T74" fmla="*/ 50 w 169"/>
                <a:gd name="T75" fmla="*/ 7 h 92"/>
                <a:gd name="T76" fmla="*/ 74 w 169"/>
                <a:gd name="T77" fmla="*/ 3 h 92"/>
                <a:gd name="T78" fmla="*/ 98 w 169"/>
                <a:gd name="T79" fmla="*/ 2 h 92"/>
                <a:gd name="T80" fmla="*/ 110 w 169"/>
                <a:gd name="T81" fmla="*/ 2 h 92"/>
                <a:gd name="T82" fmla="*/ 134 w 169"/>
                <a:gd name="T83" fmla="*/ 2 h 92"/>
                <a:gd name="T84" fmla="*/ 158 w 169"/>
                <a:gd name="T85" fmla="*/ 3 h 9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69"/>
                <a:gd name="T130" fmla="*/ 0 h 92"/>
                <a:gd name="T131" fmla="*/ 169 w 169"/>
                <a:gd name="T132" fmla="*/ 92 h 92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69" h="92">
                  <a:moveTo>
                    <a:pt x="158" y="3"/>
                  </a:moveTo>
                  <a:cubicBezTo>
                    <a:pt x="156" y="6"/>
                    <a:pt x="158" y="5"/>
                    <a:pt x="158" y="9"/>
                  </a:cubicBezTo>
                  <a:cubicBezTo>
                    <a:pt x="162" y="9"/>
                    <a:pt x="165" y="9"/>
                    <a:pt x="169" y="9"/>
                  </a:cubicBezTo>
                  <a:cubicBezTo>
                    <a:pt x="169" y="11"/>
                    <a:pt x="167" y="12"/>
                    <a:pt x="168" y="14"/>
                  </a:cubicBezTo>
                  <a:cubicBezTo>
                    <a:pt x="167" y="15"/>
                    <a:pt x="164" y="14"/>
                    <a:pt x="164" y="14"/>
                  </a:cubicBezTo>
                  <a:cubicBezTo>
                    <a:pt x="163" y="15"/>
                    <a:pt x="164" y="17"/>
                    <a:pt x="164" y="17"/>
                  </a:cubicBezTo>
                  <a:cubicBezTo>
                    <a:pt x="161" y="18"/>
                    <a:pt x="158" y="18"/>
                    <a:pt x="158" y="17"/>
                  </a:cubicBezTo>
                  <a:cubicBezTo>
                    <a:pt x="156" y="17"/>
                    <a:pt x="157" y="19"/>
                    <a:pt x="157" y="20"/>
                  </a:cubicBezTo>
                  <a:cubicBezTo>
                    <a:pt x="155" y="21"/>
                    <a:pt x="151" y="19"/>
                    <a:pt x="151" y="21"/>
                  </a:cubicBezTo>
                  <a:cubicBezTo>
                    <a:pt x="146" y="21"/>
                    <a:pt x="140" y="20"/>
                    <a:pt x="137" y="24"/>
                  </a:cubicBezTo>
                  <a:cubicBezTo>
                    <a:pt x="138" y="27"/>
                    <a:pt x="144" y="24"/>
                    <a:pt x="145" y="23"/>
                  </a:cubicBezTo>
                  <a:cubicBezTo>
                    <a:pt x="147" y="23"/>
                    <a:pt x="145" y="25"/>
                    <a:pt x="145" y="27"/>
                  </a:cubicBezTo>
                  <a:cubicBezTo>
                    <a:pt x="140" y="27"/>
                    <a:pt x="137" y="29"/>
                    <a:pt x="133" y="30"/>
                  </a:cubicBezTo>
                  <a:cubicBezTo>
                    <a:pt x="131" y="31"/>
                    <a:pt x="129" y="32"/>
                    <a:pt x="128" y="34"/>
                  </a:cubicBezTo>
                  <a:cubicBezTo>
                    <a:pt x="127" y="34"/>
                    <a:pt x="125" y="33"/>
                    <a:pt x="124" y="34"/>
                  </a:cubicBezTo>
                  <a:cubicBezTo>
                    <a:pt x="123" y="35"/>
                    <a:pt x="124" y="36"/>
                    <a:pt x="123" y="37"/>
                  </a:cubicBezTo>
                  <a:cubicBezTo>
                    <a:pt x="121" y="38"/>
                    <a:pt x="119" y="36"/>
                    <a:pt x="119" y="38"/>
                  </a:cubicBezTo>
                  <a:cubicBezTo>
                    <a:pt x="119" y="40"/>
                    <a:pt x="115" y="39"/>
                    <a:pt x="114" y="41"/>
                  </a:cubicBezTo>
                  <a:cubicBezTo>
                    <a:pt x="114" y="44"/>
                    <a:pt x="111" y="42"/>
                    <a:pt x="109" y="44"/>
                  </a:cubicBezTo>
                  <a:cubicBezTo>
                    <a:pt x="107" y="46"/>
                    <a:pt x="104" y="45"/>
                    <a:pt x="100" y="47"/>
                  </a:cubicBezTo>
                  <a:cubicBezTo>
                    <a:pt x="100" y="47"/>
                    <a:pt x="101" y="48"/>
                    <a:pt x="99" y="48"/>
                  </a:cubicBezTo>
                  <a:cubicBezTo>
                    <a:pt x="96" y="48"/>
                    <a:pt x="98" y="49"/>
                    <a:pt x="96" y="51"/>
                  </a:cubicBezTo>
                  <a:cubicBezTo>
                    <a:pt x="96" y="51"/>
                    <a:pt x="95" y="51"/>
                    <a:pt x="95" y="51"/>
                  </a:cubicBezTo>
                  <a:cubicBezTo>
                    <a:pt x="94" y="51"/>
                    <a:pt x="91" y="53"/>
                    <a:pt x="86" y="52"/>
                  </a:cubicBezTo>
                  <a:cubicBezTo>
                    <a:pt x="87" y="54"/>
                    <a:pt x="92" y="55"/>
                    <a:pt x="86" y="55"/>
                  </a:cubicBezTo>
                  <a:cubicBezTo>
                    <a:pt x="87" y="58"/>
                    <a:pt x="93" y="55"/>
                    <a:pt x="92" y="61"/>
                  </a:cubicBezTo>
                  <a:cubicBezTo>
                    <a:pt x="89" y="58"/>
                    <a:pt x="89" y="61"/>
                    <a:pt x="89" y="65"/>
                  </a:cubicBezTo>
                  <a:cubicBezTo>
                    <a:pt x="86" y="61"/>
                    <a:pt x="85" y="66"/>
                    <a:pt x="82" y="68"/>
                  </a:cubicBezTo>
                  <a:cubicBezTo>
                    <a:pt x="79" y="69"/>
                    <a:pt x="76" y="68"/>
                    <a:pt x="74" y="70"/>
                  </a:cubicBezTo>
                  <a:cubicBezTo>
                    <a:pt x="73" y="72"/>
                    <a:pt x="75" y="72"/>
                    <a:pt x="75" y="72"/>
                  </a:cubicBezTo>
                  <a:cubicBezTo>
                    <a:pt x="75" y="73"/>
                    <a:pt x="70" y="74"/>
                    <a:pt x="74" y="75"/>
                  </a:cubicBezTo>
                  <a:cubicBezTo>
                    <a:pt x="72" y="79"/>
                    <a:pt x="64" y="76"/>
                    <a:pt x="63" y="80"/>
                  </a:cubicBezTo>
                  <a:cubicBezTo>
                    <a:pt x="65" y="83"/>
                    <a:pt x="69" y="83"/>
                    <a:pt x="74" y="83"/>
                  </a:cubicBezTo>
                  <a:cubicBezTo>
                    <a:pt x="75" y="88"/>
                    <a:pt x="67" y="84"/>
                    <a:pt x="67" y="87"/>
                  </a:cubicBezTo>
                  <a:cubicBezTo>
                    <a:pt x="67" y="89"/>
                    <a:pt x="65" y="87"/>
                    <a:pt x="64" y="87"/>
                  </a:cubicBezTo>
                  <a:cubicBezTo>
                    <a:pt x="61" y="87"/>
                    <a:pt x="59" y="92"/>
                    <a:pt x="55" y="90"/>
                  </a:cubicBezTo>
                  <a:cubicBezTo>
                    <a:pt x="55" y="89"/>
                    <a:pt x="52" y="89"/>
                    <a:pt x="53" y="86"/>
                  </a:cubicBezTo>
                  <a:cubicBezTo>
                    <a:pt x="46" y="85"/>
                    <a:pt x="41" y="87"/>
                    <a:pt x="34" y="86"/>
                  </a:cubicBezTo>
                  <a:cubicBezTo>
                    <a:pt x="34" y="86"/>
                    <a:pt x="33" y="84"/>
                    <a:pt x="33" y="84"/>
                  </a:cubicBezTo>
                  <a:cubicBezTo>
                    <a:pt x="31" y="85"/>
                    <a:pt x="30" y="87"/>
                    <a:pt x="27" y="87"/>
                  </a:cubicBezTo>
                  <a:cubicBezTo>
                    <a:pt x="21" y="88"/>
                    <a:pt x="15" y="85"/>
                    <a:pt x="8" y="84"/>
                  </a:cubicBezTo>
                  <a:cubicBezTo>
                    <a:pt x="10" y="82"/>
                    <a:pt x="13" y="80"/>
                    <a:pt x="18" y="80"/>
                  </a:cubicBezTo>
                  <a:cubicBezTo>
                    <a:pt x="21" y="80"/>
                    <a:pt x="18" y="74"/>
                    <a:pt x="20" y="73"/>
                  </a:cubicBezTo>
                  <a:cubicBezTo>
                    <a:pt x="24" y="74"/>
                    <a:pt x="24" y="71"/>
                    <a:pt x="27" y="72"/>
                  </a:cubicBezTo>
                  <a:cubicBezTo>
                    <a:pt x="27" y="77"/>
                    <a:pt x="33" y="76"/>
                    <a:pt x="37" y="76"/>
                  </a:cubicBezTo>
                  <a:cubicBezTo>
                    <a:pt x="40" y="75"/>
                    <a:pt x="36" y="74"/>
                    <a:pt x="39" y="72"/>
                  </a:cubicBezTo>
                  <a:cubicBezTo>
                    <a:pt x="38" y="69"/>
                    <a:pt x="30" y="73"/>
                    <a:pt x="33" y="66"/>
                  </a:cubicBezTo>
                  <a:cubicBezTo>
                    <a:pt x="27" y="68"/>
                    <a:pt x="25" y="70"/>
                    <a:pt x="19" y="68"/>
                  </a:cubicBezTo>
                  <a:cubicBezTo>
                    <a:pt x="20" y="65"/>
                    <a:pt x="23" y="64"/>
                    <a:pt x="26" y="63"/>
                  </a:cubicBezTo>
                  <a:cubicBezTo>
                    <a:pt x="27" y="62"/>
                    <a:pt x="29" y="61"/>
                    <a:pt x="30" y="59"/>
                  </a:cubicBezTo>
                  <a:cubicBezTo>
                    <a:pt x="32" y="59"/>
                    <a:pt x="33" y="59"/>
                    <a:pt x="33" y="58"/>
                  </a:cubicBezTo>
                  <a:cubicBezTo>
                    <a:pt x="36" y="57"/>
                    <a:pt x="38" y="58"/>
                    <a:pt x="40" y="59"/>
                  </a:cubicBezTo>
                  <a:cubicBezTo>
                    <a:pt x="42" y="58"/>
                    <a:pt x="44" y="57"/>
                    <a:pt x="44" y="55"/>
                  </a:cubicBezTo>
                  <a:cubicBezTo>
                    <a:pt x="44" y="53"/>
                    <a:pt x="41" y="54"/>
                    <a:pt x="40" y="54"/>
                  </a:cubicBezTo>
                  <a:cubicBezTo>
                    <a:pt x="40" y="53"/>
                    <a:pt x="39" y="50"/>
                    <a:pt x="39" y="49"/>
                  </a:cubicBezTo>
                  <a:cubicBezTo>
                    <a:pt x="38" y="49"/>
                    <a:pt x="37" y="48"/>
                    <a:pt x="37" y="47"/>
                  </a:cubicBezTo>
                  <a:cubicBezTo>
                    <a:pt x="36" y="47"/>
                    <a:pt x="35" y="48"/>
                    <a:pt x="33" y="48"/>
                  </a:cubicBezTo>
                  <a:cubicBezTo>
                    <a:pt x="34" y="45"/>
                    <a:pt x="33" y="44"/>
                    <a:pt x="30" y="44"/>
                  </a:cubicBezTo>
                  <a:cubicBezTo>
                    <a:pt x="32" y="41"/>
                    <a:pt x="33" y="39"/>
                    <a:pt x="37" y="40"/>
                  </a:cubicBezTo>
                  <a:cubicBezTo>
                    <a:pt x="41" y="39"/>
                    <a:pt x="40" y="44"/>
                    <a:pt x="46" y="42"/>
                  </a:cubicBezTo>
                  <a:cubicBezTo>
                    <a:pt x="45" y="44"/>
                    <a:pt x="46" y="45"/>
                    <a:pt x="47" y="45"/>
                  </a:cubicBezTo>
                  <a:cubicBezTo>
                    <a:pt x="52" y="46"/>
                    <a:pt x="49" y="41"/>
                    <a:pt x="51" y="40"/>
                  </a:cubicBezTo>
                  <a:cubicBezTo>
                    <a:pt x="58" y="38"/>
                    <a:pt x="65" y="36"/>
                    <a:pt x="68" y="31"/>
                  </a:cubicBezTo>
                  <a:cubicBezTo>
                    <a:pt x="68" y="28"/>
                    <a:pt x="66" y="33"/>
                    <a:pt x="63" y="31"/>
                  </a:cubicBezTo>
                  <a:cubicBezTo>
                    <a:pt x="60" y="33"/>
                    <a:pt x="57" y="33"/>
                    <a:pt x="55" y="35"/>
                  </a:cubicBezTo>
                  <a:cubicBezTo>
                    <a:pt x="52" y="34"/>
                    <a:pt x="45" y="36"/>
                    <a:pt x="39" y="35"/>
                  </a:cubicBezTo>
                  <a:cubicBezTo>
                    <a:pt x="35" y="35"/>
                    <a:pt x="33" y="33"/>
                    <a:pt x="29" y="35"/>
                  </a:cubicBezTo>
                  <a:cubicBezTo>
                    <a:pt x="28" y="30"/>
                    <a:pt x="24" y="36"/>
                    <a:pt x="22" y="31"/>
                  </a:cubicBezTo>
                  <a:cubicBezTo>
                    <a:pt x="20" y="33"/>
                    <a:pt x="16" y="30"/>
                    <a:pt x="11" y="31"/>
                  </a:cubicBezTo>
                  <a:cubicBezTo>
                    <a:pt x="12" y="27"/>
                    <a:pt x="6" y="29"/>
                    <a:pt x="5" y="27"/>
                  </a:cubicBezTo>
                  <a:cubicBezTo>
                    <a:pt x="4" y="23"/>
                    <a:pt x="8" y="24"/>
                    <a:pt x="9" y="23"/>
                  </a:cubicBezTo>
                  <a:cubicBezTo>
                    <a:pt x="9" y="19"/>
                    <a:pt x="0" y="24"/>
                    <a:pt x="2" y="19"/>
                  </a:cubicBezTo>
                  <a:cubicBezTo>
                    <a:pt x="8" y="16"/>
                    <a:pt x="19" y="16"/>
                    <a:pt x="29" y="14"/>
                  </a:cubicBezTo>
                  <a:cubicBezTo>
                    <a:pt x="30" y="14"/>
                    <a:pt x="30" y="13"/>
                    <a:pt x="30" y="12"/>
                  </a:cubicBezTo>
                  <a:cubicBezTo>
                    <a:pt x="38" y="12"/>
                    <a:pt x="43" y="10"/>
                    <a:pt x="47" y="12"/>
                  </a:cubicBezTo>
                  <a:cubicBezTo>
                    <a:pt x="48" y="10"/>
                    <a:pt x="49" y="9"/>
                    <a:pt x="50" y="7"/>
                  </a:cubicBezTo>
                  <a:cubicBezTo>
                    <a:pt x="58" y="7"/>
                    <a:pt x="66" y="4"/>
                    <a:pt x="72" y="6"/>
                  </a:cubicBezTo>
                  <a:cubicBezTo>
                    <a:pt x="74" y="6"/>
                    <a:pt x="73" y="4"/>
                    <a:pt x="74" y="3"/>
                  </a:cubicBezTo>
                  <a:cubicBezTo>
                    <a:pt x="79" y="4"/>
                    <a:pt x="87" y="2"/>
                    <a:pt x="91" y="5"/>
                  </a:cubicBezTo>
                  <a:cubicBezTo>
                    <a:pt x="91" y="2"/>
                    <a:pt x="97" y="5"/>
                    <a:pt x="98" y="2"/>
                  </a:cubicBezTo>
                  <a:cubicBezTo>
                    <a:pt x="101" y="3"/>
                    <a:pt x="106" y="3"/>
                    <a:pt x="112" y="3"/>
                  </a:cubicBezTo>
                  <a:cubicBezTo>
                    <a:pt x="112" y="2"/>
                    <a:pt x="111" y="2"/>
                    <a:pt x="110" y="2"/>
                  </a:cubicBezTo>
                  <a:cubicBezTo>
                    <a:pt x="110" y="0"/>
                    <a:pt x="112" y="1"/>
                    <a:pt x="112" y="2"/>
                  </a:cubicBezTo>
                  <a:cubicBezTo>
                    <a:pt x="118" y="3"/>
                    <a:pt x="128" y="0"/>
                    <a:pt x="134" y="2"/>
                  </a:cubicBezTo>
                  <a:cubicBezTo>
                    <a:pt x="134" y="2"/>
                    <a:pt x="134" y="4"/>
                    <a:pt x="134" y="5"/>
                  </a:cubicBezTo>
                  <a:cubicBezTo>
                    <a:pt x="145" y="5"/>
                    <a:pt x="146" y="2"/>
                    <a:pt x="158" y="3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1350" name="Freeform 84">
              <a:extLst>
                <a:ext uri="{FF2B5EF4-FFF2-40B4-BE49-F238E27FC236}">
                  <a16:creationId xmlns:a16="http://schemas.microsoft.com/office/drawing/2014/main" id="{E2112984-76F6-43D8-A6D3-4790D3BF28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95737" y="153988"/>
              <a:ext cx="184150" cy="68263"/>
            </a:xfrm>
            <a:custGeom>
              <a:avLst/>
              <a:gdLst>
                <a:gd name="T0" fmla="*/ 13 w 49"/>
                <a:gd name="T1" fmla="*/ 3 h 18"/>
                <a:gd name="T2" fmla="*/ 13 w 49"/>
                <a:gd name="T3" fmla="*/ 4 h 18"/>
                <a:gd name="T4" fmla="*/ 17 w 49"/>
                <a:gd name="T5" fmla="*/ 8 h 18"/>
                <a:gd name="T6" fmla="*/ 22 w 49"/>
                <a:gd name="T7" fmla="*/ 6 h 18"/>
                <a:gd name="T8" fmla="*/ 29 w 49"/>
                <a:gd name="T9" fmla="*/ 8 h 18"/>
                <a:gd name="T10" fmla="*/ 41 w 49"/>
                <a:gd name="T11" fmla="*/ 6 h 18"/>
                <a:gd name="T12" fmla="*/ 47 w 49"/>
                <a:gd name="T13" fmla="*/ 8 h 18"/>
                <a:gd name="T14" fmla="*/ 44 w 49"/>
                <a:gd name="T15" fmla="*/ 14 h 18"/>
                <a:gd name="T16" fmla="*/ 31 w 49"/>
                <a:gd name="T17" fmla="*/ 15 h 18"/>
                <a:gd name="T18" fmla="*/ 23 w 49"/>
                <a:gd name="T19" fmla="*/ 18 h 18"/>
                <a:gd name="T20" fmla="*/ 9 w 49"/>
                <a:gd name="T21" fmla="*/ 8 h 18"/>
                <a:gd name="T22" fmla="*/ 2 w 49"/>
                <a:gd name="T23" fmla="*/ 7 h 18"/>
                <a:gd name="T24" fmla="*/ 13 w 49"/>
                <a:gd name="T25" fmla="*/ 3 h 1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9"/>
                <a:gd name="T40" fmla="*/ 0 h 18"/>
                <a:gd name="T41" fmla="*/ 49 w 49"/>
                <a:gd name="T42" fmla="*/ 18 h 1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9" h="18">
                  <a:moveTo>
                    <a:pt x="13" y="3"/>
                  </a:moveTo>
                  <a:cubicBezTo>
                    <a:pt x="15" y="3"/>
                    <a:pt x="14" y="4"/>
                    <a:pt x="13" y="4"/>
                  </a:cubicBezTo>
                  <a:cubicBezTo>
                    <a:pt x="13" y="8"/>
                    <a:pt x="19" y="3"/>
                    <a:pt x="17" y="8"/>
                  </a:cubicBezTo>
                  <a:cubicBezTo>
                    <a:pt x="20" y="9"/>
                    <a:pt x="19" y="6"/>
                    <a:pt x="22" y="6"/>
                  </a:cubicBezTo>
                  <a:cubicBezTo>
                    <a:pt x="25" y="8"/>
                    <a:pt x="28" y="3"/>
                    <a:pt x="29" y="8"/>
                  </a:cubicBezTo>
                  <a:cubicBezTo>
                    <a:pt x="32" y="7"/>
                    <a:pt x="37" y="7"/>
                    <a:pt x="41" y="6"/>
                  </a:cubicBezTo>
                  <a:cubicBezTo>
                    <a:pt x="40" y="9"/>
                    <a:pt x="48" y="5"/>
                    <a:pt x="47" y="8"/>
                  </a:cubicBezTo>
                  <a:cubicBezTo>
                    <a:pt x="49" y="13"/>
                    <a:pt x="38" y="11"/>
                    <a:pt x="44" y="14"/>
                  </a:cubicBezTo>
                  <a:cubicBezTo>
                    <a:pt x="42" y="17"/>
                    <a:pt x="35" y="15"/>
                    <a:pt x="31" y="15"/>
                  </a:cubicBezTo>
                  <a:cubicBezTo>
                    <a:pt x="28" y="16"/>
                    <a:pt x="26" y="17"/>
                    <a:pt x="23" y="18"/>
                  </a:cubicBezTo>
                  <a:cubicBezTo>
                    <a:pt x="17" y="16"/>
                    <a:pt x="12" y="13"/>
                    <a:pt x="9" y="8"/>
                  </a:cubicBezTo>
                  <a:cubicBezTo>
                    <a:pt x="7" y="8"/>
                    <a:pt x="2" y="10"/>
                    <a:pt x="2" y="7"/>
                  </a:cubicBezTo>
                  <a:cubicBezTo>
                    <a:pt x="0" y="0"/>
                    <a:pt x="12" y="7"/>
                    <a:pt x="13" y="3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1351" name="Freeform 85">
              <a:extLst>
                <a:ext uri="{FF2B5EF4-FFF2-40B4-BE49-F238E27FC236}">
                  <a16:creationId xmlns:a16="http://schemas.microsoft.com/office/drawing/2014/main" id="{A9BE7E81-1785-4E1E-A9A4-C61F5E3765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7287" y="247650"/>
              <a:ext cx="82550" cy="23813"/>
            </a:xfrm>
            <a:custGeom>
              <a:avLst/>
              <a:gdLst>
                <a:gd name="T0" fmla="*/ 21 w 22"/>
                <a:gd name="T1" fmla="*/ 0 h 6"/>
                <a:gd name="T2" fmla="*/ 13 w 22"/>
                <a:gd name="T3" fmla="*/ 4 h 6"/>
                <a:gd name="T4" fmla="*/ 10 w 22"/>
                <a:gd name="T5" fmla="*/ 6 h 6"/>
                <a:gd name="T6" fmla="*/ 5 w 22"/>
                <a:gd name="T7" fmla="*/ 6 h 6"/>
                <a:gd name="T8" fmla="*/ 7 w 22"/>
                <a:gd name="T9" fmla="*/ 2 h 6"/>
                <a:gd name="T10" fmla="*/ 21 w 22"/>
                <a:gd name="T11" fmla="*/ 0 h 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2"/>
                <a:gd name="T19" fmla="*/ 0 h 6"/>
                <a:gd name="T20" fmla="*/ 22 w 22"/>
                <a:gd name="T21" fmla="*/ 6 h 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2" h="6">
                  <a:moveTo>
                    <a:pt x="21" y="0"/>
                  </a:moveTo>
                  <a:cubicBezTo>
                    <a:pt x="22" y="5"/>
                    <a:pt x="16" y="4"/>
                    <a:pt x="13" y="4"/>
                  </a:cubicBezTo>
                  <a:cubicBezTo>
                    <a:pt x="12" y="5"/>
                    <a:pt x="12" y="6"/>
                    <a:pt x="10" y="6"/>
                  </a:cubicBezTo>
                  <a:cubicBezTo>
                    <a:pt x="8" y="6"/>
                    <a:pt x="5" y="4"/>
                    <a:pt x="5" y="6"/>
                  </a:cubicBezTo>
                  <a:cubicBezTo>
                    <a:pt x="0" y="6"/>
                    <a:pt x="7" y="1"/>
                    <a:pt x="7" y="2"/>
                  </a:cubicBezTo>
                  <a:cubicBezTo>
                    <a:pt x="10" y="5"/>
                    <a:pt x="16" y="0"/>
                    <a:pt x="21" y="0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1352" name="Freeform 86">
              <a:extLst>
                <a:ext uri="{FF2B5EF4-FFF2-40B4-BE49-F238E27FC236}">
                  <a16:creationId xmlns:a16="http://schemas.microsoft.com/office/drawing/2014/main" id="{F93E16E5-F2FB-44EE-ADA3-05029EF543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0662" y="247650"/>
              <a:ext cx="76200" cy="49213"/>
            </a:xfrm>
            <a:custGeom>
              <a:avLst/>
              <a:gdLst>
                <a:gd name="T0" fmla="*/ 10 w 20"/>
                <a:gd name="T1" fmla="*/ 0 h 13"/>
                <a:gd name="T2" fmla="*/ 7 w 20"/>
                <a:gd name="T3" fmla="*/ 2 h 13"/>
                <a:gd name="T4" fmla="*/ 14 w 20"/>
                <a:gd name="T5" fmla="*/ 6 h 13"/>
                <a:gd name="T6" fmla="*/ 17 w 20"/>
                <a:gd name="T7" fmla="*/ 4 h 13"/>
                <a:gd name="T8" fmla="*/ 8 w 20"/>
                <a:gd name="T9" fmla="*/ 13 h 13"/>
                <a:gd name="T10" fmla="*/ 0 w 20"/>
                <a:gd name="T11" fmla="*/ 3 h 13"/>
                <a:gd name="T12" fmla="*/ 10 w 20"/>
                <a:gd name="T13" fmla="*/ 0 h 1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0"/>
                <a:gd name="T22" fmla="*/ 0 h 13"/>
                <a:gd name="T23" fmla="*/ 20 w 20"/>
                <a:gd name="T24" fmla="*/ 13 h 1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0" h="13">
                  <a:moveTo>
                    <a:pt x="10" y="0"/>
                  </a:moveTo>
                  <a:cubicBezTo>
                    <a:pt x="9" y="2"/>
                    <a:pt x="8" y="1"/>
                    <a:pt x="7" y="2"/>
                  </a:cubicBezTo>
                  <a:cubicBezTo>
                    <a:pt x="6" y="6"/>
                    <a:pt x="16" y="0"/>
                    <a:pt x="14" y="6"/>
                  </a:cubicBezTo>
                  <a:cubicBezTo>
                    <a:pt x="15" y="6"/>
                    <a:pt x="16" y="6"/>
                    <a:pt x="17" y="4"/>
                  </a:cubicBezTo>
                  <a:cubicBezTo>
                    <a:pt x="20" y="8"/>
                    <a:pt x="9" y="9"/>
                    <a:pt x="8" y="13"/>
                  </a:cubicBezTo>
                  <a:cubicBezTo>
                    <a:pt x="5" y="10"/>
                    <a:pt x="5" y="4"/>
                    <a:pt x="0" y="3"/>
                  </a:cubicBezTo>
                  <a:cubicBezTo>
                    <a:pt x="1" y="0"/>
                    <a:pt x="7" y="2"/>
                    <a:pt x="10" y="0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1353" name="Freeform 87">
              <a:extLst>
                <a:ext uri="{FF2B5EF4-FFF2-40B4-BE49-F238E27FC236}">
                  <a16:creationId xmlns:a16="http://schemas.microsoft.com/office/drawing/2014/main" id="{8869EC91-B3D5-40E6-933C-41381183AE27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3219450" y="304800"/>
              <a:ext cx="4449763" cy="2922588"/>
            </a:xfrm>
            <a:custGeom>
              <a:avLst/>
              <a:gdLst>
                <a:gd name="T0" fmla="*/ 704 w 1185"/>
                <a:gd name="T1" fmla="*/ 54 h 777"/>
                <a:gd name="T2" fmla="*/ 832 w 1185"/>
                <a:gd name="T3" fmla="*/ 54 h 777"/>
                <a:gd name="T4" fmla="*/ 938 w 1185"/>
                <a:gd name="T5" fmla="*/ 64 h 777"/>
                <a:gd name="T6" fmla="*/ 1077 w 1185"/>
                <a:gd name="T7" fmla="*/ 86 h 777"/>
                <a:gd name="T8" fmla="*/ 1185 w 1185"/>
                <a:gd name="T9" fmla="*/ 121 h 777"/>
                <a:gd name="T10" fmla="*/ 1117 w 1185"/>
                <a:gd name="T11" fmla="*/ 138 h 777"/>
                <a:gd name="T12" fmla="*/ 1028 w 1185"/>
                <a:gd name="T13" fmla="*/ 205 h 777"/>
                <a:gd name="T14" fmla="*/ 993 w 1185"/>
                <a:gd name="T15" fmla="*/ 226 h 777"/>
                <a:gd name="T16" fmla="*/ 1039 w 1185"/>
                <a:gd name="T17" fmla="*/ 156 h 777"/>
                <a:gd name="T18" fmla="*/ 938 w 1185"/>
                <a:gd name="T19" fmla="*/ 186 h 777"/>
                <a:gd name="T20" fmla="*/ 906 w 1185"/>
                <a:gd name="T21" fmla="*/ 235 h 777"/>
                <a:gd name="T22" fmla="*/ 850 w 1185"/>
                <a:gd name="T23" fmla="*/ 312 h 777"/>
                <a:gd name="T24" fmla="*/ 814 w 1185"/>
                <a:gd name="T25" fmla="*/ 330 h 777"/>
                <a:gd name="T26" fmla="*/ 798 w 1185"/>
                <a:gd name="T27" fmla="*/ 349 h 777"/>
                <a:gd name="T28" fmla="*/ 748 w 1185"/>
                <a:gd name="T29" fmla="*/ 441 h 777"/>
                <a:gd name="T30" fmla="*/ 720 w 1185"/>
                <a:gd name="T31" fmla="*/ 507 h 777"/>
                <a:gd name="T32" fmla="*/ 673 w 1185"/>
                <a:gd name="T33" fmla="*/ 515 h 777"/>
                <a:gd name="T34" fmla="*/ 663 w 1185"/>
                <a:gd name="T35" fmla="*/ 518 h 777"/>
                <a:gd name="T36" fmla="*/ 638 w 1185"/>
                <a:gd name="T37" fmla="*/ 452 h 777"/>
                <a:gd name="T38" fmla="*/ 558 w 1185"/>
                <a:gd name="T39" fmla="*/ 494 h 777"/>
                <a:gd name="T40" fmla="*/ 501 w 1185"/>
                <a:gd name="T41" fmla="*/ 436 h 777"/>
                <a:gd name="T42" fmla="*/ 394 w 1185"/>
                <a:gd name="T43" fmla="*/ 419 h 777"/>
                <a:gd name="T44" fmla="*/ 419 w 1185"/>
                <a:gd name="T45" fmla="*/ 464 h 777"/>
                <a:gd name="T46" fmla="*/ 341 w 1185"/>
                <a:gd name="T47" fmla="*/ 468 h 777"/>
                <a:gd name="T48" fmla="*/ 294 w 1185"/>
                <a:gd name="T49" fmla="*/ 410 h 777"/>
                <a:gd name="T50" fmla="*/ 331 w 1185"/>
                <a:gd name="T51" fmla="*/ 486 h 777"/>
                <a:gd name="T52" fmla="*/ 353 w 1185"/>
                <a:gd name="T53" fmla="*/ 563 h 777"/>
                <a:gd name="T54" fmla="*/ 310 w 1185"/>
                <a:gd name="T55" fmla="*/ 675 h 777"/>
                <a:gd name="T56" fmla="*/ 265 w 1185"/>
                <a:gd name="T57" fmla="*/ 762 h 777"/>
                <a:gd name="T58" fmla="*/ 178 w 1185"/>
                <a:gd name="T59" fmla="*/ 695 h 777"/>
                <a:gd name="T60" fmla="*/ 168 w 1185"/>
                <a:gd name="T61" fmla="*/ 593 h 777"/>
                <a:gd name="T62" fmla="*/ 35 w 1185"/>
                <a:gd name="T63" fmla="*/ 528 h 777"/>
                <a:gd name="T64" fmla="*/ 4 w 1185"/>
                <a:gd name="T65" fmla="*/ 443 h 777"/>
                <a:gd name="T66" fmla="*/ 122 w 1185"/>
                <a:gd name="T67" fmla="*/ 350 h 777"/>
                <a:gd name="T68" fmla="*/ 198 w 1185"/>
                <a:gd name="T69" fmla="*/ 385 h 777"/>
                <a:gd name="T70" fmla="*/ 285 w 1185"/>
                <a:gd name="T71" fmla="*/ 385 h 777"/>
                <a:gd name="T72" fmla="*/ 233 w 1185"/>
                <a:gd name="T73" fmla="*/ 328 h 777"/>
                <a:gd name="T74" fmla="*/ 192 w 1185"/>
                <a:gd name="T75" fmla="*/ 302 h 777"/>
                <a:gd name="T76" fmla="*/ 195 w 1185"/>
                <a:gd name="T77" fmla="*/ 325 h 777"/>
                <a:gd name="T78" fmla="*/ 119 w 1185"/>
                <a:gd name="T79" fmla="*/ 306 h 777"/>
                <a:gd name="T80" fmla="*/ 87 w 1185"/>
                <a:gd name="T81" fmla="*/ 305 h 777"/>
                <a:gd name="T82" fmla="*/ 119 w 1185"/>
                <a:gd name="T83" fmla="*/ 248 h 777"/>
                <a:gd name="T84" fmla="*/ 161 w 1185"/>
                <a:gd name="T85" fmla="*/ 219 h 777"/>
                <a:gd name="T86" fmla="*/ 238 w 1185"/>
                <a:gd name="T87" fmla="*/ 186 h 777"/>
                <a:gd name="T88" fmla="*/ 236 w 1185"/>
                <a:gd name="T89" fmla="*/ 148 h 777"/>
                <a:gd name="T90" fmla="*/ 209 w 1185"/>
                <a:gd name="T91" fmla="*/ 179 h 777"/>
                <a:gd name="T92" fmla="*/ 137 w 1185"/>
                <a:gd name="T93" fmla="*/ 189 h 777"/>
                <a:gd name="T94" fmla="*/ 171 w 1185"/>
                <a:gd name="T95" fmla="*/ 126 h 777"/>
                <a:gd name="T96" fmla="*/ 266 w 1185"/>
                <a:gd name="T97" fmla="*/ 79 h 777"/>
                <a:gd name="T98" fmla="*/ 299 w 1185"/>
                <a:gd name="T99" fmla="*/ 116 h 777"/>
                <a:gd name="T100" fmla="*/ 353 w 1185"/>
                <a:gd name="T101" fmla="*/ 100 h 777"/>
                <a:gd name="T102" fmla="*/ 449 w 1185"/>
                <a:gd name="T103" fmla="*/ 95 h 777"/>
                <a:gd name="T104" fmla="*/ 496 w 1185"/>
                <a:gd name="T105" fmla="*/ 62 h 777"/>
                <a:gd name="T106" fmla="*/ 530 w 1185"/>
                <a:gd name="T107" fmla="*/ 97 h 777"/>
                <a:gd name="T108" fmla="*/ 553 w 1185"/>
                <a:gd name="T109" fmla="*/ 61 h 777"/>
                <a:gd name="T110" fmla="*/ 669 w 1185"/>
                <a:gd name="T111" fmla="*/ 13 h 777"/>
                <a:gd name="T112" fmla="*/ 280 w 1185"/>
                <a:gd name="T113" fmla="*/ 281 h 777"/>
                <a:gd name="T114" fmla="*/ 338 w 1185"/>
                <a:gd name="T115" fmla="*/ 319 h 777"/>
                <a:gd name="T116" fmla="*/ 400 w 1185"/>
                <a:gd name="T117" fmla="*/ 309 h 777"/>
                <a:gd name="T118" fmla="*/ 380 w 1185"/>
                <a:gd name="T119" fmla="*/ 339 h 777"/>
                <a:gd name="T120" fmla="*/ 282 w 1185"/>
                <a:gd name="T121" fmla="*/ 573 h 777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185"/>
                <a:gd name="T184" fmla="*/ 0 h 777"/>
                <a:gd name="T185" fmla="*/ 1185 w 1185"/>
                <a:gd name="T186" fmla="*/ 777 h 777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185" h="777">
                  <a:moveTo>
                    <a:pt x="714" y="8"/>
                  </a:moveTo>
                  <a:cubicBezTo>
                    <a:pt x="714" y="9"/>
                    <a:pt x="716" y="9"/>
                    <a:pt x="718" y="9"/>
                  </a:cubicBezTo>
                  <a:cubicBezTo>
                    <a:pt x="718" y="11"/>
                    <a:pt x="716" y="10"/>
                    <a:pt x="714" y="10"/>
                  </a:cubicBezTo>
                  <a:cubicBezTo>
                    <a:pt x="720" y="16"/>
                    <a:pt x="726" y="8"/>
                    <a:pt x="736" y="10"/>
                  </a:cubicBezTo>
                  <a:cubicBezTo>
                    <a:pt x="739" y="14"/>
                    <a:pt x="743" y="16"/>
                    <a:pt x="748" y="17"/>
                  </a:cubicBezTo>
                  <a:cubicBezTo>
                    <a:pt x="748" y="19"/>
                    <a:pt x="747" y="21"/>
                    <a:pt x="748" y="23"/>
                  </a:cubicBezTo>
                  <a:cubicBezTo>
                    <a:pt x="748" y="25"/>
                    <a:pt x="751" y="24"/>
                    <a:pt x="750" y="27"/>
                  </a:cubicBezTo>
                  <a:cubicBezTo>
                    <a:pt x="747" y="27"/>
                    <a:pt x="748" y="29"/>
                    <a:pt x="748" y="32"/>
                  </a:cubicBezTo>
                  <a:cubicBezTo>
                    <a:pt x="746" y="31"/>
                    <a:pt x="744" y="30"/>
                    <a:pt x="742" y="30"/>
                  </a:cubicBezTo>
                  <a:cubicBezTo>
                    <a:pt x="740" y="30"/>
                    <a:pt x="742" y="32"/>
                    <a:pt x="741" y="33"/>
                  </a:cubicBezTo>
                  <a:cubicBezTo>
                    <a:pt x="740" y="33"/>
                    <a:pt x="739" y="31"/>
                    <a:pt x="738" y="32"/>
                  </a:cubicBezTo>
                  <a:cubicBezTo>
                    <a:pt x="737" y="32"/>
                    <a:pt x="734" y="34"/>
                    <a:pt x="729" y="33"/>
                  </a:cubicBezTo>
                  <a:cubicBezTo>
                    <a:pt x="728" y="32"/>
                    <a:pt x="729" y="35"/>
                    <a:pt x="728" y="36"/>
                  </a:cubicBezTo>
                  <a:cubicBezTo>
                    <a:pt x="728" y="36"/>
                    <a:pt x="725" y="35"/>
                    <a:pt x="725" y="36"/>
                  </a:cubicBezTo>
                  <a:cubicBezTo>
                    <a:pt x="724" y="37"/>
                    <a:pt x="727" y="38"/>
                    <a:pt x="725" y="41"/>
                  </a:cubicBezTo>
                  <a:cubicBezTo>
                    <a:pt x="724" y="39"/>
                    <a:pt x="718" y="42"/>
                    <a:pt x="721" y="43"/>
                  </a:cubicBezTo>
                  <a:cubicBezTo>
                    <a:pt x="718" y="46"/>
                    <a:pt x="713" y="44"/>
                    <a:pt x="710" y="46"/>
                  </a:cubicBezTo>
                  <a:cubicBezTo>
                    <a:pt x="707" y="47"/>
                    <a:pt x="706" y="50"/>
                    <a:pt x="703" y="50"/>
                  </a:cubicBezTo>
                  <a:cubicBezTo>
                    <a:pt x="703" y="52"/>
                    <a:pt x="703" y="54"/>
                    <a:pt x="701" y="54"/>
                  </a:cubicBezTo>
                  <a:cubicBezTo>
                    <a:pt x="702" y="56"/>
                    <a:pt x="703" y="54"/>
                    <a:pt x="704" y="54"/>
                  </a:cubicBezTo>
                  <a:cubicBezTo>
                    <a:pt x="708" y="54"/>
                    <a:pt x="710" y="51"/>
                    <a:pt x="712" y="50"/>
                  </a:cubicBezTo>
                  <a:cubicBezTo>
                    <a:pt x="715" y="49"/>
                    <a:pt x="715" y="51"/>
                    <a:pt x="717" y="51"/>
                  </a:cubicBezTo>
                  <a:cubicBezTo>
                    <a:pt x="718" y="51"/>
                    <a:pt x="718" y="49"/>
                    <a:pt x="720" y="48"/>
                  </a:cubicBezTo>
                  <a:cubicBezTo>
                    <a:pt x="722" y="47"/>
                    <a:pt x="726" y="48"/>
                    <a:pt x="729" y="47"/>
                  </a:cubicBezTo>
                  <a:cubicBezTo>
                    <a:pt x="731" y="46"/>
                    <a:pt x="728" y="45"/>
                    <a:pt x="731" y="44"/>
                  </a:cubicBezTo>
                  <a:cubicBezTo>
                    <a:pt x="731" y="44"/>
                    <a:pt x="733" y="45"/>
                    <a:pt x="734" y="44"/>
                  </a:cubicBezTo>
                  <a:cubicBezTo>
                    <a:pt x="734" y="44"/>
                    <a:pt x="735" y="41"/>
                    <a:pt x="735" y="41"/>
                  </a:cubicBezTo>
                  <a:cubicBezTo>
                    <a:pt x="735" y="41"/>
                    <a:pt x="739" y="43"/>
                    <a:pt x="741" y="43"/>
                  </a:cubicBezTo>
                  <a:cubicBezTo>
                    <a:pt x="744" y="43"/>
                    <a:pt x="744" y="42"/>
                    <a:pt x="748" y="41"/>
                  </a:cubicBezTo>
                  <a:cubicBezTo>
                    <a:pt x="748" y="43"/>
                    <a:pt x="748" y="44"/>
                    <a:pt x="748" y="46"/>
                  </a:cubicBezTo>
                  <a:cubicBezTo>
                    <a:pt x="749" y="44"/>
                    <a:pt x="750" y="44"/>
                    <a:pt x="750" y="47"/>
                  </a:cubicBezTo>
                  <a:cubicBezTo>
                    <a:pt x="758" y="46"/>
                    <a:pt x="770" y="48"/>
                    <a:pt x="781" y="47"/>
                  </a:cubicBezTo>
                  <a:cubicBezTo>
                    <a:pt x="781" y="53"/>
                    <a:pt x="791" y="49"/>
                    <a:pt x="790" y="55"/>
                  </a:cubicBezTo>
                  <a:cubicBezTo>
                    <a:pt x="791" y="53"/>
                    <a:pt x="793" y="55"/>
                    <a:pt x="795" y="55"/>
                  </a:cubicBezTo>
                  <a:cubicBezTo>
                    <a:pt x="799" y="55"/>
                    <a:pt x="805" y="54"/>
                    <a:pt x="806" y="55"/>
                  </a:cubicBezTo>
                  <a:cubicBezTo>
                    <a:pt x="809" y="55"/>
                    <a:pt x="807" y="49"/>
                    <a:pt x="809" y="48"/>
                  </a:cubicBezTo>
                  <a:cubicBezTo>
                    <a:pt x="814" y="49"/>
                    <a:pt x="819" y="48"/>
                    <a:pt x="823" y="50"/>
                  </a:cubicBezTo>
                  <a:cubicBezTo>
                    <a:pt x="823" y="50"/>
                    <a:pt x="823" y="51"/>
                    <a:pt x="823" y="51"/>
                  </a:cubicBezTo>
                  <a:cubicBezTo>
                    <a:pt x="826" y="52"/>
                    <a:pt x="828" y="51"/>
                    <a:pt x="830" y="51"/>
                  </a:cubicBezTo>
                  <a:cubicBezTo>
                    <a:pt x="831" y="51"/>
                    <a:pt x="831" y="54"/>
                    <a:pt x="832" y="54"/>
                  </a:cubicBezTo>
                  <a:cubicBezTo>
                    <a:pt x="834" y="55"/>
                    <a:pt x="838" y="53"/>
                    <a:pt x="839" y="55"/>
                  </a:cubicBezTo>
                  <a:cubicBezTo>
                    <a:pt x="838" y="58"/>
                    <a:pt x="838" y="61"/>
                    <a:pt x="835" y="61"/>
                  </a:cubicBezTo>
                  <a:cubicBezTo>
                    <a:pt x="835" y="63"/>
                    <a:pt x="837" y="64"/>
                    <a:pt x="840" y="64"/>
                  </a:cubicBezTo>
                  <a:cubicBezTo>
                    <a:pt x="839" y="72"/>
                    <a:pt x="845" y="73"/>
                    <a:pt x="849" y="76"/>
                  </a:cubicBezTo>
                  <a:cubicBezTo>
                    <a:pt x="851" y="75"/>
                    <a:pt x="854" y="74"/>
                    <a:pt x="856" y="72"/>
                  </a:cubicBezTo>
                  <a:cubicBezTo>
                    <a:pt x="857" y="71"/>
                    <a:pt x="856" y="69"/>
                    <a:pt x="857" y="68"/>
                  </a:cubicBezTo>
                  <a:cubicBezTo>
                    <a:pt x="858" y="67"/>
                    <a:pt x="860" y="68"/>
                    <a:pt x="860" y="67"/>
                  </a:cubicBezTo>
                  <a:cubicBezTo>
                    <a:pt x="864" y="66"/>
                    <a:pt x="862" y="69"/>
                    <a:pt x="864" y="71"/>
                  </a:cubicBezTo>
                  <a:cubicBezTo>
                    <a:pt x="867" y="71"/>
                    <a:pt x="871" y="71"/>
                    <a:pt x="874" y="71"/>
                  </a:cubicBezTo>
                  <a:cubicBezTo>
                    <a:pt x="875" y="69"/>
                    <a:pt x="879" y="70"/>
                    <a:pt x="878" y="67"/>
                  </a:cubicBezTo>
                  <a:cubicBezTo>
                    <a:pt x="883" y="68"/>
                    <a:pt x="893" y="63"/>
                    <a:pt x="893" y="69"/>
                  </a:cubicBezTo>
                  <a:cubicBezTo>
                    <a:pt x="897" y="70"/>
                    <a:pt x="896" y="65"/>
                    <a:pt x="902" y="67"/>
                  </a:cubicBezTo>
                  <a:cubicBezTo>
                    <a:pt x="902" y="65"/>
                    <a:pt x="900" y="65"/>
                    <a:pt x="899" y="65"/>
                  </a:cubicBezTo>
                  <a:cubicBezTo>
                    <a:pt x="900" y="64"/>
                    <a:pt x="900" y="61"/>
                    <a:pt x="902" y="61"/>
                  </a:cubicBezTo>
                  <a:cubicBezTo>
                    <a:pt x="906" y="61"/>
                    <a:pt x="905" y="56"/>
                    <a:pt x="910" y="58"/>
                  </a:cubicBezTo>
                  <a:cubicBezTo>
                    <a:pt x="912" y="58"/>
                    <a:pt x="911" y="56"/>
                    <a:pt x="910" y="57"/>
                  </a:cubicBezTo>
                  <a:cubicBezTo>
                    <a:pt x="913" y="54"/>
                    <a:pt x="917" y="56"/>
                    <a:pt x="922" y="55"/>
                  </a:cubicBezTo>
                  <a:cubicBezTo>
                    <a:pt x="920" y="63"/>
                    <a:pt x="929" y="53"/>
                    <a:pt x="927" y="60"/>
                  </a:cubicBezTo>
                  <a:cubicBezTo>
                    <a:pt x="933" y="60"/>
                    <a:pt x="938" y="59"/>
                    <a:pt x="943" y="58"/>
                  </a:cubicBezTo>
                  <a:cubicBezTo>
                    <a:pt x="943" y="62"/>
                    <a:pt x="937" y="59"/>
                    <a:pt x="938" y="64"/>
                  </a:cubicBezTo>
                  <a:cubicBezTo>
                    <a:pt x="939" y="66"/>
                    <a:pt x="944" y="65"/>
                    <a:pt x="947" y="65"/>
                  </a:cubicBezTo>
                  <a:cubicBezTo>
                    <a:pt x="952" y="65"/>
                    <a:pt x="956" y="65"/>
                    <a:pt x="961" y="64"/>
                  </a:cubicBezTo>
                  <a:cubicBezTo>
                    <a:pt x="962" y="69"/>
                    <a:pt x="969" y="69"/>
                    <a:pt x="971" y="74"/>
                  </a:cubicBezTo>
                  <a:cubicBezTo>
                    <a:pt x="973" y="72"/>
                    <a:pt x="975" y="75"/>
                    <a:pt x="978" y="75"/>
                  </a:cubicBezTo>
                  <a:cubicBezTo>
                    <a:pt x="986" y="76"/>
                    <a:pt x="996" y="74"/>
                    <a:pt x="1004" y="75"/>
                  </a:cubicBezTo>
                  <a:cubicBezTo>
                    <a:pt x="1008" y="76"/>
                    <a:pt x="1011" y="79"/>
                    <a:pt x="1014" y="78"/>
                  </a:cubicBezTo>
                  <a:cubicBezTo>
                    <a:pt x="1014" y="80"/>
                    <a:pt x="1015" y="80"/>
                    <a:pt x="1017" y="81"/>
                  </a:cubicBezTo>
                  <a:cubicBezTo>
                    <a:pt x="1017" y="82"/>
                    <a:pt x="1017" y="84"/>
                    <a:pt x="1017" y="86"/>
                  </a:cubicBezTo>
                  <a:cubicBezTo>
                    <a:pt x="1016" y="89"/>
                    <a:pt x="1022" y="86"/>
                    <a:pt x="1023" y="88"/>
                  </a:cubicBezTo>
                  <a:cubicBezTo>
                    <a:pt x="1024" y="90"/>
                    <a:pt x="1023" y="87"/>
                    <a:pt x="1025" y="88"/>
                  </a:cubicBezTo>
                  <a:cubicBezTo>
                    <a:pt x="1026" y="88"/>
                    <a:pt x="1025" y="89"/>
                    <a:pt x="1027" y="89"/>
                  </a:cubicBezTo>
                  <a:cubicBezTo>
                    <a:pt x="1029" y="89"/>
                    <a:pt x="1044" y="91"/>
                    <a:pt x="1045" y="89"/>
                  </a:cubicBezTo>
                  <a:cubicBezTo>
                    <a:pt x="1045" y="89"/>
                    <a:pt x="1045" y="88"/>
                    <a:pt x="1045" y="88"/>
                  </a:cubicBezTo>
                  <a:cubicBezTo>
                    <a:pt x="1046" y="87"/>
                    <a:pt x="1049" y="89"/>
                    <a:pt x="1049" y="89"/>
                  </a:cubicBezTo>
                  <a:cubicBezTo>
                    <a:pt x="1050" y="88"/>
                    <a:pt x="1053" y="87"/>
                    <a:pt x="1053" y="89"/>
                  </a:cubicBezTo>
                  <a:cubicBezTo>
                    <a:pt x="1056" y="86"/>
                    <a:pt x="1060" y="86"/>
                    <a:pt x="1065" y="85"/>
                  </a:cubicBezTo>
                  <a:cubicBezTo>
                    <a:pt x="1064" y="89"/>
                    <a:pt x="1066" y="91"/>
                    <a:pt x="1066" y="95"/>
                  </a:cubicBezTo>
                  <a:cubicBezTo>
                    <a:pt x="1072" y="94"/>
                    <a:pt x="1074" y="97"/>
                    <a:pt x="1079" y="95"/>
                  </a:cubicBezTo>
                  <a:cubicBezTo>
                    <a:pt x="1079" y="92"/>
                    <a:pt x="1078" y="92"/>
                    <a:pt x="1076" y="92"/>
                  </a:cubicBezTo>
                  <a:cubicBezTo>
                    <a:pt x="1077" y="91"/>
                    <a:pt x="1077" y="89"/>
                    <a:pt x="1077" y="86"/>
                  </a:cubicBezTo>
                  <a:cubicBezTo>
                    <a:pt x="1081" y="83"/>
                    <a:pt x="1089" y="84"/>
                    <a:pt x="1091" y="88"/>
                  </a:cubicBezTo>
                  <a:cubicBezTo>
                    <a:pt x="1097" y="88"/>
                    <a:pt x="1103" y="87"/>
                    <a:pt x="1109" y="88"/>
                  </a:cubicBezTo>
                  <a:cubicBezTo>
                    <a:pt x="1112" y="88"/>
                    <a:pt x="1116" y="91"/>
                    <a:pt x="1117" y="88"/>
                  </a:cubicBezTo>
                  <a:cubicBezTo>
                    <a:pt x="1119" y="89"/>
                    <a:pt x="1119" y="91"/>
                    <a:pt x="1124" y="92"/>
                  </a:cubicBezTo>
                  <a:cubicBezTo>
                    <a:pt x="1125" y="92"/>
                    <a:pt x="1126" y="95"/>
                    <a:pt x="1126" y="95"/>
                  </a:cubicBezTo>
                  <a:cubicBezTo>
                    <a:pt x="1127" y="95"/>
                    <a:pt x="1128" y="93"/>
                    <a:pt x="1128" y="93"/>
                  </a:cubicBezTo>
                  <a:cubicBezTo>
                    <a:pt x="1129" y="94"/>
                    <a:pt x="1128" y="95"/>
                    <a:pt x="1129" y="96"/>
                  </a:cubicBezTo>
                  <a:cubicBezTo>
                    <a:pt x="1130" y="96"/>
                    <a:pt x="1132" y="96"/>
                    <a:pt x="1132" y="96"/>
                  </a:cubicBezTo>
                  <a:cubicBezTo>
                    <a:pt x="1133" y="97"/>
                    <a:pt x="1135" y="98"/>
                    <a:pt x="1139" y="99"/>
                  </a:cubicBezTo>
                  <a:cubicBezTo>
                    <a:pt x="1141" y="99"/>
                    <a:pt x="1145" y="100"/>
                    <a:pt x="1147" y="102"/>
                  </a:cubicBezTo>
                  <a:cubicBezTo>
                    <a:pt x="1148" y="102"/>
                    <a:pt x="1148" y="104"/>
                    <a:pt x="1149" y="104"/>
                  </a:cubicBezTo>
                  <a:cubicBezTo>
                    <a:pt x="1149" y="105"/>
                    <a:pt x="1151" y="104"/>
                    <a:pt x="1152" y="104"/>
                  </a:cubicBezTo>
                  <a:cubicBezTo>
                    <a:pt x="1152" y="105"/>
                    <a:pt x="1151" y="107"/>
                    <a:pt x="1152" y="107"/>
                  </a:cubicBezTo>
                  <a:cubicBezTo>
                    <a:pt x="1152" y="108"/>
                    <a:pt x="1154" y="107"/>
                    <a:pt x="1154" y="107"/>
                  </a:cubicBezTo>
                  <a:cubicBezTo>
                    <a:pt x="1155" y="109"/>
                    <a:pt x="1153" y="113"/>
                    <a:pt x="1159" y="111"/>
                  </a:cubicBezTo>
                  <a:cubicBezTo>
                    <a:pt x="1159" y="115"/>
                    <a:pt x="1159" y="118"/>
                    <a:pt x="1159" y="121"/>
                  </a:cubicBezTo>
                  <a:cubicBezTo>
                    <a:pt x="1164" y="121"/>
                    <a:pt x="1168" y="120"/>
                    <a:pt x="1168" y="116"/>
                  </a:cubicBezTo>
                  <a:cubicBezTo>
                    <a:pt x="1173" y="118"/>
                    <a:pt x="1178" y="117"/>
                    <a:pt x="1181" y="118"/>
                  </a:cubicBezTo>
                  <a:cubicBezTo>
                    <a:pt x="1181" y="119"/>
                    <a:pt x="1181" y="121"/>
                    <a:pt x="1181" y="121"/>
                  </a:cubicBezTo>
                  <a:cubicBezTo>
                    <a:pt x="1182" y="122"/>
                    <a:pt x="1184" y="121"/>
                    <a:pt x="1185" y="121"/>
                  </a:cubicBezTo>
                  <a:cubicBezTo>
                    <a:pt x="1184" y="123"/>
                    <a:pt x="1182" y="123"/>
                    <a:pt x="1182" y="126"/>
                  </a:cubicBezTo>
                  <a:cubicBezTo>
                    <a:pt x="1180" y="126"/>
                    <a:pt x="1180" y="124"/>
                    <a:pt x="1178" y="124"/>
                  </a:cubicBezTo>
                  <a:cubicBezTo>
                    <a:pt x="1177" y="125"/>
                    <a:pt x="1177" y="127"/>
                    <a:pt x="1174" y="127"/>
                  </a:cubicBezTo>
                  <a:cubicBezTo>
                    <a:pt x="1175" y="129"/>
                    <a:pt x="1178" y="128"/>
                    <a:pt x="1177" y="133"/>
                  </a:cubicBezTo>
                  <a:cubicBezTo>
                    <a:pt x="1172" y="128"/>
                    <a:pt x="1176" y="135"/>
                    <a:pt x="1173" y="135"/>
                  </a:cubicBezTo>
                  <a:cubicBezTo>
                    <a:pt x="1171" y="136"/>
                    <a:pt x="1170" y="137"/>
                    <a:pt x="1170" y="138"/>
                  </a:cubicBezTo>
                  <a:cubicBezTo>
                    <a:pt x="1168" y="138"/>
                    <a:pt x="1167" y="138"/>
                    <a:pt x="1166" y="137"/>
                  </a:cubicBezTo>
                  <a:cubicBezTo>
                    <a:pt x="1165" y="136"/>
                    <a:pt x="1164" y="134"/>
                    <a:pt x="1163" y="134"/>
                  </a:cubicBezTo>
                  <a:cubicBezTo>
                    <a:pt x="1161" y="133"/>
                    <a:pt x="1159" y="133"/>
                    <a:pt x="1157" y="133"/>
                  </a:cubicBezTo>
                  <a:cubicBezTo>
                    <a:pt x="1156" y="132"/>
                    <a:pt x="1155" y="130"/>
                    <a:pt x="1154" y="130"/>
                  </a:cubicBezTo>
                  <a:cubicBezTo>
                    <a:pt x="1153" y="129"/>
                    <a:pt x="1150" y="130"/>
                    <a:pt x="1149" y="130"/>
                  </a:cubicBezTo>
                  <a:cubicBezTo>
                    <a:pt x="1148" y="130"/>
                    <a:pt x="1149" y="128"/>
                    <a:pt x="1147" y="128"/>
                  </a:cubicBezTo>
                  <a:cubicBezTo>
                    <a:pt x="1146" y="128"/>
                    <a:pt x="1144" y="123"/>
                    <a:pt x="1142" y="127"/>
                  </a:cubicBezTo>
                  <a:cubicBezTo>
                    <a:pt x="1140" y="127"/>
                    <a:pt x="1141" y="124"/>
                    <a:pt x="1140" y="123"/>
                  </a:cubicBezTo>
                  <a:cubicBezTo>
                    <a:pt x="1138" y="123"/>
                    <a:pt x="1135" y="123"/>
                    <a:pt x="1132" y="123"/>
                  </a:cubicBezTo>
                  <a:cubicBezTo>
                    <a:pt x="1129" y="123"/>
                    <a:pt x="1132" y="126"/>
                    <a:pt x="1132" y="126"/>
                  </a:cubicBezTo>
                  <a:cubicBezTo>
                    <a:pt x="1132" y="127"/>
                    <a:pt x="1129" y="128"/>
                    <a:pt x="1129" y="131"/>
                  </a:cubicBezTo>
                  <a:cubicBezTo>
                    <a:pt x="1123" y="131"/>
                    <a:pt x="1122" y="135"/>
                    <a:pt x="1115" y="134"/>
                  </a:cubicBezTo>
                  <a:cubicBezTo>
                    <a:pt x="1114" y="135"/>
                    <a:pt x="1114" y="137"/>
                    <a:pt x="1111" y="137"/>
                  </a:cubicBezTo>
                  <a:cubicBezTo>
                    <a:pt x="1111" y="139"/>
                    <a:pt x="1114" y="138"/>
                    <a:pt x="1117" y="138"/>
                  </a:cubicBezTo>
                  <a:cubicBezTo>
                    <a:pt x="1118" y="139"/>
                    <a:pt x="1119" y="141"/>
                    <a:pt x="1121" y="141"/>
                  </a:cubicBezTo>
                  <a:cubicBezTo>
                    <a:pt x="1120" y="145"/>
                    <a:pt x="1120" y="144"/>
                    <a:pt x="1122" y="147"/>
                  </a:cubicBezTo>
                  <a:cubicBezTo>
                    <a:pt x="1123" y="150"/>
                    <a:pt x="1127" y="150"/>
                    <a:pt x="1129" y="152"/>
                  </a:cubicBezTo>
                  <a:cubicBezTo>
                    <a:pt x="1129" y="152"/>
                    <a:pt x="1125" y="156"/>
                    <a:pt x="1125" y="156"/>
                  </a:cubicBezTo>
                  <a:cubicBezTo>
                    <a:pt x="1121" y="157"/>
                    <a:pt x="1121" y="153"/>
                    <a:pt x="1119" y="154"/>
                  </a:cubicBezTo>
                  <a:cubicBezTo>
                    <a:pt x="1120" y="153"/>
                    <a:pt x="1121" y="156"/>
                    <a:pt x="1119" y="156"/>
                  </a:cubicBezTo>
                  <a:cubicBezTo>
                    <a:pt x="1115" y="157"/>
                    <a:pt x="1108" y="156"/>
                    <a:pt x="1104" y="158"/>
                  </a:cubicBezTo>
                  <a:cubicBezTo>
                    <a:pt x="1101" y="159"/>
                    <a:pt x="1096" y="160"/>
                    <a:pt x="1097" y="163"/>
                  </a:cubicBezTo>
                  <a:cubicBezTo>
                    <a:pt x="1091" y="162"/>
                    <a:pt x="1090" y="167"/>
                    <a:pt x="1086" y="168"/>
                  </a:cubicBezTo>
                  <a:cubicBezTo>
                    <a:pt x="1085" y="169"/>
                    <a:pt x="1084" y="169"/>
                    <a:pt x="1083" y="170"/>
                  </a:cubicBezTo>
                  <a:cubicBezTo>
                    <a:pt x="1082" y="171"/>
                    <a:pt x="1080" y="173"/>
                    <a:pt x="1079" y="173"/>
                  </a:cubicBezTo>
                  <a:cubicBezTo>
                    <a:pt x="1077" y="173"/>
                    <a:pt x="1076" y="175"/>
                    <a:pt x="1076" y="176"/>
                  </a:cubicBezTo>
                  <a:cubicBezTo>
                    <a:pt x="1072" y="175"/>
                    <a:pt x="1064" y="178"/>
                    <a:pt x="1062" y="175"/>
                  </a:cubicBezTo>
                  <a:cubicBezTo>
                    <a:pt x="1060" y="176"/>
                    <a:pt x="1057" y="175"/>
                    <a:pt x="1058" y="179"/>
                  </a:cubicBezTo>
                  <a:cubicBezTo>
                    <a:pt x="1050" y="180"/>
                    <a:pt x="1049" y="180"/>
                    <a:pt x="1041" y="179"/>
                  </a:cubicBezTo>
                  <a:cubicBezTo>
                    <a:pt x="1040" y="179"/>
                    <a:pt x="1039" y="180"/>
                    <a:pt x="1038" y="180"/>
                  </a:cubicBezTo>
                  <a:cubicBezTo>
                    <a:pt x="1037" y="181"/>
                    <a:pt x="1034" y="182"/>
                    <a:pt x="1034" y="184"/>
                  </a:cubicBezTo>
                  <a:cubicBezTo>
                    <a:pt x="1034" y="188"/>
                    <a:pt x="1027" y="187"/>
                    <a:pt x="1028" y="193"/>
                  </a:cubicBezTo>
                  <a:cubicBezTo>
                    <a:pt x="1027" y="197"/>
                    <a:pt x="1032" y="197"/>
                    <a:pt x="1034" y="198"/>
                  </a:cubicBezTo>
                  <a:cubicBezTo>
                    <a:pt x="1033" y="202"/>
                    <a:pt x="1033" y="206"/>
                    <a:pt x="1028" y="205"/>
                  </a:cubicBezTo>
                  <a:cubicBezTo>
                    <a:pt x="1029" y="208"/>
                    <a:pt x="1028" y="210"/>
                    <a:pt x="1025" y="210"/>
                  </a:cubicBezTo>
                  <a:cubicBezTo>
                    <a:pt x="1025" y="212"/>
                    <a:pt x="1025" y="213"/>
                    <a:pt x="1025" y="215"/>
                  </a:cubicBezTo>
                  <a:cubicBezTo>
                    <a:pt x="1026" y="217"/>
                    <a:pt x="1028" y="214"/>
                    <a:pt x="1028" y="217"/>
                  </a:cubicBezTo>
                  <a:cubicBezTo>
                    <a:pt x="1029" y="220"/>
                    <a:pt x="1026" y="219"/>
                    <a:pt x="1025" y="219"/>
                  </a:cubicBezTo>
                  <a:cubicBezTo>
                    <a:pt x="1025" y="220"/>
                    <a:pt x="1024" y="223"/>
                    <a:pt x="1024" y="224"/>
                  </a:cubicBezTo>
                  <a:cubicBezTo>
                    <a:pt x="1022" y="225"/>
                    <a:pt x="1019" y="224"/>
                    <a:pt x="1017" y="225"/>
                  </a:cubicBezTo>
                  <a:cubicBezTo>
                    <a:pt x="1016" y="226"/>
                    <a:pt x="1018" y="230"/>
                    <a:pt x="1017" y="231"/>
                  </a:cubicBezTo>
                  <a:cubicBezTo>
                    <a:pt x="1016" y="232"/>
                    <a:pt x="1016" y="228"/>
                    <a:pt x="1015" y="228"/>
                  </a:cubicBezTo>
                  <a:cubicBezTo>
                    <a:pt x="1014" y="228"/>
                    <a:pt x="1011" y="229"/>
                    <a:pt x="1014" y="235"/>
                  </a:cubicBezTo>
                  <a:cubicBezTo>
                    <a:pt x="1011" y="234"/>
                    <a:pt x="1012" y="237"/>
                    <a:pt x="1011" y="238"/>
                  </a:cubicBezTo>
                  <a:cubicBezTo>
                    <a:pt x="1011" y="238"/>
                    <a:pt x="1009" y="237"/>
                    <a:pt x="1009" y="238"/>
                  </a:cubicBezTo>
                  <a:cubicBezTo>
                    <a:pt x="1008" y="238"/>
                    <a:pt x="1008" y="242"/>
                    <a:pt x="1006" y="241"/>
                  </a:cubicBezTo>
                  <a:cubicBezTo>
                    <a:pt x="1006" y="243"/>
                    <a:pt x="1004" y="243"/>
                    <a:pt x="1004" y="246"/>
                  </a:cubicBezTo>
                  <a:cubicBezTo>
                    <a:pt x="1002" y="246"/>
                    <a:pt x="999" y="245"/>
                    <a:pt x="999" y="248"/>
                  </a:cubicBezTo>
                  <a:cubicBezTo>
                    <a:pt x="997" y="247"/>
                    <a:pt x="999" y="246"/>
                    <a:pt x="999" y="243"/>
                  </a:cubicBezTo>
                  <a:cubicBezTo>
                    <a:pt x="999" y="244"/>
                    <a:pt x="997" y="242"/>
                    <a:pt x="997" y="242"/>
                  </a:cubicBezTo>
                  <a:cubicBezTo>
                    <a:pt x="997" y="241"/>
                    <a:pt x="997" y="240"/>
                    <a:pt x="997" y="239"/>
                  </a:cubicBezTo>
                  <a:cubicBezTo>
                    <a:pt x="996" y="238"/>
                    <a:pt x="995" y="237"/>
                    <a:pt x="994" y="236"/>
                  </a:cubicBezTo>
                  <a:cubicBezTo>
                    <a:pt x="994" y="236"/>
                    <a:pt x="993" y="235"/>
                    <a:pt x="992" y="235"/>
                  </a:cubicBezTo>
                  <a:cubicBezTo>
                    <a:pt x="993" y="233"/>
                    <a:pt x="993" y="229"/>
                    <a:pt x="993" y="226"/>
                  </a:cubicBezTo>
                  <a:cubicBezTo>
                    <a:pt x="993" y="224"/>
                    <a:pt x="992" y="224"/>
                    <a:pt x="992" y="222"/>
                  </a:cubicBezTo>
                  <a:cubicBezTo>
                    <a:pt x="991" y="217"/>
                    <a:pt x="993" y="211"/>
                    <a:pt x="992" y="207"/>
                  </a:cubicBezTo>
                  <a:cubicBezTo>
                    <a:pt x="997" y="211"/>
                    <a:pt x="992" y="204"/>
                    <a:pt x="994" y="201"/>
                  </a:cubicBezTo>
                  <a:cubicBezTo>
                    <a:pt x="995" y="201"/>
                    <a:pt x="996" y="206"/>
                    <a:pt x="997" y="203"/>
                  </a:cubicBezTo>
                  <a:cubicBezTo>
                    <a:pt x="997" y="202"/>
                    <a:pt x="997" y="200"/>
                    <a:pt x="997" y="200"/>
                  </a:cubicBezTo>
                  <a:cubicBezTo>
                    <a:pt x="999" y="198"/>
                    <a:pt x="1004" y="194"/>
                    <a:pt x="1006" y="193"/>
                  </a:cubicBezTo>
                  <a:cubicBezTo>
                    <a:pt x="1006" y="193"/>
                    <a:pt x="1008" y="192"/>
                    <a:pt x="1007" y="191"/>
                  </a:cubicBezTo>
                  <a:cubicBezTo>
                    <a:pt x="1005" y="190"/>
                    <a:pt x="1008" y="190"/>
                    <a:pt x="1010" y="190"/>
                  </a:cubicBezTo>
                  <a:cubicBezTo>
                    <a:pt x="1012" y="189"/>
                    <a:pt x="1013" y="187"/>
                    <a:pt x="1013" y="183"/>
                  </a:cubicBezTo>
                  <a:cubicBezTo>
                    <a:pt x="1013" y="183"/>
                    <a:pt x="1018" y="181"/>
                    <a:pt x="1017" y="180"/>
                  </a:cubicBezTo>
                  <a:cubicBezTo>
                    <a:pt x="1017" y="180"/>
                    <a:pt x="1016" y="180"/>
                    <a:pt x="1015" y="180"/>
                  </a:cubicBezTo>
                  <a:cubicBezTo>
                    <a:pt x="1016" y="180"/>
                    <a:pt x="1017" y="177"/>
                    <a:pt x="1017" y="177"/>
                  </a:cubicBezTo>
                  <a:cubicBezTo>
                    <a:pt x="1018" y="177"/>
                    <a:pt x="1020" y="181"/>
                    <a:pt x="1020" y="175"/>
                  </a:cubicBezTo>
                  <a:cubicBezTo>
                    <a:pt x="1022" y="175"/>
                    <a:pt x="1025" y="174"/>
                    <a:pt x="1027" y="173"/>
                  </a:cubicBezTo>
                  <a:cubicBezTo>
                    <a:pt x="1027" y="173"/>
                    <a:pt x="1028" y="171"/>
                    <a:pt x="1028" y="170"/>
                  </a:cubicBezTo>
                  <a:cubicBezTo>
                    <a:pt x="1029" y="170"/>
                    <a:pt x="1030" y="171"/>
                    <a:pt x="1031" y="170"/>
                  </a:cubicBezTo>
                  <a:cubicBezTo>
                    <a:pt x="1032" y="170"/>
                    <a:pt x="1033" y="168"/>
                    <a:pt x="1034" y="168"/>
                  </a:cubicBezTo>
                  <a:cubicBezTo>
                    <a:pt x="1034" y="167"/>
                    <a:pt x="1035" y="168"/>
                    <a:pt x="1035" y="166"/>
                  </a:cubicBezTo>
                  <a:cubicBezTo>
                    <a:pt x="1035" y="165"/>
                    <a:pt x="1037" y="160"/>
                    <a:pt x="1039" y="163"/>
                  </a:cubicBezTo>
                  <a:cubicBezTo>
                    <a:pt x="1039" y="161"/>
                    <a:pt x="1039" y="159"/>
                    <a:pt x="1039" y="156"/>
                  </a:cubicBezTo>
                  <a:cubicBezTo>
                    <a:pt x="1036" y="156"/>
                    <a:pt x="1034" y="157"/>
                    <a:pt x="1032" y="158"/>
                  </a:cubicBezTo>
                  <a:cubicBezTo>
                    <a:pt x="1032" y="159"/>
                    <a:pt x="1030" y="160"/>
                    <a:pt x="1030" y="161"/>
                  </a:cubicBezTo>
                  <a:cubicBezTo>
                    <a:pt x="1029" y="161"/>
                    <a:pt x="1028" y="160"/>
                    <a:pt x="1028" y="162"/>
                  </a:cubicBezTo>
                  <a:cubicBezTo>
                    <a:pt x="1028" y="164"/>
                    <a:pt x="1023" y="164"/>
                    <a:pt x="1023" y="168"/>
                  </a:cubicBezTo>
                  <a:cubicBezTo>
                    <a:pt x="1020" y="167"/>
                    <a:pt x="1018" y="168"/>
                    <a:pt x="1018" y="170"/>
                  </a:cubicBezTo>
                  <a:cubicBezTo>
                    <a:pt x="1017" y="171"/>
                    <a:pt x="1018" y="168"/>
                    <a:pt x="1017" y="168"/>
                  </a:cubicBezTo>
                  <a:cubicBezTo>
                    <a:pt x="1017" y="167"/>
                    <a:pt x="1014" y="168"/>
                    <a:pt x="1014" y="168"/>
                  </a:cubicBezTo>
                  <a:cubicBezTo>
                    <a:pt x="1014" y="166"/>
                    <a:pt x="1015" y="165"/>
                    <a:pt x="1014" y="163"/>
                  </a:cubicBezTo>
                  <a:cubicBezTo>
                    <a:pt x="1008" y="164"/>
                    <a:pt x="1004" y="162"/>
                    <a:pt x="1000" y="163"/>
                  </a:cubicBezTo>
                  <a:cubicBezTo>
                    <a:pt x="998" y="164"/>
                    <a:pt x="1000" y="166"/>
                    <a:pt x="999" y="166"/>
                  </a:cubicBezTo>
                  <a:cubicBezTo>
                    <a:pt x="997" y="167"/>
                    <a:pt x="995" y="167"/>
                    <a:pt x="993" y="168"/>
                  </a:cubicBezTo>
                  <a:cubicBezTo>
                    <a:pt x="991" y="169"/>
                    <a:pt x="991" y="170"/>
                    <a:pt x="989" y="172"/>
                  </a:cubicBezTo>
                  <a:cubicBezTo>
                    <a:pt x="988" y="173"/>
                    <a:pt x="987" y="175"/>
                    <a:pt x="985" y="175"/>
                  </a:cubicBezTo>
                  <a:cubicBezTo>
                    <a:pt x="983" y="179"/>
                    <a:pt x="987" y="178"/>
                    <a:pt x="986" y="182"/>
                  </a:cubicBezTo>
                  <a:cubicBezTo>
                    <a:pt x="984" y="182"/>
                    <a:pt x="983" y="183"/>
                    <a:pt x="983" y="186"/>
                  </a:cubicBezTo>
                  <a:cubicBezTo>
                    <a:pt x="977" y="185"/>
                    <a:pt x="976" y="188"/>
                    <a:pt x="971" y="187"/>
                  </a:cubicBezTo>
                  <a:cubicBezTo>
                    <a:pt x="969" y="185"/>
                    <a:pt x="970" y="185"/>
                    <a:pt x="971" y="183"/>
                  </a:cubicBezTo>
                  <a:cubicBezTo>
                    <a:pt x="968" y="184"/>
                    <a:pt x="968" y="182"/>
                    <a:pt x="968" y="180"/>
                  </a:cubicBezTo>
                  <a:cubicBezTo>
                    <a:pt x="966" y="180"/>
                    <a:pt x="962" y="181"/>
                    <a:pt x="962" y="179"/>
                  </a:cubicBezTo>
                  <a:cubicBezTo>
                    <a:pt x="956" y="182"/>
                    <a:pt x="947" y="185"/>
                    <a:pt x="938" y="186"/>
                  </a:cubicBezTo>
                  <a:cubicBezTo>
                    <a:pt x="938" y="184"/>
                    <a:pt x="934" y="185"/>
                    <a:pt x="936" y="180"/>
                  </a:cubicBezTo>
                  <a:cubicBezTo>
                    <a:pt x="934" y="180"/>
                    <a:pt x="932" y="180"/>
                    <a:pt x="930" y="180"/>
                  </a:cubicBezTo>
                  <a:cubicBezTo>
                    <a:pt x="924" y="182"/>
                    <a:pt x="919" y="183"/>
                    <a:pt x="915" y="186"/>
                  </a:cubicBezTo>
                  <a:cubicBezTo>
                    <a:pt x="911" y="188"/>
                    <a:pt x="908" y="192"/>
                    <a:pt x="903" y="193"/>
                  </a:cubicBezTo>
                  <a:cubicBezTo>
                    <a:pt x="904" y="196"/>
                    <a:pt x="903" y="197"/>
                    <a:pt x="900" y="197"/>
                  </a:cubicBezTo>
                  <a:cubicBezTo>
                    <a:pt x="902" y="201"/>
                    <a:pt x="898" y="201"/>
                    <a:pt x="899" y="204"/>
                  </a:cubicBezTo>
                  <a:cubicBezTo>
                    <a:pt x="896" y="202"/>
                    <a:pt x="894" y="210"/>
                    <a:pt x="892" y="208"/>
                  </a:cubicBezTo>
                  <a:cubicBezTo>
                    <a:pt x="889" y="206"/>
                    <a:pt x="892" y="209"/>
                    <a:pt x="888" y="210"/>
                  </a:cubicBezTo>
                  <a:cubicBezTo>
                    <a:pt x="885" y="210"/>
                    <a:pt x="885" y="210"/>
                    <a:pt x="885" y="212"/>
                  </a:cubicBezTo>
                  <a:cubicBezTo>
                    <a:pt x="878" y="210"/>
                    <a:pt x="881" y="217"/>
                    <a:pt x="875" y="217"/>
                  </a:cubicBezTo>
                  <a:cubicBezTo>
                    <a:pt x="876" y="218"/>
                    <a:pt x="880" y="224"/>
                    <a:pt x="881" y="221"/>
                  </a:cubicBezTo>
                  <a:cubicBezTo>
                    <a:pt x="883" y="221"/>
                    <a:pt x="882" y="224"/>
                    <a:pt x="882" y="226"/>
                  </a:cubicBezTo>
                  <a:cubicBezTo>
                    <a:pt x="884" y="225"/>
                    <a:pt x="886" y="228"/>
                    <a:pt x="886" y="228"/>
                  </a:cubicBezTo>
                  <a:cubicBezTo>
                    <a:pt x="888" y="228"/>
                    <a:pt x="889" y="226"/>
                    <a:pt x="892" y="226"/>
                  </a:cubicBezTo>
                  <a:cubicBezTo>
                    <a:pt x="892" y="227"/>
                    <a:pt x="894" y="228"/>
                    <a:pt x="893" y="228"/>
                  </a:cubicBezTo>
                  <a:cubicBezTo>
                    <a:pt x="895" y="228"/>
                    <a:pt x="897" y="224"/>
                    <a:pt x="898" y="226"/>
                  </a:cubicBezTo>
                  <a:cubicBezTo>
                    <a:pt x="899" y="226"/>
                    <a:pt x="899" y="225"/>
                    <a:pt x="899" y="224"/>
                  </a:cubicBezTo>
                  <a:cubicBezTo>
                    <a:pt x="901" y="224"/>
                    <a:pt x="901" y="234"/>
                    <a:pt x="905" y="229"/>
                  </a:cubicBezTo>
                  <a:cubicBezTo>
                    <a:pt x="908" y="229"/>
                    <a:pt x="904" y="236"/>
                    <a:pt x="909" y="234"/>
                  </a:cubicBezTo>
                  <a:cubicBezTo>
                    <a:pt x="909" y="235"/>
                    <a:pt x="906" y="234"/>
                    <a:pt x="906" y="235"/>
                  </a:cubicBezTo>
                  <a:cubicBezTo>
                    <a:pt x="906" y="235"/>
                    <a:pt x="908" y="239"/>
                    <a:pt x="907" y="241"/>
                  </a:cubicBezTo>
                  <a:cubicBezTo>
                    <a:pt x="907" y="241"/>
                    <a:pt x="906" y="241"/>
                    <a:pt x="906" y="242"/>
                  </a:cubicBezTo>
                  <a:cubicBezTo>
                    <a:pt x="906" y="243"/>
                    <a:pt x="905" y="243"/>
                    <a:pt x="905" y="245"/>
                  </a:cubicBezTo>
                  <a:cubicBezTo>
                    <a:pt x="904" y="249"/>
                    <a:pt x="907" y="257"/>
                    <a:pt x="902" y="253"/>
                  </a:cubicBezTo>
                  <a:cubicBezTo>
                    <a:pt x="903" y="266"/>
                    <a:pt x="897" y="271"/>
                    <a:pt x="895" y="280"/>
                  </a:cubicBezTo>
                  <a:cubicBezTo>
                    <a:pt x="893" y="282"/>
                    <a:pt x="893" y="280"/>
                    <a:pt x="891" y="280"/>
                  </a:cubicBezTo>
                  <a:cubicBezTo>
                    <a:pt x="890" y="281"/>
                    <a:pt x="891" y="283"/>
                    <a:pt x="891" y="284"/>
                  </a:cubicBezTo>
                  <a:cubicBezTo>
                    <a:pt x="890" y="285"/>
                    <a:pt x="888" y="284"/>
                    <a:pt x="886" y="285"/>
                  </a:cubicBezTo>
                  <a:cubicBezTo>
                    <a:pt x="886" y="286"/>
                    <a:pt x="887" y="288"/>
                    <a:pt x="886" y="288"/>
                  </a:cubicBezTo>
                  <a:cubicBezTo>
                    <a:pt x="886" y="289"/>
                    <a:pt x="884" y="288"/>
                    <a:pt x="884" y="288"/>
                  </a:cubicBezTo>
                  <a:cubicBezTo>
                    <a:pt x="883" y="289"/>
                    <a:pt x="885" y="290"/>
                    <a:pt x="885" y="290"/>
                  </a:cubicBezTo>
                  <a:cubicBezTo>
                    <a:pt x="884" y="291"/>
                    <a:pt x="882" y="291"/>
                    <a:pt x="881" y="292"/>
                  </a:cubicBezTo>
                  <a:cubicBezTo>
                    <a:pt x="880" y="293"/>
                    <a:pt x="880" y="296"/>
                    <a:pt x="879" y="297"/>
                  </a:cubicBezTo>
                  <a:cubicBezTo>
                    <a:pt x="878" y="298"/>
                    <a:pt x="877" y="297"/>
                    <a:pt x="875" y="298"/>
                  </a:cubicBezTo>
                  <a:cubicBezTo>
                    <a:pt x="874" y="299"/>
                    <a:pt x="875" y="301"/>
                    <a:pt x="874" y="302"/>
                  </a:cubicBezTo>
                  <a:cubicBezTo>
                    <a:pt x="873" y="303"/>
                    <a:pt x="871" y="302"/>
                    <a:pt x="871" y="302"/>
                  </a:cubicBezTo>
                  <a:cubicBezTo>
                    <a:pt x="871" y="302"/>
                    <a:pt x="871" y="306"/>
                    <a:pt x="870" y="305"/>
                  </a:cubicBezTo>
                  <a:cubicBezTo>
                    <a:pt x="869" y="304"/>
                    <a:pt x="867" y="303"/>
                    <a:pt x="867" y="308"/>
                  </a:cubicBezTo>
                  <a:cubicBezTo>
                    <a:pt x="860" y="309"/>
                    <a:pt x="860" y="308"/>
                    <a:pt x="853" y="308"/>
                  </a:cubicBezTo>
                  <a:cubicBezTo>
                    <a:pt x="853" y="309"/>
                    <a:pt x="847" y="311"/>
                    <a:pt x="850" y="312"/>
                  </a:cubicBezTo>
                  <a:cubicBezTo>
                    <a:pt x="851" y="315"/>
                    <a:pt x="840" y="312"/>
                    <a:pt x="846" y="315"/>
                  </a:cubicBezTo>
                  <a:cubicBezTo>
                    <a:pt x="845" y="317"/>
                    <a:pt x="843" y="316"/>
                    <a:pt x="843" y="315"/>
                  </a:cubicBezTo>
                  <a:cubicBezTo>
                    <a:pt x="839" y="318"/>
                    <a:pt x="841" y="321"/>
                    <a:pt x="842" y="326"/>
                  </a:cubicBezTo>
                  <a:cubicBezTo>
                    <a:pt x="837" y="327"/>
                    <a:pt x="839" y="327"/>
                    <a:pt x="835" y="326"/>
                  </a:cubicBezTo>
                  <a:cubicBezTo>
                    <a:pt x="836" y="328"/>
                    <a:pt x="836" y="329"/>
                    <a:pt x="833" y="329"/>
                  </a:cubicBezTo>
                  <a:cubicBezTo>
                    <a:pt x="833" y="332"/>
                    <a:pt x="834" y="344"/>
                    <a:pt x="836" y="340"/>
                  </a:cubicBezTo>
                  <a:cubicBezTo>
                    <a:pt x="839" y="340"/>
                    <a:pt x="836" y="351"/>
                    <a:pt x="840" y="351"/>
                  </a:cubicBezTo>
                  <a:cubicBezTo>
                    <a:pt x="844" y="352"/>
                    <a:pt x="839" y="356"/>
                    <a:pt x="843" y="357"/>
                  </a:cubicBezTo>
                  <a:cubicBezTo>
                    <a:pt x="842" y="357"/>
                    <a:pt x="842" y="360"/>
                    <a:pt x="842" y="360"/>
                  </a:cubicBezTo>
                  <a:cubicBezTo>
                    <a:pt x="840" y="360"/>
                    <a:pt x="839" y="358"/>
                    <a:pt x="839" y="358"/>
                  </a:cubicBezTo>
                  <a:cubicBezTo>
                    <a:pt x="837" y="359"/>
                    <a:pt x="838" y="360"/>
                    <a:pt x="837" y="361"/>
                  </a:cubicBezTo>
                  <a:cubicBezTo>
                    <a:pt x="836" y="362"/>
                    <a:pt x="834" y="361"/>
                    <a:pt x="833" y="361"/>
                  </a:cubicBezTo>
                  <a:cubicBezTo>
                    <a:pt x="830" y="362"/>
                    <a:pt x="826" y="365"/>
                    <a:pt x="823" y="363"/>
                  </a:cubicBezTo>
                  <a:cubicBezTo>
                    <a:pt x="823" y="360"/>
                    <a:pt x="824" y="359"/>
                    <a:pt x="825" y="357"/>
                  </a:cubicBezTo>
                  <a:cubicBezTo>
                    <a:pt x="825" y="354"/>
                    <a:pt x="823" y="350"/>
                    <a:pt x="826" y="349"/>
                  </a:cubicBezTo>
                  <a:cubicBezTo>
                    <a:pt x="826" y="346"/>
                    <a:pt x="822" y="347"/>
                    <a:pt x="823" y="343"/>
                  </a:cubicBezTo>
                  <a:cubicBezTo>
                    <a:pt x="820" y="341"/>
                    <a:pt x="818" y="344"/>
                    <a:pt x="815" y="340"/>
                  </a:cubicBezTo>
                  <a:cubicBezTo>
                    <a:pt x="814" y="336"/>
                    <a:pt x="820" y="338"/>
                    <a:pt x="818" y="333"/>
                  </a:cubicBezTo>
                  <a:cubicBezTo>
                    <a:pt x="817" y="332"/>
                    <a:pt x="816" y="332"/>
                    <a:pt x="816" y="333"/>
                  </a:cubicBezTo>
                  <a:cubicBezTo>
                    <a:pt x="815" y="333"/>
                    <a:pt x="814" y="331"/>
                    <a:pt x="814" y="330"/>
                  </a:cubicBezTo>
                  <a:cubicBezTo>
                    <a:pt x="813" y="329"/>
                    <a:pt x="811" y="329"/>
                    <a:pt x="811" y="328"/>
                  </a:cubicBezTo>
                  <a:cubicBezTo>
                    <a:pt x="810" y="328"/>
                    <a:pt x="808" y="329"/>
                    <a:pt x="806" y="329"/>
                  </a:cubicBezTo>
                  <a:cubicBezTo>
                    <a:pt x="805" y="329"/>
                    <a:pt x="806" y="330"/>
                    <a:pt x="806" y="330"/>
                  </a:cubicBezTo>
                  <a:cubicBezTo>
                    <a:pt x="806" y="334"/>
                    <a:pt x="803" y="327"/>
                    <a:pt x="804" y="333"/>
                  </a:cubicBezTo>
                  <a:cubicBezTo>
                    <a:pt x="800" y="330"/>
                    <a:pt x="800" y="336"/>
                    <a:pt x="795" y="333"/>
                  </a:cubicBezTo>
                  <a:cubicBezTo>
                    <a:pt x="799" y="330"/>
                    <a:pt x="795" y="328"/>
                    <a:pt x="799" y="325"/>
                  </a:cubicBezTo>
                  <a:cubicBezTo>
                    <a:pt x="802" y="323"/>
                    <a:pt x="793" y="324"/>
                    <a:pt x="792" y="326"/>
                  </a:cubicBezTo>
                  <a:cubicBezTo>
                    <a:pt x="792" y="329"/>
                    <a:pt x="790" y="325"/>
                    <a:pt x="791" y="325"/>
                  </a:cubicBezTo>
                  <a:cubicBezTo>
                    <a:pt x="788" y="325"/>
                    <a:pt x="789" y="329"/>
                    <a:pt x="787" y="329"/>
                  </a:cubicBezTo>
                  <a:cubicBezTo>
                    <a:pt x="786" y="329"/>
                    <a:pt x="783" y="331"/>
                    <a:pt x="783" y="332"/>
                  </a:cubicBezTo>
                  <a:cubicBezTo>
                    <a:pt x="782" y="332"/>
                    <a:pt x="781" y="333"/>
                    <a:pt x="781" y="335"/>
                  </a:cubicBezTo>
                  <a:cubicBezTo>
                    <a:pt x="776" y="334"/>
                    <a:pt x="777" y="334"/>
                    <a:pt x="771" y="335"/>
                  </a:cubicBezTo>
                  <a:cubicBezTo>
                    <a:pt x="773" y="335"/>
                    <a:pt x="772" y="338"/>
                    <a:pt x="773" y="339"/>
                  </a:cubicBezTo>
                  <a:cubicBezTo>
                    <a:pt x="774" y="339"/>
                    <a:pt x="776" y="338"/>
                    <a:pt x="777" y="339"/>
                  </a:cubicBezTo>
                  <a:cubicBezTo>
                    <a:pt x="777" y="339"/>
                    <a:pt x="777" y="341"/>
                    <a:pt x="777" y="342"/>
                  </a:cubicBezTo>
                  <a:cubicBezTo>
                    <a:pt x="778" y="342"/>
                    <a:pt x="780" y="341"/>
                    <a:pt x="781" y="342"/>
                  </a:cubicBezTo>
                  <a:cubicBezTo>
                    <a:pt x="782" y="342"/>
                    <a:pt x="781" y="344"/>
                    <a:pt x="781" y="344"/>
                  </a:cubicBezTo>
                  <a:cubicBezTo>
                    <a:pt x="782" y="345"/>
                    <a:pt x="784" y="345"/>
                    <a:pt x="785" y="346"/>
                  </a:cubicBezTo>
                  <a:cubicBezTo>
                    <a:pt x="787" y="345"/>
                    <a:pt x="786" y="343"/>
                    <a:pt x="788" y="343"/>
                  </a:cubicBezTo>
                  <a:cubicBezTo>
                    <a:pt x="794" y="342"/>
                    <a:pt x="798" y="343"/>
                    <a:pt x="798" y="349"/>
                  </a:cubicBezTo>
                  <a:cubicBezTo>
                    <a:pt x="796" y="350"/>
                    <a:pt x="793" y="350"/>
                    <a:pt x="791" y="349"/>
                  </a:cubicBezTo>
                  <a:cubicBezTo>
                    <a:pt x="790" y="350"/>
                    <a:pt x="789" y="352"/>
                    <a:pt x="790" y="356"/>
                  </a:cubicBezTo>
                  <a:cubicBezTo>
                    <a:pt x="787" y="355"/>
                    <a:pt x="787" y="357"/>
                    <a:pt x="788" y="357"/>
                  </a:cubicBezTo>
                  <a:cubicBezTo>
                    <a:pt x="788" y="359"/>
                    <a:pt x="785" y="358"/>
                    <a:pt x="783" y="358"/>
                  </a:cubicBezTo>
                  <a:cubicBezTo>
                    <a:pt x="785" y="363"/>
                    <a:pt x="790" y="365"/>
                    <a:pt x="790" y="372"/>
                  </a:cubicBezTo>
                  <a:cubicBezTo>
                    <a:pt x="793" y="368"/>
                    <a:pt x="791" y="371"/>
                    <a:pt x="794" y="374"/>
                  </a:cubicBezTo>
                  <a:cubicBezTo>
                    <a:pt x="793" y="379"/>
                    <a:pt x="795" y="386"/>
                    <a:pt x="792" y="389"/>
                  </a:cubicBezTo>
                  <a:cubicBezTo>
                    <a:pt x="795" y="392"/>
                    <a:pt x="796" y="397"/>
                    <a:pt x="795" y="403"/>
                  </a:cubicBezTo>
                  <a:cubicBezTo>
                    <a:pt x="791" y="400"/>
                    <a:pt x="793" y="410"/>
                    <a:pt x="791" y="407"/>
                  </a:cubicBezTo>
                  <a:cubicBezTo>
                    <a:pt x="789" y="406"/>
                    <a:pt x="791" y="407"/>
                    <a:pt x="790" y="409"/>
                  </a:cubicBezTo>
                  <a:cubicBezTo>
                    <a:pt x="789" y="410"/>
                    <a:pt x="786" y="410"/>
                    <a:pt x="787" y="415"/>
                  </a:cubicBezTo>
                  <a:cubicBezTo>
                    <a:pt x="782" y="413"/>
                    <a:pt x="786" y="419"/>
                    <a:pt x="781" y="417"/>
                  </a:cubicBezTo>
                  <a:cubicBezTo>
                    <a:pt x="785" y="421"/>
                    <a:pt x="775" y="423"/>
                    <a:pt x="777" y="424"/>
                  </a:cubicBezTo>
                  <a:cubicBezTo>
                    <a:pt x="779" y="427"/>
                    <a:pt x="776" y="425"/>
                    <a:pt x="774" y="427"/>
                  </a:cubicBezTo>
                  <a:cubicBezTo>
                    <a:pt x="773" y="428"/>
                    <a:pt x="774" y="430"/>
                    <a:pt x="773" y="431"/>
                  </a:cubicBezTo>
                  <a:cubicBezTo>
                    <a:pt x="772" y="432"/>
                    <a:pt x="770" y="431"/>
                    <a:pt x="770" y="431"/>
                  </a:cubicBezTo>
                  <a:cubicBezTo>
                    <a:pt x="770" y="432"/>
                    <a:pt x="770" y="434"/>
                    <a:pt x="770" y="434"/>
                  </a:cubicBezTo>
                  <a:cubicBezTo>
                    <a:pt x="769" y="435"/>
                    <a:pt x="764" y="433"/>
                    <a:pt x="766" y="437"/>
                  </a:cubicBezTo>
                  <a:cubicBezTo>
                    <a:pt x="757" y="438"/>
                    <a:pt x="758" y="438"/>
                    <a:pt x="749" y="437"/>
                  </a:cubicBezTo>
                  <a:cubicBezTo>
                    <a:pt x="747" y="437"/>
                    <a:pt x="748" y="440"/>
                    <a:pt x="748" y="441"/>
                  </a:cubicBezTo>
                  <a:cubicBezTo>
                    <a:pt x="744" y="438"/>
                    <a:pt x="740" y="445"/>
                    <a:pt x="739" y="444"/>
                  </a:cubicBezTo>
                  <a:cubicBezTo>
                    <a:pt x="737" y="442"/>
                    <a:pt x="739" y="445"/>
                    <a:pt x="734" y="445"/>
                  </a:cubicBezTo>
                  <a:cubicBezTo>
                    <a:pt x="731" y="446"/>
                    <a:pt x="735" y="448"/>
                    <a:pt x="732" y="448"/>
                  </a:cubicBezTo>
                  <a:cubicBezTo>
                    <a:pt x="729" y="451"/>
                    <a:pt x="727" y="446"/>
                    <a:pt x="724" y="445"/>
                  </a:cubicBezTo>
                  <a:cubicBezTo>
                    <a:pt x="719" y="444"/>
                    <a:pt x="719" y="447"/>
                    <a:pt x="715" y="447"/>
                  </a:cubicBezTo>
                  <a:cubicBezTo>
                    <a:pt x="713" y="448"/>
                    <a:pt x="713" y="450"/>
                    <a:pt x="712" y="452"/>
                  </a:cubicBezTo>
                  <a:cubicBezTo>
                    <a:pt x="708" y="451"/>
                    <a:pt x="708" y="455"/>
                    <a:pt x="705" y="455"/>
                  </a:cubicBezTo>
                  <a:cubicBezTo>
                    <a:pt x="704" y="459"/>
                    <a:pt x="708" y="458"/>
                    <a:pt x="708" y="461"/>
                  </a:cubicBezTo>
                  <a:cubicBezTo>
                    <a:pt x="708" y="462"/>
                    <a:pt x="708" y="463"/>
                    <a:pt x="710" y="464"/>
                  </a:cubicBezTo>
                  <a:cubicBezTo>
                    <a:pt x="711" y="464"/>
                    <a:pt x="710" y="466"/>
                    <a:pt x="711" y="466"/>
                  </a:cubicBezTo>
                  <a:cubicBezTo>
                    <a:pt x="712" y="467"/>
                    <a:pt x="714" y="467"/>
                    <a:pt x="715" y="468"/>
                  </a:cubicBezTo>
                  <a:cubicBezTo>
                    <a:pt x="716" y="468"/>
                    <a:pt x="715" y="470"/>
                    <a:pt x="715" y="471"/>
                  </a:cubicBezTo>
                  <a:cubicBezTo>
                    <a:pt x="716" y="471"/>
                    <a:pt x="718" y="470"/>
                    <a:pt x="718" y="471"/>
                  </a:cubicBezTo>
                  <a:cubicBezTo>
                    <a:pt x="719" y="472"/>
                    <a:pt x="719" y="475"/>
                    <a:pt x="721" y="478"/>
                  </a:cubicBezTo>
                  <a:cubicBezTo>
                    <a:pt x="722" y="479"/>
                    <a:pt x="725" y="482"/>
                    <a:pt x="725" y="482"/>
                  </a:cubicBezTo>
                  <a:cubicBezTo>
                    <a:pt x="726" y="483"/>
                    <a:pt x="725" y="486"/>
                    <a:pt x="725" y="487"/>
                  </a:cubicBezTo>
                  <a:cubicBezTo>
                    <a:pt x="725" y="490"/>
                    <a:pt x="727" y="490"/>
                    <a:pt x="727" y="493"/>
                  </a:cubicBezTo>
                  <a:cubicBezTo>
                    <a:pt x="726" y="495"/>
                    <a:pt x="725" y="495"/>
                    <a:pt x="725" y="497"/>
                  </a:cubicBezTo>
                  <a:cubicBezTo>
                    <a:pt x="725" y="500"/>
                    <a:pt x="726" y="503"/>
                    <a:pt x="722" y="500"/>
                  </a:cubicBezTo>
                  <a:cubicBezTo>
                    <a:pt x="724" y="505"/>
                    <a:pt x="718" y="503"/>
                    <a:pt x="720" y="507"/>
                  </a:cubicBezTo>
                  <a:cubicBezTo>
                    <a:pt x="714" y="505"/>
                    <a:pt x="715" y="510"/>
                    <a:pt x="711" y="510"/>
                  </a:cubicBezTo>
                  <a:cubicBezTo>
                    <a:pt x="709" y="509"/>
                    <a:pt x="710" y="512"/>
                    <a:pt x="710" y="513"/>
                  </a:cubicBezTo>
                  <a:cubicBezTo>
                    <a:pt x="709" y="513"/>
                    <a:pt x="706" y="513"/>
                    <a:pt x="707" y="514"/>
                  </a:cubicBezTo>
                  <a:cubicBezTo>
                    <a:pt x="708" y="515"/>
                    <a:pt x="708" y="515"/>
                    <a:pt x="707" y="515"/>
                  </a:cubicBezTo>
                  <a:cubicBezTo>
                    <a:pt x="706" y="517"/>
                    <a:pt x="705" y="519"/>
                    <a:pt x="703" y="518"/>
                  </a:cubicBezTo>
                  <a:cubicBezTo>
                    <a:pt x="704" y="511"/>
                    <a:pt x="700" y="517"/>
                    <a:pt x="700" y="514"/>
                  </a:cubicBezTo>
                  <a:cubicBezTo>
                    <a:pt x="700" y="513"/>
                    <a:pt x="699" y="510"/>
                    <a:pt x="697" y="508"/>
                  </a:cubicBezTo>
                  <a:cubicBezTo>
                    <a:pt x="697" y="508"/>
                    <a:pt x="695" y="509"/>
                    <a:pt x="694" y="508"/>
                  </a:cubicBezTo>
                  <a:cubicBezTo>
                    <a:pt x="694" y="508"/>
                    <a:pt x="695" y="506"/>
                    <a:pt x="694" y="506"/>
                  </a:cubicBezTo>
                  <a:cubicBezTo>
                    <a:pt x="693" y="505"/>
                    <a:pt x="689" y="505"/>
                    <a:pt x="689" y="504"/>
                  </a:cubicBezTo>
                  <a:cubicBezTo>
                    <a:pt x="688" y="504"/>
                    <a:pt x="689" y="502"/>
                    <a:pt x="689" y="501"/>
                  </a:cubicBezTo>
                  <a:cubicBezTo>
                    <a:pt x="688" y="501"/>
                    <a:pt x="686" y="502"/>
                    <a:pt x="684" y="501"/>
                  </a:cubicBezTo>
                  <a:cubicBezTo>
                    <a:pt x="683" y="502"/>
                    <a:pt x="684" y="498"/>
                    <a:pt x="683" y="497"/>
                  </a:cubicBezTo>
                  <a:cubicBezTo>
                    <a:pt x="682" y="497"/>
                    <a:pt x="681" y="498"/>
                    <a:pt x="682" y="499"/>
                  </a:cubicBezTo>
                  <a:cubicBezTo>
                    <a:pt x="679" y="496"/>
                    <a:pt x="680" y="496"/>
                    <a:pt x="677" y="493"/>
                  </a:cubicBezTo>
                  <a:cubicBezTo>
                    <a:pt x="673" y="491"/>
                    <a:pt x="674" y="498"/>
                    <a:pt x="673" y="500"/>
                  </a:cubicBezTo>
                  <a:cubicBezTo>
                    <a:pt x="673" y="501"/>
                    <a:pt x="671" y="501"/>
                    <a:pt x="670" y="501"/>
                  </a:cubicBezTo>
                  <a:cubicBezTo>
                    <a:pt x="670" y="504"/>
                    <a:pt x="671" y="508"/>
                    <a:pt x="669" y="510"/>
                  </a:cubicBezTo>
                  <a:cubicBezTo>
                    <a:pt x="670" y="511"/>
                    <a:pt x="670" y="512"/>
                    <a:pt x="670" y="514"/>
                  </a:cubicBezTo>
                  <a:cubicBezTo>
                    <a:pt x="671" y="516"/>
                    <a:pt x="673" y="518"/>
                    <a:pt x="673" y="515"/>
                  </a:cubicBezTo>
                  <a:cubicBezTo>
                    <a:pt x="677" y="519"/>
                    <a:pt x="675" y="520"/>
                    <a:pt x="675" y="525"/>
                  </a:cubicBezTo>
                  <a:cubicBezTo>
                    <a:pt x="675" y="526"/>
                    <a:pt x="676" y="527"/>
                    <a:pt x="676" y="528"/>
                  </a:cubicBezTo>
                  <a:cubicBezTo>
                    <a:pt x="677" y="529"/>
                    <a:pt x="678" y="530"/>
                    <a:pt x="679" y="531"/>
                  </a:cubicBezTo>
                  <a:cubicBezTo>
                    <a:pt x="681" y="532"/>
                    <a:pt x="683" y="533"/>
                    <a:pt x="686" y="535"/>
                  </a:cubicBezTo>
                  <a:cubicBezTo>
                    <a:pt x="687" y="536"/>
                    <a:pt x="686" y="536"/>
                    <a:pt x="687" y="537"/>
                  </a:cubicBezTo>
                  <a:cubicBezTo>
                    <a:pt x="689" y="537"/>
                    <a:pt x="688" y="538"/>
                    <a:pt x="689" y="539"/>
                  </a:cubicBezTo>
                  <a:cubicBezTo>
                    <a:pt x="689" y="541"/>
                    <a:pt x="691" y="540"/>
                    <a:pt x="691" y="541"/>
                  </a:cubicBezTo>
                  <a:cubicBezTo>
                    <a:pt x="692" y="542"/>
                    <a:pt x="691" y="545"/>
                    <a:pt x="691" y="546"/>
                  </a:cubicBezTo>
                  <a:cubicBezTo>
                    <a:pt x="692" y="547"/>
                    <a:pt x="694" y="549"/>
                    <a:pt x="694" y="549"/>
                  </a:cubicBezTo>
                  <a:cubicBezTo>
                    <a:pt x="694" y="550"/>
                    <a:pt x="691" y="554"/>
                    <a:pt x="696" y="555"/>
                  </a:cubicBezTo>
                  <a:cubicBezTo>
                    <a:pt x="695" y="558"/>
                    <a:pt x="692" y="556"/>
                    <a:pt x="690" y="556"/>
                  </a:cubicBezTo>
                  <a:cubicBezTo>
                    <a:pt x="688" y="556"/>
                    <a:pt x="684" y="556"/>
                    <a:pt x="683" y="555"/>
                  </a:cubicBezTo>
                  <a:cubicBezTo>
                    <a:pt x="684" y="555"/>
                    <a:pt x="685" y="549"/>
                    <a:pt x="682" y="553"/>
                  </a:cubicBezTo>
                  <a:cubicBezTo>
                    <a:pt x="679" y="552"/>
                    <a:pt x="680" y="548"/>
                    <a:pt x="679" y="546"/>
                  </a:cubicBezTo>
                  <a:cubicBezTo>
                    <a:pt x="678" y="545"/>
                    <a:pt x="676" y="544"/>
                    <a:pt x="675" y="542"/>
                  </a:cubicBezTo>
                  <a:cubicBezTo>
                    <a:pt x="674" y="540"/>
                    <a:pt x="674" y="538"/>
                    <a:pt x="676" y="538"/>
                  </a:cubicBezTo>
                  <a:cubicBezTo>
                    <a:pt x="674" y="535"/>
                    <a:pt x="673" y="531"/>
                    <a:pt x="669" y="530"/>
                  </a:cubicBezTo>
                  <a:cubicBezTo>
                    <a:pt x="669" y="527"/>
                    <a:pt x="667" y="526"/>
                    <a:pt x="669" y="525"/>
                  </a:cubicBezTo>
                  <a:cubicBezTo>
                    <a:pt x="668" y="524"/>
                    <a:pt x="666" y="523"/>
                    <a:pt x="665" y="523"/>
                  </a:cubicBezTo>
                  <a:cubicBezTo>
                    <a:pt x="665" y="521"/>
                    <a:pt x="665" y="519"/>
                    <a:pt x="663" y="518"/>
                  </a:cubicBezTo>
                  <a:cubicBezTo>
                    <a:pt x="663" y="515"/>
                    <a:pt x="664" y="515"/>
                    <a:pt x="665" y="513"/>
                  </a:cubicBezTo>
                  <a:cubicBezTo>
                    <a:pt x="665" y="510"/>
                    <a:pt x="664" y="509"/>
                    <a:pt x="662" y="508"/>
                  </a:cubicBezTo>
                  <a:cubicBezTo>
                    <a:pt x="663" y="507"/>
                    <a:pt x="664" y="506"/>
                    <a:pt x="662" y="506"/>
                  </a:cubicBezTo>
                  <a:cubicBezTo>
                    <a:pt x="662" y="504"/>
                    <a:pt x="665" y="505"/>
                    <a:pt x="668" y="504"/>
                  </a:cubicBezTo>
                  <a:cubicBezTo>
                    <a:pt x="667" y="503"/>
                    <a:pt x="666" y="503"/>
                    <a:pt x="666" y="501"/>
                  </a:cubicBezTo>
                  <a:cubicBezTo>
                    <a:pt x="666" y="500"/>
                    <a:pt x="668" y="500"/>
                    <a:pt x="668" y="499"/>
                  </a:cubicBezTo>
                  <a:cubicBezTo>
                    <a:pt x="667" y="497"/>
                    <a:pt x="665" y="494"/>
                    <a:pt x="665" y="492"/>
                  </a:cubicBezTo>
                  <a:cubicBezTo>
                    <a:pt x="664" y="489"/>
                    <a:pt x="665" y="485"/>
                    <a:pt x="665" y="483"/>
                  </a:cubicBezTo>
                  <a:cubicBezTo>
                    <a:pt x="664" y="481"/>
                    <a:pt x="663" y="482"/>
                    <a:pt x="662" y="480"/>
                  </a:cubicBezTo>
                  <a:cubicBezTo>
                    <a:pt x="661" y="479"/>
                    <a:pt x="661" y="478"/>
                    <a:pt x="661" y="476"/>
                  </a:cubicBezTo>
                  <a:cubicBezTo>
                    <a:pt x="659" y="474"/>
                    <a:pt x="658" y="472"/>
                    <a:pt x="656" y="471"/>
                  </a:cubicBezTo>
                  <a:cubicBezTo>
                    <a:pt x="652" y="470"/>
                    <a:pt x="654" y="476"/>
                    <a:pt x="651" y="472"/>
                  </a:cubicBezTo>
                  <a:cubicBezTo>
                    <a:pt x="649" y="472"/>
                    <a:pt x="650" y="475"/>
                    <a:pt x="649" y="476"/>
                  </a:cubicBezTo>
                  <a:cubicBezTo>
                    <a:pt x="649" y="477"/>
                    <a:pt x="647" y="476"/>
                    <a:pt x="647" y="476"/>
                  </a:cubicBezTo>
                  <a:cubicBezTo>
                    <a:pt x="646" y="477"/>
                    <a:pt x="647" y="479"/>
                    <a:pt x="645" y="479"/>
                  </a:cubicBezTo>
                  <a:cubicBezTo>
                    <a:pt x="642" y="479"/>
                    <a:pt x="642" y="478"/>
                    <a:pt x="641" y="475"/>
                  </a:cubicBezTo>
                  <a:cubicBezTo>
                    <a:pt x="641" y="474"/>
                    <a:pt x="640" y="474"/>
                    <a:pt x="640" y="473"/>
                  </a:cubicBezTo>
                  <a:cubicBezTo>
                    <a:pt x="639" y="471"/>
                    <a:pt x="641" y="471"/>
                    <a:pt x="641" y="471"/>
                  </a:cubicBezTo>
                  <a:cubicBezTo>
                    <a:pt x="641" y="469"/>
                    <a:pt x="637" y="463"/>
                    <a:pt x="641" y="461"/>
                  </a:cubicBezTo>
                  <a:cubicBezTo>
                    <a:pt x="640" y="460"/>
                    <a:pt x="637" y="458"/>
                    <a:pt x="638" y="452"/>
                  </a:cubicBezTo>
                  <a:cubicBezTo>
                    <a:pt x="637" y="452"/>
                    <a:pt x="637" y="454"/>
                    <a:pt x="637" y="455"/>
                  </a:cubicBezTo>
                  <a:cubicBezTo>
                    <a:pt x="634" y="454"/>
                    <a:pt x="636" y="449"/>
                    <a:pt x="634" y="447"/>
                  </a:cubicBezTo>
                  <a:cubicBezTo>
                    <a:pt x="633" y="446"/>
                    <a:pt x="632" y="445"/>
                    <a:pt x="631" y="444"/>
                  </a:cubicBezTo>
                  <a:cubicBezTo>
                    <a:pt x="631" y="443"/>
                    <a:pt x="630" y="442"/>
                    <a:pt x="630" y="441"/>
                  </a:cubicBezTo>
                  <a:cubicBezTo>
                    <a:pt x="629" y="440"/>
                    <a:pt x="624" y="440"/>
                    <a:pt x="626" y="437"/>
                  </a:cubicBezTo>
                  <a:cubicBezTo>
                    <a:pt x="621" y="436"/>
                    <a:pt x="620" y="439"/>
                    <a:pt x="617" y="441"/>
                  </a:cubicBezTo>
                  <a:cubicBezTo>
                    <a:pt x="615" y="441"/>
                    <a:pt x="613" y="441"/>
                    <a:pt x="613" y="443"/>
                  </a:cubicBezTo>
                  <a:cubicBezTo>
                    <a:pt x="610" y="443"/>
                    <a:pt x="606" y="443"/>
                    <a:pt x="603" y="443"/>
                  </a:cubicBezTo>
                  <a:cubicBezTo>
                    <a:pt x="602" y="444"/>
                    <a:pt x="601" y="444"/>
                    <a:pt x="600" y="445"/>
                  </a:cubicBezTo>
                  <a:cubicBezTo>
                    <a:pt x="600" y="446"/>
                    <a:pt x="599" y="445"/>
                    <a:pt x="599" y="447"/>
                  </a:cubicBezTo>
                  <a:cubicBezTo>
                    <a:pt x="599" y="448"/>
                    <a:pt x="596" y="449"/>
                    <a:pt x="595" y="450"/>
                  </a:cubicBezTo>
                  <a:cubicBezTo>
                    <a:pt x="592" y="452"/>
                    <a:pt x="589" y="457"/>
                    <a:pt x="583" y="459"/>
                  </a:cubicBezTo>
                  <a:cubicBezTo>
                    <a:pt x="580" y="462"/>
                    <a:pt x="579" y="467"/>
                    <a:pt x="574" y="468"/>
                  </a:cubicBezTo>
                  <a:cubicBezTo>
                    <a:pt x="576" y="470"/>
                    <a:pt x="575" y="471"/>
                    <a:pt x="571" y="471"/>
                  </a:cubicBezTo>
                  <a:cubicBezTo>
                    <a:pt x="571" y="472"/>
                    <a:pt x="571" y="473"/>
                    <a:pt x="572" y="473"/>
                  </a:cubicBezTo>
                  <a:cubicBezTo>
                    <a:pt x="572" y="475"/>
                    <a:pt x="569" y="475"/>
                    <a:pt x="569" y="473"/>
                  </a:cubicBezTo>
                  <a:cubicBezTo>
                    <a:pt x="567" y="474"/>
                    <a:pt x="568" y="478"/>
                    <a:pt x="564" y="476"/>
                  </a:cubicBezTo>
                  <a:cubicBezTo>
                    <a:pt x="562" y="477"/>
                    <a:pt x="562" y="479"/>
                    <a:pt x="560" y="479"/>
                  </a:cubicBezTo>
                  <a:cubicBezTo>
                    <a:pt x="559" y="481"/>
                    <a:pt x="561" y="481"/>
                    <a:pt x="561" y="483"/>
                  </a:cubicBezTo>
                  <a:cubicBezTo>
                    <a:pt x="561" y="486"/>
                    <a:pt x="559" y="490"/>
                    <a:pt x="558" y="494"/>
                  </a:cubicBezTo>
                  <a:cubicBezTo>
                    <a:pt x="557" y="501"/>
                    <a:pt x="558" y="507"/>
                    <a:pt x="557" y="510"/>
                  </a:cubicBezTo>
                  <a:cubicBezTo>
                    <a:pt x="557" y="510"/>
                    <a:pt x="554" y="510"/>
                    <a:pt x="554" y="510"/>
                  </a:cubicBezTo>
                  <a:cubicBezTo>
                    <a:pt x="553" y="511"/>
                    <a:pt x="554" y="514"/>
                    <a:pt x="553" y="515"/>
                  </a:cubicBezTo>
                  <a:cubicBezTo>
                    <a:pt x="551" y="517"/>
                    <a:pt x="549" y="516"/>
                    <a:pt x="547" y="517"/>
                  </a:cubicBezTo>
                  <a:cubicBezTo>
                    <a:pt x="546" y="518"/>
                    <a:pt x="546" y="521"/>
                    <a:pt x="543" y="520"/>
                  </a:cubicBezTo>
                  <a:cubicBezTo>
                    <a:pt x="539" y="516"/>
                    <a:pt x="537" y="511"/>
                    <a:pt x="536" y="506"/>
                  </a:cubicBezTo>
                  <a:cubicBezTo>
                    <a:pt x="535" y="505"/>
                    <a:pt x="534" y="504"/>
                    <a:pt x="533" y="503"/>
                  </a:cubicBezTo>
                  <a:cubicBezTo>
                    <a:pt x="532" y="502"/>
                    <a:pt x="532" y="501"/>
                    <a:pt x="530" y="501"/>
                  </a:cubicBezTo>
                  <a:cubicBezTo>
                    <a:pt x="529" y="497"/>
                    <a:pt x="532" y="497"/>
                    <a:pt x="533" y="494"/>
                  </a:cubicBezTo>
                  <a:cubicBezTo>
                    <a:pt x="533" y="492"/>
                    <a:pt x="530" y="490"/>
                    <a:pt x="529" y="489"/>
                  </a:cubicBezTo>
                  <a:cubicBezTo>
                    <a:pt x="527" y="487"/>
                    <a:pt x="527" y="485"/>
                    <a:pt x="524" y="485"/>
                  </a:cubicBezTo>
                  <a:cubicBezTo>
                    <a:pt x="524" y="482"/>
                    <a:pt x="523" y="479"/>
                    <a:pt x="522" y="476"/>
                  </a:cubicBezTo>
                  <a:cubicBezTo>
                    <a:pt x="520" y="474"/>
                    <a:pt x="520" y="464"/>
                    <a:pt x="519" y="457"/>
                  </a:cubicBezTo>
                  <a:cubicBezTo>
                    <a:pt x="518" y="453"/>
                    <a:pt x="517" y="445"/>
                    <a:pt x="516" y="440"/>
                  </a:cubicBezTo>
                  <a:cubicBezTo>
                    <a:pt x="514" y="440"/>
                    <a:pt x="510" y="446"/>
                    <a:pt x="513" y="447"/>
                  </a:cubicBezTo>
                  <a:cubicBezTo>
                    <a:pt x="513" y="450"/>
                    <a:pt x="508" y="447"/>
                    <a:pt x="506" y="447"/>
                  </a:cubicBezTo>
                  <a:cubicBezTo>
                    <a:pt x="505" y="447"/>
                    <a:pt x="504" y="447"/>
                    <a:pt x="503" y="447"/>
                  </a:cubicBezTo>
                  <a:cubicBezTo>
                    <a:pt x="502" y="446"/>
                    <a:pt x="501" y="441"/>
                    <a:pt x="498" y="443"/>
                  </a:cubicBezTo>
                  <a:cubicBezTo>
                    <a:pt x="497" y="440"/>
                    <a:pt x="499" y="440"/>
                    <a:pt x="501" y="440"/>
                  </a:cubicBezTo>
                  <a:cubicBezTo>
                    <a:pt x="499" y="438"/>
                    <a:pt x="500" y="438"/>
                    <a:pt x="501" y="436"/>
                  </a:cubicBezTo>
                  <a:cubicBezTo>
                    <a:pt x="500" y="433"/>
                    <a:pt x="497" y="435"/>
                    <a:pt x="495" y="434"/>
                  </a:cubicBezTo>
                  <a:cubicBezTo>
                    <a:pt x="494" y="433"/>
                    <a:pt x="492" y="427"/>
                    <a:pt x="491" y="431"/>
                  </a:cubicBezTo>
                  <a:cubicBezTo>
                    <a:pt x="488" y="431"/>
                    <a:pt x="489" y="426"/>
                    <a:pt x="489" y="427"/>
                  </a:cubicBezTo>
                  <a:cubicBezTo>
                    <a:pt x="489" y="426"/>
                    <a:pt x="486" y="426"/>
                    <a:pt x="487" y="423"/>
                  </a:cubicBezTo>
                  <a:cubicBezTo>
                    <a:pt x="486" y="422"/>
                    <a:pt x="482" y="424"/>
                    <a:pt x="481" y="423"/>
                  </a:cubicBezTo>
                  <a:cubicBezTo>
                    <a:pt x="481" y="423"/>
                    <a:pt x="481" y="420"/>
                    <a:pt x="481" y="420"/>
                  </a:cubicBezTo>
                  <a:cubicBezTo>
                    <a:pt x="478" y="419"/>
                    <a:pt x="475" y="421"/>
                    <a:pt x="473" y="422"/>
                  </a:cubicBezTo>
                  <a:cubicBezTo>
                    <a:pt x="472" y="422"/>
                    <a:pt x="471" y="422"/>
                    <a:pt x="470" y="422"/>
                  </a:cubicBezTo>
                  <a:cubicBezTo>
                    <a:pt x="468" y="421"/>
                    <a:pt x="467" y="419"/>
                    <a:pt x="467" y="423"/>
                  </a:cubicBezTo>
                  <a:cubicBezTo>
                    <a:pt x="454" y="424"/>
                    <a:pt x="443" y="422"/>
                    <a:pt x="433" y="420"/>
                  </a:cubicBezTo>
                  <a:cubicBezTo>
                    <a:pt x="434" y="417"/>
                    <a:pt x="431" y="418"/>
                    <a:pt x="431" y="416"/>
                  </a:cubicBezTo>
                  <a:cubicBezTo>
                    <a:pt x="430" y="413"/>
                    <a:pt x="424" y="419"/>
                    <a:pt x="428" y="413"/>
                  </a:cubicBezTo>
                  <a:cubicBezTo>
                    <a:pt x="426" y="413"/>
                    <a:pt x="425" y="413"/>
                    <a:pt x="425" y="412"/>
                  </a:cubicBezTo>
                  <a:cubicBezTo>
                    <a:pt x="421" y="414"/>
                    <a:pt x="411" y="411"/>
                    <a:pt x="407" y="410"/>
                  </a:cubicBezTo>
                  <a:cubicBezTo>
                    <a:pt x="405" y="410"/>
                    <a:pt x="404" y="410"/>
                    <a:pt x="404" y="407"/>
                  </a:cubicBezTo>
                  <a:cubicBezTo>
                    <a:pt x="398" y="409"/>
                    <a:pt x="399" y="403"/>
                    <a:pt x="394" y="403"/>
                  </a:cubicBezTo>
                  <a:cubicBezTo>
                    <a:pt x="393" y="398"/>
                    <a:pt x="390" y="395"/>
                    <a:pt x="388" y="391"/>
                  </a:cubicBezTo>
                  <a:cubicBezTo>
                    <a:pt x="376" y="389"/>
                    <a:pt x="376" y="395"/>
                    <a:pt x="377" y="402"/>
                  </a:cubicBezTo>
                  <a:cubicBezTo>
                    <a:pt x="377" y="404"/>
                    <a:pt x="383" y="407"/>
                    <a:pt x="387" y="412"/>
                  </a:cubicBezTo>
                  <a:cubicBezTo>
                    <a:pt x="388" y="413"/>
                    <a:pt x="391" y="420"/>
                    <a:pt x="394" y="419"/>
                  </a:cubicBezTo>
                  <a:cubicBezTo>
                    <a:pt x="393" y="422"/>
                    <a:pt x="397" y="422"/>
                    <a:pt x="395" y="426"/>
                  </a:cubicBezTo>
                  <a:cubicBezTo>
                    <a:pt x="399" y="426"/>
                    <a:pt x="407" y="425"/>
                    <a:pt x="402" y="429"/>
                  </a:cubicBezTo>
                  <a:cubicBezTo>
                    <a:pt x="405" y="430"/>
                    <a:pt x="404" y="426"/>
                    <a:pt x="405" y="426"/>
                  </a:cubicBezTo>
                  <a:cubicBezTo>
                    <a:pt x="407" y="425"/>
                    <a:pt x="411" y="426"/>
                    <a:pt x="411" y="423"/>
                  </a:cubicBezTo>
                  <a:cubicBezTo>
                    <a:pt x="411" y="422"/>
                    <a:pt x="413" y="422"/>
                    <a:pt x="414" y="422"/>
                  </a:cubicBezTo>
                  <a:cubicBezTo>
                    <a:pt x="415" y="421"/>
                    <a:pt x="414" y="419"/>
                    <a:pt x="415" y="419"/>
                  </a:cubicBezTo>
                  <a:cubicBezTo>
                    <a:pt x="417" y="418"/>
                    <a:pt x="421" y="418"/>
                    <a:pt x="423" y="417"/>
                  </a:cubicBezTo>
                  <a:cubicBezTo>
                    <a:pt x="424" y="418"/>
                    <a:pt x="421" y="420"/>
                    <a:pt x="422" y="420"/>
                  </a:cubicBezTo>
                  <a:cubicBezTo>
                    <a:pt x="422" y="420"/>
                    <a:pt x="425" y="420"/>
                    <a:pt x="425" y="420"/>
                  </a:cubicBezTo>
                  <a:cubicBezTo>
                    <a:pt x="426" y="422"/>
                    <a:pt x="425" y="424"/>
                    <a:pt x="426" y="426"/>
                  </a:cubicBezTo>
                  <a:cubicBezTo>
                    <a:pt x="425" y="429"/>
                    <a:pt x="430" y="427"/>
                    <a:pt x="431" y="430"/>
                  </a:cubicBezTo>
                  <a:cubicBezTo>
                    <a:pt x="431" y="433"/>
                    <a:pt x="433" y="431"/>
                    <a:pt x="436" y="433"/>
                  </a:cubicBezTo>
                  <a:cubicBezTo>
                    <a:pt x="438" y="434"/>
                    <a:pt x="437" y="436"/>
                    <a:pt x="440" y="437"/>
                  </a:cubicBezTo>
                  <a:cubicBezTo>
                    <a:pt x="437" y="440"/>
                    <a:pt x="441" y="444"/>
                    <a:pt x="440" y="448"/>
                  </a:cubicBezTo>
                  <a:cubicBezTo>
                    <a:pt x="439" y="448"/>
                    <a:pt x="438" y="448"/>
                    <a:pt x="436" y="448"/>
                  </a:cubicBezTo>
                  <a:cubicBezTo>
                    <a:pt x="438" y="453"/>
                    <a:pt x="433" y="452"/>
                    <a:pt x="433" y="457"/>
                  </a:cubicBezTo>
                  <a:cubicBezTo>
                    <a:pt x="431" y="456"/>
                    <a:pt x="429" y="457"/>
                    <a:pt x="429" y="459"/>
                  </a:cubicBezTo>
                  <a:cubicBezTo>
                    <a:pt x="427" y="459"/>
                    <a:pt x="425" y="459"/>
                    <a:pt x="423" y="459"/>
                  </a:cubicBezTo>
                  <a:cubicBezTo>
                    <a:pt x="421" y="459"/>
                    <a:pt x="423" y="462"/>
                    <a:pt x="422" y="464"/>
                  </a:cubicBezTo>
                  <a:cubicBezTo>
                    <a:pt x="422" y="464"/>
                    <a:pt x="420" y="463"/>
                    <a:pt x="419" y="464"/>
                  </a:cubicBezTo>
                  <a:cubicBezTo>
                    <a:pt x="419" y="464"/>
                    <a:pt x="420" y="467"/>
                    <a:pt x="419" y="468"/>
                  </a:cubicBezTo>
                  <a:cubicBezTo>
                    <a:pt x="416" y="467"/>
                    <a:pt x="415" y="468"/>
                    <a:pt x="415" y="471"/>
                  </a:cubicBezTo>
                  <a:cubicBezTo>
                    <a:pt x="412" y="470"/>
                    <a:pt x="411" y="471"/>
                    <a:pt x="409" y="472"/>
                  </a:cubicBezTo>
                  <a:cubicBezTo>
                    <a:pt x="407" y="473"/>
                    <a:pt x="408" y="474"/>
                    <a:pt x="404" y="475"/>
                  </a:cubicBezTo>
                  <a:cubicBezTo>
                    <a:pt x="402" y="475"/>
                    <a:pt x="395" y="477"/>
                    <a:pt x="395" y="482"/>
                  </a:cubicBezTo>
                  <a:cubicBezTo>
                    <a:pt x="394" y="482"/>
                    <a:pt x="391" y="481"/>
                    <a:pt x="390" y="482"/>
                  </a:cubicBezTo>
                  <a:cubicBezTo>
                    <a:pt x="388" y="483"/>
                    <a:pt x="389" y="484"/>
                    <a:pt x="388" y="485"/>
                  </a:cubicBezTo>
                  <a:cubicBezTo>
                    <a:pt x="388" y="485"/>
                    <a:pt x="386" y="484"/>
                    <a:pt x="386" y="485"/>
                  </a:cubicBezTo>
                  <a:cubicBezTo>
                    <a:pt x="386" y="485"/>
                    <a:pt x="382" y="486"/>
                    <a:pt x="381" y="486"/>
                  </a:cubicBezTo>
                  <a:cubicBezTo>
                    <a:pt x="379" y="489"/>
                    <a:pt x="368" y="487"/>
                    <a:pt x="363" y="490"/>
                  </a:cubicBezTo>
                  <a:cubicBezTo>
                    <a:pt x="359" y="491"/>
                    <a:pt x="367" y="493"/>
                    <a:pt x="360" y="493"/>
                  </a:cubicBezTo>
                  <a:cubicBezTo>
                    <a:pt x="360" y="493"/>
                    <a:pt x="358" y="493"/>
                    <a:pt x="358" y="493"/>
                  </a:cubicBezTo>
                  <a:cubicBezTo>
                    <a:pt x="356" y="494"/>
                    <a:pt x="356" y="497"/>
                    <a:pt x="353" y="496"/>
                  </a:cubicBezTo>
                  <a:cubicBezTo>
                    <a:pt x="355" y="493"/>
                    <a:pt x="351" y="494"/>
                    <a:pt x="351" y="493"/>
                  </a:cubicBezTo>
                  <a:cubicBezTo>
                    <a:pt x="350" y="491"/>
                    <a:pt x="352" y="487"/>
                    <a:pt x="348" y="487"/>
                  </a:cubicBezTo>
                  <a:cubicBezTo>
                    <a:pt x="347" y="485"/>
                    <a:pt x="349" y="485"/>
                    <a:pt x="349" y="483"/>
                  </a:cubicBezTo>
                  <a:cubicBezTo>
                    <a:pt x="348" y="482"/>
                    <a:pt x="345" y="481"/>
                    <a:pt x="348" y="480"/>
                  </a:cubicBezTo>
                  <a:cubicBezTo>
                    <a:pt x="347" y="479"/>
                    <a:pt x="346" y="478"/>
                    <a:pt x="344" y="478"/>
                  </a:cubicBezTo>
                  <a:cubicBezTo>
                    <a:pt x="345" y="474"/>
                    <a:pt x="341" y="469"/>
                    <a:pt x="344" y="469"/>
                  </a:cubicBezTo>
                  <a:cubicBezTo>
                    <a:pt x="344" y="468"/>
                    <a:pt x="341" y="469"/>
                    <a:pt x="341" y="468"/>
                  </a:cubicBezTo>
                  <a:cubicBezTo>
                    <a:pt x="339" y="467"/>
                    <a:pt x="340" y="463"/>
                    <a:pt x="341" y="464"/>
                  </a:cubicBezTo>
                  <a:cubicBezTo>
                    <a:pt x="340" y="463"/>
                    <a:pt x="339" y="461"/>
                    <a:pt x="338" y="461"/>
                  </a:cubicBezTo>
                  <a:cubicBezTo>
                    <a:pt x="337" y="460"/>
                    <a:pt x="338" y="459"/>
                    <a:pt x="337" y="459"/>
                  </a:cubicBezTo>
                  <a:cubicBezTo>
                    <a:pt x="336" y="459"/>
                    <a:pt x="334" y="454"/>
                    <a:pt x="334" y="455"/>
                  </a:cubicBezTo>
                  <a:cubicBezTo>
                    <a:pt x="334" y="455"/>
                    <a:pt x="334" y="457"/>
                    <a:pt x="334" y="457"/>
                  </a:cubicBezTo>
                  <a:cubicBezTo>
                    <a:pt x="331" y="454"/>
                    <a:pt x="331" y="450"/>
                    <a:pt x="327" y="450"/>
                  </a:cubicBezTo>
                  <a:cubicBezTo>
                    <a:pt x="330" y="444"/>
                    <a:pt x="323" y="442"/>
                    <a:pt x="324" y="436"/>
                  </a:cubicBezTo>
                  <a:cubicBezTo>
                    <a:pt x="324" y="434"/>
                    <a:pt x="321" y="435"/>
                    <a:pt x="321" y="433"/>
                  </a:cubicBezTo>
                  <a:cubicBezTo>
                    <a:pt x="321" y="430"/>
                    <a:pt x="316" y="432"/>
                    <a:pt x="316" y="430"/>
                  </a:cubicBezTo>
                  <a:cubicBezTo>
                    <a:pt x="317" y="428"/>
                    <a:pt x="317" y="427"/>
                    <a:pt x="314" y="427"/>
                  </a:cubicBezTo>
                  <a:cubicBezTo>
                    <a:pt x="316" y="425"/>
                    <a:pt x="315" y="424"/>
                    <a:pt x="314" y="420"/>
                  </a:cubicBezTo>
                  <a:cubicBezTo>
                    <a:pt x="314" y="420"/>
                    <a:pt x="314" y="418"/>
                    <a:pt x="314" y="417"/>
                  </a:cubicBezTo>
                  <a:cubicBezTo>
                    <a:pt x="314" y="417"/>
                    <a:pt x="313" y="417"/>
                    <a:pt x="313" y="417"/>
                  </a:cubicBezTo>
                  <a:cubicBezTo>
                    <a:pt x="312" y="414"/>
                    <a:pt x="315" y="415"/>
                    <a:pt x="313" y="412"/>
                  </a:cubicBezTo>
                  <a:cubicBezTo>
                    <a:pt x="311" y="410"/>
                    <a:pt x="310" y="419"/>
                    <a:pt x="310" y="412"/>
                  </a:cubicBezTo>
                  <a:cubicBezTo>
                    <a:pt x="310" y="406"/>
                    <a:pt x="305" y="403"/>
                    <a:pt x="300" y="398"/>
                  </a:cubicBezTo>
                  <a:cubicBezTo>
                    <a:pt x="296" y="401"/>
                    <a:pt x="299" y="402"/>
                    <a:pt x="297" y="406"/>
                  </a:cubicBezTo>
                  <a:cubicBezTo>
                    <a:pt x="294" y="407"/>
                    <a:pt x="295" y="403"/>
                    <a:pt x="293" y="403"/>
                  </a:cubicBezTo>
                  <a:cubicBezTo>
                    <a:pt x="291" y="404"/>
                    <a:pt x="291" y="402"/>
                    <a:pt x="289" y="402"/>
                  </a:cubicBezTo>
                  <a:cubicBezTo>
                    <a:pt x="292" y="404"/>
                    <a:pt x="290" y="410"/>
                    <a:pt x="294" y="410"/>
                  </a:cubicBezTo>
                  <a:cubicBezTo>
                    <a:pt x="293" y="414"/>
                    <a:pt x="295" y="418"/>
                    <a:pt x="297" y="423"/>
                  </a:cubicBezTo>
                  <a:cubicBezTo>
                    <a:pt x="297" y="423"/>
                    <a:pt x="297" y="425"/>
                    <a:pt x="297" y="426"/>
                  </a:cubicBezTo>
                  <a:cubicBezTo>
                    <a:pt x="299" y="427"/>
                    <a:pt x="300" y="434"/>
                    <a:pt x="301" y="437"/>
                  </a:cubicBezTo>
                  <a:cubicBezTo>
                    <a:pt x="303" y="437"/>
                    <a:pt x="305" y="437"/>
                    <a:pt x="307" y="437"/>
                  </a:cubicBezTo>
                  <a:cubicBezTo>
                    <a:pt x="306" y="438"/>
                    <a:pt x="306" y="439"/>
                    <a:pt x="306" y="441"/>
                  </a:cubicBezTo>
                  <a:cubicBezTo>
                    <a:pt x="307" y="441"/>
                    <a:pt x="308" y="441"/>
                    <a:pt x="308" y="440"/>
                  </a:cubicBezTo>
                  <a:cubicBezTo>
                    <a:pt x="311" y="442"/>
                    <a:pt x="310" y="444"/>
                    <a:pt x="311" y="447"/>
                  </a:cubicBezTo>
                  <a:cubicBezTo>
                    <a:pt x="312" y="448"/>
                    <a:pt x="314" y="447"/>
                    <a:pt x="314" y="448"/>
                  </a:cubicBezTo>
                  <a:cubicBezTo>
                    <a:pt x="314" y="449"/>
                    <a:pt x="314" y="451"/>
                    <a:pt x="314" y="451"/>
                  </a:cubicBezTo>
                  <a:cubicBezTo>
                    <a:pt x="314" y="451"/>
                    <a:pt x="315" y="451"/>
                    <a:pt x="316" y="451"/>
                  </a:cubicBezTo>
                  <a:cubicBezTo>
                    <a:pt x="316" y="452"/>
                    <a:pt x="314" y="454"/>
                    <a:pt x="314" y="454"/>
                  </a:cubicBezTo>
                  <a:cubicBezTo>
                    <a:pt x="315" y="455"/>
                    <a:pt x="316" y="455"/>
                    <a:pt x="317" y="457"/>
                  </a:cubicBezTo>
                  <a:cubicBezTo>
                    <a:pt x="317" y="457"/>
                    <a:pt x="316" y="459"/>
                    <a:pt x="317" y="459"/>
                  </a:cubicBezTo>
                  <a:cubicBezTo>
                    <a:pt x="317" y="459"/>
                    <a:pt x="318" y="459"/>
                    <a:pt x="318" y="459"/>
                  </a:cubicBezTo>
                  <a:cubicBezTo>
                    <a:pt x="319" y="461"/>
                    <a:pt x="316" y="466"/>
                    <a:pt x="321" y="465"/>
                  </a:cubicBezTo>
                  <a:cubicBezTo>
                    <a:pt x="321" y="468"/>
                    <a:pt x="321" y="470"/>
                    <a:pt x="323" y="473"/>
                  </a:cubicBezTo>
                  <a:cubicBezTo>
                    <a:pt x="323" y="474"/>
                    <a:pt x="325" y="475"/>
                    <a:pt x="325" y="476"/>
                  </a:cubicBezTo>
                  <a:cubicBezTo>
                    <a:pt x="326" y="477"/>
                    <a:pt x="326" y="479"/>
                    <a:pt x="327" y="480"/>
                  </a:cubicBezTo>
                  <a:cubicBezTo>
                    <a:pt x="327" y="481"/>
                    <a:pt x="329" y="481"/>
                    <a:pt x="330" y="482"/>
                  </a:cubicBezTo>
                  <a:cubicBezTo>
                    <a:pt x="331" y="483"/>
                    <a:pt x="328" y="486"/>
                    <a:pt x="331" y="486"/>
                  </a:cubicBezTo>
                  <a:cubicBezTo>
                    <a:pt x="333" y="486"/>
                    <a:pt x="332" y="490"/>
                    <a:pt x="332" y="492"/>
                  </a:cubicBezTo>
                  <a:cubicBezTo>
                    <a:pt x="338" y="489"/>
                    <a:pt x="337" y="494"/>
                    <a:pt x="344" y="493"/>
                  </a:cubicBezTo>
                  <a:cubicBezTo>
                    <a:pt x="344" y="497"/>
                    <a:pt x="346" y="499"/>
                    <a:pt x="346" y="503"/>
                  </a:cubicBezTo>
                  <a:cubicBezTo>
                    <a:pt x="351" y="511"/>
                    <a:pt x="368" y="508"/>
                    <a:pt x="379" y="507"/>
                  </a:cubicBezTo>
                  <a:cubicBezTo>
                    <a:pt x="380" y="508"/>
                    <a:pt x="379" y="505"/>
                    <a:pt x="380" y="504"/>
                  </a:cubicBezTo>
                  <a:cubicBezTo>
                    <a:pt x="383" y="503"/>
                    <a:pt x="390" y="507"/>
                    <a:pt x="388" y="501"/>
                  </a:cubicBezTo>
                  <a:cubicBezTo>
                    <a:pt x="391" y="503"/>
                    <a:pt x="391" y="505"/>
                    <a:pt x="390" y="508"/>
                  </a:cubicBezTo>
                  <a:cubicBezTo>
                    <a:pt x="390" y="509"/>
                    <a:pt x="388" y="510"/>
                    <a:pt x="388" y="510"/>
                  </a:cubicBezTo>
                  <a:cubicBezTo>
                    <a:pt x="388" y="512"/>
                    <a:pt x="389" y="516"/>
                    <a:pt x="388" y="518"/>
                  </a:cubicBezTo>
                  <a:cubicBezTo>
                    <a:pt x="388" y="519"/>
                    <a:pt x="386" y="518"/>
                    <a:pt x="386" y="518"/>
                  </a:cubicBezTo>
                  <a:cubicBezTo>
                    <a:pt x="385" y="519"/>
                    <a:pt x="385" y="525"/>
                    <a:pt x="384" y="527"/>
                  </a:cubicBezTo>
                  <a:cubicBezTo>
                    <a:pt x="384" y="528"/>
                    <a:pt x="380" y="529"/>
                    <a:pt x="381" y="534"/>
                  </a:cubicBezTo>
                  <a:cubicBezTo>
                    <a:pt x="377" y="534"/>
                    <a:pt x="380" y="541"/>
                    <a:pt x="374" y="541"/>
                  </a:cubicBezTo>
                  <a:cubicBezTo>
                    <a:pt x="375" y="545"/>
                    <a:pt x="373" y="546"/>
                    <a:pt x="373" y="549"/>
                  </a:cubicBezTo>
                  <a:cubicBezTo>
                    <a:pt x="368" y="548"/>
                    <a:pt x="371" y="554"/>
                    <a:pt x="366" y="553"/>
                  </a:cubicBezTo>
                  <a:cubicBezTo>
                    <a:pt x="366" y="555"/>
                    <a:pt x="366" y="556"/>
                    <a:pt x="366" y="558"/>
                  </a:cubicBezTo>
                  <a:cubicBezTo>
                    <a:pt x="365" y="558"/>
                    <a:pt x="364" y="556"/>
                    <a:pt x="363" y="556"/>
                  </a:cubicBezTo>
                  <a:cubicBezTo>
                    <a:pt x="360" y="558"/>
                    <a:pt x="362" y="559"/>
                    <a:pt x="358" y="560"/>
                  </a:cubicBezTo>
                  <a:cubicBezTo>
                    <a:pt x="358" y="560"/>
                    <a:pt x="353" y="562"/>
                    <a:pt x="353" y="562"/>
                  </a:cubicBezTo>
                  <a:cubicBezTo>
                    <a:pt x="353" y="562"/>
                    <a:pt x="354" y="563"/>
                    <a:pt x="353" y="563"/>
                  </a:cubicBezTo>
                  <a:cubicBezTo>
                    <a:pt x="352" y="564"/>
                    <a:pt x="349" y="565"/>
                    <a:pt x="348" y="566"/>
                  </a:cubicBezTo>
                  <a:cubicBezTo>
                    <a:pt x="344" y="568"/>
                    <a:pt x="343" y="573"/>
                    <a:pt x="338" y="573"/>
                  </a:cubicBezTo>
                  <a:cubicBezTo>
                    <a:pt x="339" y="577"/>
                    <a:pt x="336" y="577"/>
                    <a:pt x="337" y="580"/>
                  </a:cubicBezTo>
                  <a:cubicBezTo>
                    <a:pt x="335" y="582"/>
                    <a:pt x="334" y="581"/>
                    <a:pt x="332" y="580"/>
                  </a:cubicBezTo>
                  <a:cubicBezTo>
                    <a:pt x="333" y="582"/>
                    <a:pt x="330" y="583"/>
                    <a:pt x="331" y="584"/>
                  </a:cubicBezTo>
                  <a:cubicBezTo>
                    <a:pt x="334" y="587"/>
                    <a:pt x="330" y="585"/>
                    <a:pt x="330" y="588"/>
                  </a:cubicBezTo>
                  <a:cubicBezTo>
                    <a:pt x="329" y="590"/>
                    <a:pt x="327" y="589"/>
                    <a:pt x="327" y="590"/>
                  </a:cubicBezTo>
                  <a:cubicBezTo>
                    <a:pt x="326" y="591"/>
                    <a:pt x="327" y="592"/>
                    <a:pt x="327" y="593"/>
                  </a:cubicBezTo>
                  <a:cubicBezTo>
                    <a:pt x="326" y="594"/>
                    <a:pt x="323" y="605"/>
                    <a:pt x="324" y="608"/>
                  </a:cubicBezTo>
                  <a:cubicBezTo>
                    <a:pt x="324" y="611"/>
                    <a:pt x="325" y="611"/>
                    <a:pt x="327" y="614"/>
                  </a:cubicBezTo>
                  <a:cubicBezTo>
                    <a:pt x="327" y="618"/>
                    <a:pt x="326" y="619"/>
                    <a:pt x="327" y="622"/>
                  </a:cubicBezTo>
                  <a:cubicBezTo>
                    <a:pt x="327" y="623"/>
                    <a:pt x="328" y="628"/>
                    <a:pt x="330" y="628"/>
                  </a:cubicBezTo>
                  <a:cubicBezTo>
                    <a:pt x="334" y="628"/>
                    <a:pt x="325" y="634"/>
                    <a:pt x="332" y="635"/>
                  </a:cubicBezTo>
                  <a:cubicBezTo>
                    <a:pt x="332" y="642"/>
                    <a:pt x="333" y="647"/>
                    <a:pt x="332" y="653"/>
                  </a:cubicBezTo>
                  <a:cubicBezTo>
                    <a:pt x="332" y="657"/>
                    <a:pt x="328" y="660"/>
                    <a:pt x="328" y="664"/>
                  </a:cubicBezTo>
                  <a:cubicBezTo>
                    <a:pt x="325" y="664"/>
                    <a:pt x="320" y="668"/>
                    <a:pt x="318" y="670"/>
                  </a:cubicBezTo>
                  <a:cubicBezTo>
                    <a:pt x="317" y="671"/>
                    <a:pt x="317" y="671"/>
                    <a:pt x="318" y="671"/>
                  </a:cubicBezTo>
                  <a:cubicBezTo>
                    <a:pt x="318" y="673"/>
                    <a:pt x="316" y="672"/>
                    <a:pt x="314" y="673"/>
                  </a:cubicBezTo>
                  <a:cubicBezTo>
                    <a:pt x="313" y="673"/>
                    <a:pt x="314" y="675"/>
                    <a:pt x="313" y="675"/>
                  </a:cubicBezTo>
                  <a:cubicBezTo>
                    <a:pt x="312" y="676"/>
                    <a:pt x="310" y="673"/>
                    <a:pt x="310" y="675"/>
                  </a:cubicBezTo>
                  <a:cubicBezTo>
                    <a:pt x="310" y="677"/>
                    <a:pt x="308" y="676"/>
                    <a:pt x="307" y="677"/>
                  </a:cubicBezTo>
                  <a:cubicBezTo>
                    <a:pt x="305" y="678"/>
                    <a:pt x="305" y="682"/>
                    <a:pt x="301" y="681"/>
                  </a:cubicBezTo>
                  <a:cubicBezTo>
                    <a:pt x="300" y="689"/>
                    <a:pt x="301" y="700"/>
                    <a:pt x="303" y="712"/>
                  </a:cubicBezTo>
                  <a:cubicBezTo>
                    <a:pt x="302" y="713"/>
                    <a:pt x="300" y="714"/>
                    <a:pt x="300" y="712"/>
                  </a:cubicBezTo>
                  <a:cubicBezTo>
                    <a:pt x="298" y="711"/>
                    <a:pt x="299" y="714"/>
                    <a:pt x="299" y="715"/>
                  </a:cubicBezTo>
                  <a:cubicBezTo>
                    <a:pt x="297" y="716"/>
                    <a:pt x="295" y="714"/>
                    <a:pt x="294" y="716"/>
                  </a:cubicBezTo>
                  <a:cubicBezTo>
                    <a:pt x="294" y="718"/>
                    <a:pt x="289" y="718"/>
                    <a:pt x="287" y="720"/>
                  </a:cubicBezTo>
                  <a:cubicBezTo>
                    <a:pt x="287" y="723"/>
                    <a:pt x="287" y="726"/>
                    <a:pt x="287" y="729"/>
                  </a:cubicBezTo>
                  <a:cubicBezTo>
                    <a:pt x="284" y="729"/>
                    <a:pt x="286" y="734"/>
                    <a:pt x="285" y="736"/>
                  </a:cubicBezTo>
                  <a:cubicBezTo>
                    <a:pt x="284" y="736"/>
                    <a:pt x="282" y="737"/>
                    <a:pt x="282" y="737"/>
                  </a:cubicBezTo>
                  <a:cubicBezTo>
                    <a:pt x="281" y="739"/>
                    <a:pt x="281" y="742"/>
                    <a:pt x="279" y="744"/>
                  </a:cubicBezTo>
                  <a:cubicBezTo>
                    <a:pt x="279" y="745"/>
                    <a:pt x="279" y="746"/>
                    <a:pt x="279" y="747"/>
                  </a:cubicBezTo>
                  <a:cubicBezTo>
                    <a:pt x="279" y="747"/>
                    <a:pt x="276" y="747"/>
                    <a:pt x="276" y="747"/>
                  </a:cubicBezTo>
                  <a:cubicBezTo>
                    <a:pt x="276" y="748"/>
                    <a:pt x="277" y="750"/>
                    <a:pt x="276" y="751"/>
                  </a:cubicBezTo>
                  <a:cubicBezTo>
                    <a:pt x="276" y="752"/>
                    <a:pt x="274" y="751"/>
                    <a:pt x="273" y="751"/>
                  </a:cubicBezTo>
                  <a:cubicBezTo>
                    <a:pt x="273" y="752"/>
                    <a:pt x="274" y="754"/>
                    <a:pt x="273" y="754"/>
                  </a:cubicBezTo>
                  <a:cubicBezTo>
                    <a:pt x="273" y="754"/>
                    <a:pt x="271" y="754"/>
                    <a:pt x="271" y="754"/>
                  </a:cubicBezTo>
                  <a:cubicBezTo>
                    <a:pt x="270" y="755"/>
                    <a:pt x="268" y="757"/>
                    <a:pt x="268" y="758"/>
                  </a:cubicBezTo>
                  <a:cubicBezTo>
                    <a:pt x="268" y="760"/>
                    <a:pt x="266" y="759"/>
                    <a:pt x="265" y="760"/>
                  </a:cubicBezTo>
                  <a:cubicBezTo>
                    <a:pt x="265" y="760"/>
                    <a:pt x="265" y="762"/>
                    <a:pt x="265" y="762"/>
                  </a:cubicBezTo>
                  <a:cubicBezTo>
                    <a:pt x="264" y="763"/>
                    <a:pt x="263" y="762"/>
                    <a:pt x="262" y="762"/>
                  </a:cubicBezTo>
                  <a:cubicBezTo>
                    <a:pt x="261" y="763"/>
                    <a:pt x="260" y="764"/>
                    <a:pt x="259" y="765"/>
                  </a:cubicBezTo>
                  <a:cubicBezTo>
                    <a:pt x="259" y="766"/>
                    <a:pt x="257" y="768"/>
                    <a:pt x="257" y="768"/>
                  </a:cubicBezTo>
                  <a:cubicBezTo>
                    <a:pt x="256" y="768"/>
                    <a:pt x="252" y="769"/>
                    <a:pt x="252" y="769"/>
                  </a:cubicBezTo>
                  <a:cubicBezTo>
                    <a:pt x="251" y="769"/>
                    <a:pt x="251" y="768"/>
                    <a:pt x="250" y="769"/>
                  </a:cubicBezTo>
                  <a:cubicBezTo>
                    <a:pt x="248" y="771"/>
                    <a:pt x="247" y="770"/>
                    <a:pt x="244" y="771"/>
                  </a:cubicBezTo>
                  <a:cubicBezTo>
                    <a:pt x="243" y="771"/>
                    <a:pt x="234" y="775"/>
                    <a:pt x="231" y="771"/>
                  </a:cubicBezTo>
                  <a:cubicBezTo>
                    <a:pt x="229" y="771"/>
                    <a:pt x="231" y="773"/>
                    <a:pt x="231" y="772"/>
                  </a:cubicBezTo>
                  <a:cubicBezTo>
                    <a:pt x="229" y="776"/>
                    <a:pt x="226" y="773"/>
                    <a:pt x="222" y="774"/>
                  </a:cubicBezTo>
                  <a:cubicBezTo>
                    <a:pt x="220" y="774"/>
                    <a:pt x="221" y="775"/>
                    <a:pt x="222" y="775"/>
                  </a:cubicBezTo>
                  <a:cubicBezTo>
                    <a:pt x="220" y="777"/>
                    <a:pt x="213" y="773"/>
                    <a:pt x="209" y="774"/>
                  </a:cubicBezTo>
                  <a:cubicBezTo>
                    <a:pt x="209" y="767"/>
                    <a:pt x="203" y="763"/>
                    <a:pt x="206" y="757"/>
                  </a:cubicBezTo>
                  <a:cubicBezTo>
                    <a:pt x="203" y="754"/>
                    <a:pt x="200" y="752"/>
                    <a:pt x="200" y="746"/>
                  </a:cubicBezTo>
                  <a:cubicBezTo>
                    <a:pt x="196" y="750"/>
                    <a:pt x="200" y="748"/>
                    <a:pt x="198" y="741"/>
                  </a:cubicBezTo>
                  <a:cubicBezTo>
                    <a:pt x="196" y="735"/>
                    <a:pt x="187" y="730"/>
                    <a:pt x="189" y="722"/>
                  </a:cubicBezTo>
                  <a:cubicBezTo>
                    <a:pt x="188" y="721"/>
                    <a:pt x="188" y="725"/>
                    <a:pt x="188" y="725"/>
                  </a:cubicBezTo>
                  <a:cubicBezTo>
                    <a:pt x="185" y="724"/>
                    <a:pt x="188" y="715"/>
                    <a:pt x="185" y="719"/>
                  </a:cubicBezTo>
                  <a:cubicBezTo>
                    <a:pt x="183" y="717"/>
                    <a:pt x="183" y="712"/>
                    <a:pt x="184" y="709"/>
                  </a:cubicBezTo>
                  <a:cubicBezTo>
                    <a:pt x="184" y="705"/>
                    <a:pt x="185" y="702"/>
                    <a:pt x="182" y="696"/>
                  </a:cubicBezTo>
                  <a:cubicBezTo>
                    <a:pt x="183" y="694"/>
                    <a:pt x="179" y="696"/>
                    <a:pt x="178" y="695"/>
                  </a:cubicBezTo>
                  <a:cubicBezTo>
                    <a:pt x="177" y="694"/>
                    <a:pt x="182" y="691"/>
                    <a:pt x="175" y="692"/>
                  </a:cubicBezTo>
                  <a:cubicBezTo>
                    <a:pt x="175" y="691"/>
                    <a:pt x="176" y="689"/>
                    <a:pt x="175" y="688"/>
                  </a:cubicBezTo>
                  <a:cubicBezTo>
                    <a:pt x="175" y="688"/>
                    <a:pt x="173" y="688"/>
                    <a:pt x="172" y="688"/>
                  </a:cubicBezTo>
                  <a:cubicBezTo>
                    <a:pt x="172" y="688"/>
                    <a:pt x="176" y="682"/>
                    <a:pt x="171" y="684"/>
                  </a:cubicBezTo>
                  <a:cubicBezTo>
                    <a:pt x="171" y="681"/>
                    <a:pt x="173" y="681"/>
                    <a:pt x="172" y="678"/>
                  </a:cubicBezTo>
                  <a:cubicBezTo>
                    <a:pt x="170" y="677"/>
                    <a:pt x="173" y="671"/>
                    <a:pt x="168" y="673"/>
                  </a:cubicBezTo>
                  <a:cubicBezTo>
                    <a:pt x="168" y="659"/>
                    <a:pt x="169" y="655"/>
                    <a:pt x="175" y="647"/>
                  </a:cubicBezTo>
                  <a:cubicBezTo>
                    <a:pt x="174" y="645"/>
                    <a:pt x="177" y="640"/>
                    <a:pt x="174" y="640"/>
                  </a:cubicBezTo>
                  <a:cubicBezTo>
                    <a:pt x="174" y="638"/>
                    <a:pt x="177" y="640"/>
                    <a:pt x="178" y="639"/>
                  </a:cubicBezTo>
                  <a:cubicBezTo>
                    <a:pt x="179" y="638"/>
                    <a:pt x="178" y="636"/>
                    <a:pt x="179" y="636"/>
                  </a:cubicBezTo>
                  <a:cubicBezTo>
                    <a:pt x="179" y="634"/>
                    <a:pt x="178" y="621"/>
                    <a:pt x="177" y="625"/>
                  </a:cubicBezTo>
                  <a:cubicBezTo>
                    <a:pt x="174" y="622"/>
                    <a:pt x="175" y="619"/>
                    <a:pt x="175" y="617"/>
                  </a:cubicBezTo>
                  <a:cubicBezTo>
                    <a:pt x="175" y="613"/>
                    <a:pt x="176" y="609"/>
                    <a:pt x="175" y="607"/>
                  </a:cubicBezTo>
                  <a:cubicBezTo>
                    <a:pt x="175" y="605"/>
                    <a:pt x="173" y="606"/>
                    <a:pt x="172" y="605"/>
                  </a:cubicBezTo>
                  <a:cubicBezTo>
                    <a:pt x="172" y="605"/>
                    <a:pt x="174" y="604"/>
                    <a:pt x="174" y="602"/>
                  </a:cubicBezTo>
                  <a:cubicBezTo>
                    <a:pt x="174" y="603"/>
                    <a:pt x="172" y="602"/>
                    <a:pt x="172" y="601"/>
                  </a:cubicBezTo>
                  <a:cubicBezTo>
                    <a:pt x="172" y="598"/>
                    <a:pt x="171" y="598"/>
                    <a:pt x="170" y="597"/>
                  </a:cubicBezTo>
                  <a:cubicBezTo>
                    <a:pt x="169" y="596"/>
                    <a:pt x="170" y="595"/>
                    <a:pt x="170" y="594"/>
                  </a:cubicBezTo>
                  <a:cubicBezTo>
                    <a:pt x="169" y="594"/>
                    <a:pt x="166" y="594"/>
                    <a:pt x="167" y="593"/>
                  </a:cubicBezTo>
                  <a:cubicBezTo>
                    <a:pt x="167" y="593"/>
                    <a:pt x="168" y="593"/>
                    <a:pt x="168" y="593"/>
                  </a:cubicBezTo>
                  <a:cubicBezTo>
                    <a:pt x="166" y="590"/>
                    <a:pt x="165" y="589"/>
                    <a:pt x="161" y="587"/>
                  </a:cubicBezTo>
                  <a:cubicBezTo>
                    <a:pt x="160" y="587"/>
                    <a:pt x="161" y="586"/>
                    <a:pt x="160" y="586"/>
                  </a:cubicBezTo>
                  <a:cubicBezTo>
                    <a:pt x="158" y="586"/>
                    <a:pt x="158" y="582"/>
                    <a:pt x="156" y="583"/>
                  </a:cubicBezTo>
                  <a:cubicBezTo>
                    <a:pt x="153" y="571"/>
                    <a:pt x="156" y="561"/>
                    <a:pt x="156" y="548"/>
                  </a:cubicBezTo>
                  <a:cubicBezTo>
                    <a:pt x="155" y="545"/>
                    <a:pt x="152" y="550"/>
                    <a:pt x="153" y="544"/>
                  </a:cubicBezTo>
                  <a:cubicBezTo>
                    <a:pt x="145" y="544"/>
                    <a:pt x="138" y="543"/>
                    <a:pt x="133" y="541"/>
                  </a:cubicBezTo>
                  <a:cubicBezTo>
                    <a:pt x="135" y="533"/>
                    <a:pt x="129" y="541"/>
                    <a:pt x="130" y="534"/>
                  </a:cubicBezTo>
                  <a:cubicBezTo>
                    <a:pt x="124" y="532"/>
                    <a:pt x="123" y="530"/>
                    <a:pt x="115" y="532"/>
                  </a:cubicBezTo>
                  <a:cubicBezTo>
                    <a:pt x="114" y="533"/>
                    <a:pt x="111" y="533"/>
                    <a:pt x="109" y="534"/>
                  </a:cubicBezTo>
                  <a:cubicBezTo>
                    <a:pt x="109" y="534"/>
                    <a:pt x="105" y="536"/>
                    <a:pt x="101" y="535"/>
                  </a:cubicBezTo>
                  <a:cubicBezTo>
                    <a:pt x="103" y="539"/>
                    <a:pt x="105" y="536"/>
                    <a:pt x="98" y="538"/>
                  </a:cubicBezTo>
                  <a:cubicBezTo>
                    <a:pt x="93" y="539"/>
                    <a:pt x="90" y="540"/>
                    <a:pt x="83" y="541"/>
                  </a:cubicBezTo>
                  <a:cubicBezTo>
                    <a:pt x="80" y="541"/>
                    <a:pt x="80" y="540"/>
                    <a:pt x="78" y="539"/>
                  </a:cubicBezTo>
                  <a:cubicBezTo>
                    <a:pt x="69" y="538"/>
                    <a:pt x="60" y="544"/>
                    <a:pt x="52" y="542"/>
                  </a:cubicBezTo>
                  <a:cubicBezTo>
                    <a:pt x="52" y="537"/>
                    <a:pt x="47" y="539"/>
                    <a:pt x="45" y="538"/>
                  </a:cubicBezTo>
                  <a:cubicBezTo>
                    <a:pt x="44" y="538"/>
                    <a:pt x="45" y="535"/>
                    <a:pt x="45" y="535"/>
                  </a:cubicBezTo>
                  <a:cubicBezTo>
                    <a:pt x="44" y="534"/>
                    <a:pt x="41" y="536"/>
                    <a:pt x="41" y="535"/>
                  </a:cubicBezTo>
                  <a:cubicBezTo>
                    <a:pt x="40" y="535"/>
                    <a:pt x="41" y="533"/>
                    <a:pt x="41" y="532"/>
                  </a:cubicBezTo>
                  <a:cubicBezTo>
                    <a:pt x="39" y="531"/>
                    <a:pt x="38" y="533"/>
                    <a:pt x="38" y="531"/>
                  </a:cubicBezTo>
                  <a:cubicBezTo>
                    <a:pt x="38" y="531"/>
                    <a:pt x="35" y="528"/>
                    <a:pt x="35" y="528"/>
                  </a:cubicBezTo>
                  <a:cubicBezTo>
                    <a:pt x="34" y="528"/>
                    <a:pt x="35" y="527"/>
                    <a:pt x="34" y="527"/>
                  </a:cubicBezTo>
                  <a:cubicBezTo>
                    <a:pt x="32" y="527"/>
                    <a:pt x="33" y="525"/>
                    <a:pt x="32" y="524"/>
                  </a:cubicBezTo>
                  <a:cubicBezTo>
                    <a:pt x="31" y="522"/>
                    <a:pt x="30" y="524"/>
                    <a:pt x="29" y="523"/>
                  </a:cubicBezTo>
                  <a:cubicBezTo>
                    <a:pt x="29" y="522"/>
                    <a:pt x="30" y="520"/>
                    <a:pt x="29" y="520"/>
                  </a:cubicBezTo>
                  <a:cubicBezTo>
                    <a:pt x="28" y="518"/>
                    <a:pt x="26" y="520"/>
                    <a:pt x="26" y="518"/>
                  </a:cubicBezTo>
                  <a:cubicBezTo>
                    <a:pt x="26" y="518"/>
                    <a:pt x="28" y="516"/>
                    <a:pt x="28" y="517"/>
                  </a:cubicBezTo>
                  <a:cubicBezTo>
                    <a:pt x="26" y="512"/>
                    <a:pt x="20" y="513"/>
                    <a:pt x="21" y="508"/>
                  </a:cubicBezTo>
                  <a:cubicBezTo>
                    <a:pt x="14" y="510"/>
                    <a:pt x="17" y="503"/>
                    <a:pt x="11" y="504"/>
                  </a:cubicBezTo>
                  <a:cubicBezTo>
                    <a:pt x="12" y="503"/>
                    <a:pt x="13" y="502"/>
                    <a:pt x="12" y="500"/>
                  </a:cubicBezTo>
                  <a:cubicBezTo>
                    <a:pt x="12" y="498"/>
                    <a:pt x="9" y="499"/>
                    <a:pt x="7" y="499"/>
                  </a:cubicBezTo>
                  <a:cubicBezTo>
                    <a:pt x="8" y="496"/>
                    <a:pt x="4" y="495"/>
                    <a:pt x="4" y="494"/>
                  </a:cubicBezTo>
                  <a:cubicBezTo>
                    <a:pt x="4" y="492"/>
                    <a:pt x="6" y="492"/>
                    <a:pt x="4" y="489"/>
                  </a:cubicBezTo>
                  <a:cubicBezTo>
                    <a:pt x="4" y="488"/>
                    <a:pt x="3" y="489"/>
                    <a:pt x="3" y="487"/>
                  </a:cubicBezTo>
                  <a:cubicBezTo>
                    <a:pt x="3" y="486"/>
                    <a:pt x="1" y="483"/>
                    <a:pt x="0" y="482"/>
                  </a:cubicBezTo>
                  <a:cubicBezTo>
                    <a:pt x="0" y="480"/>
                    <a:pt x="3" y="481"/>
                    <a:pt x="4" y="480"/>
                  </a:cubicBezTo>
                  <a:cubicBezTo>
                    <a:pt x="5" y="480"/>
                    <a:pt x="4" y="476"/>
                    <a:pt x="7" y="476"/>
                  </a:cubicBezTo>
                  <a:cubicBezTo>
                    <a:pt x="7" y="468"/>
                    <a:pt x="7" y="460"/>
                    <a:pt x="7" y="452"/>
                  </a:cubicBezTo>
                  <a:cubicBezTo>
                    <a:pt x="7" y="451"/>
                    <a:pt x="4" y="452"/>
                    <a:pt x="4" y="451"/>
                  </a:cubicBezTo>
                  <a:cubicBezTo>
                    <a:pt x="4" y="451"/>
                    <a:pt x="5" y="449"/>
                    <a:pt x="5" y="448"/>
                  </a:cubicBezTo>
                  <a:cubicBezTo>
                    <a:pt x="6" y="446"/>
                    <a:pt x="4" y="445"/>
                    <a:pt x="4" y="443"/>
                  </a:cubicBezTo>
                  <a:cubicBezTo>
                    <a:pt x="9" y="448"/>
                    <a:pt x="4" y="432"/>
                    <a:pt x="10" y="438"/>
                  </a:cubicBezTo>
                  <a:cubicBezTo>
                    <a:pt x="11" y="437"/>
                    <a:pt x="9" y="432"/>
                    <a:pt x="11" y="430"/>
                  </a:cubicBezTo>
                  <a:cubicBezTo>
                    <a:pt x="11" y="430"/>
                    <a:pt x="14" y="430"/>
                    <a:pt x="14" y="430"/>
                  </a:cubicBezTo>
                  <a:cubicBezTo>
                    <a:pt x="14" y="429"/>
                    <a:pt x="12" y="427"/>
                    <a:pt x="12" y="426"/>
                  </a:cubicBezTo>
                  <a:cubicBezTo>
                    <a:pt x="18" y="425"/>
                    <a:pt x="17" y="417"/>
                    <a:pt x="22" y="416"/>
                  </a:cubicBezTo>
                  <a:cubicBezTo>
                    <a:pt x="22" y="411"/>
                    <a:pt x="27" y="411"/>
                    <a:pt x="26" y="406"/>
                  </a:cubicBezTo>
                  <a:cubicBezTo>
                    <a:pt x="29" y="407"/>
                    <a:pt x="29" y="405"/>
                    <a:pt x="29" y="403"/>
                  </a:cubicBezTo>
                  <a:cubicBezTo>
                    <a:pt x="38" y="402"/>
                    <a:pt x="44" y="400"/>
                    <a:pt x="43" y="389"/>
                  </a:cubicBezTo>
                  <a:cubicBezTo>
                    <a:pt x="49" y="391"/>
                    <a:pt x="44" y="381"/>
                    <a:pt x="49" y="382"/>
                  </a:cubicBezTo>
                  <a:cubicBezTo>
                    <a:pt x="49" y="379"/>
                    <a:pt x="49" y="377"/>
                    <a:pt x="49" y="374"/>
                  </a:cubicBezTo>
                  <a:cubicBezTo>
                    <a:pt x="51" y="374"/>
                    <a:pt x="52" y="372"/>
                    <a:pt x="55" y="372"/>
                  </a:cubicBezTo>
                  <a:cubicBezTo>
                    <a:pt x="57" y="370"/>
                    <a:pt x="59" y="367"/>
                    <a:pt x="62" y="364"/>
                  </a:cubicBezTo>
                  <a:cubicBezTo>
                    <a:pt x="62" y="363"/>
                    <a:pt x="63" y="364"/>
                    <a:pt x="63" y="363"/>
                  </a:cubicBezTo>
                  <a:cubicBezTo>
                    <a:pt x="63" y="361"/>
                    <a:pt x="67" y="361"/>
                    <a:pt x="66" y="358"/>
                  </a:cubicBezTo>
                  <a:cubicBezTo>
                    <a:pt x="72" y="360"/>
                    <a:pt x="73" y="355"/>
                    <a:pt x="78" y="356"/>
                  </a:cubicBezTo>
                  <a:cubicBezTo>
                    <a:pt x="76" y="361"/>
                    <a:pt x="85" y="356"/>
                    <a:pt x="83" y="361"/>
                  </a:cubicBezTo>
                  <a:cubicBezTo>
                    <a:pt x="85" y="358"/>
                    <a:pt x="97" y="363"/>
                    <a:pt x="97" y="357"/>
                  </a:cubicBezTo>
                  <a:cubicBezTo>
                    <a:pt x="103" y="356"/>
                    <a:pt x="109" y="354"/>
                    <a:pt x="112" y="350"/>
                  </a:cubicBezTo>
                  <a:cubicBezTo>
                    <a:pt x="114" y="350"/>
                    <a:pt x="116" y="350"/>
                    <a:pt x="116" y="349"/>
                  </a:cubicBezTo>
                  <a:cubicBezTo>
                    <a:pt x="119" y="349"/>
                    <a:pt x="119" y="350"/>
                    <a:pt x="122" y="350"/>
                  </a:cubicBezTo>
                  <a:cubicBezTo>
                    <a:pt x="125" y="350"/>
                    <a:pt x="128" y="348"/>
                    <a:pt x="130" y="349"/>
                  </a:cubicBezTo>
                  <a:cubicBezTo>
                    <a:pt x="130" y="349"/>
                    <a:pt x="131" y="350"/>
                    <a:pt x="132" y="350"/>
                  </a:cubicBezTo>
                  <a:cubicBezTo>
                    <a:pt x="135" y="350"/>
                    <a:pt x="141" y="352"/>
                    <a:pt x="147" y="351"/>
                  </a:cubicBezTo>
                  <a:cubicBezTo>
                    <a:pt x="150" y="351"/>
                    <a:pt x="154" y="347"/>
                    <a:pt x="157" y="350"/>
                  </a:cubicBezTo>
                  <a:cubicBezTo>
                    <a:pt x="159" y="352"/>
                    <a:pt x="158" y="350"/>
                    <a:pt x="163" y="350"/>
                  </a:cubicBezTo>
                  <a:cubicBezTo>
                    <a:pt x="163" y="351"/>
                    <a:pt x="164" y="351"/>
                    <a:pt x="164" y="353"/>
                  </a:cubicBezTo>
                  <a:cubicBezTo>
                    <a:pt x="164" y="353"/>
                    <a:pt x="161" y="354"/>
                    <a:pt x="161" y="354"/>
                  </a:cubicBezTo>
                  <a:cubicBezTo>
                    <a:pt x="161" y="356"/>
                    <a:pt x="162" y="355"/>
                    <a:pt x="163" y="356"/>
                  </a:cubicBezTo>
                  <a:cubicBezTo>
                    <a:pt x="163" y="357"/>
                    <a:pt x="161" y="357"/>
                    <a:pt x="161" y="357"/>
                  </a:cubicBezTo>
                  <a:cubicBezTo>
                    <a:pt x="161" y="358"/>
                    <a:pt x="163" y="358"/>
                    <a:pt x="163" y="360"/>
                  </a:cubicBezTo>
                  <a:cubicBezTo>
                    <a:pt x="162" y="364"/>
                    <a:pt x="160" y="366"/>
                    <a:pt x="164" y="371"/>
                  </a:cubicBezTo>
                  <a:cubicBezTo>
                    <a:pt x="165" y="374"/>
                    <a:pt x="166" y="369"/>
                    <a:pt x="168" y="372"/>
                  </a:cubicBezTo>
                  <a:cubicBezTo>
                    <a:pt x="168" y="374"/>
                    <a:pt x="171" y="373"/>
                    <a:pt x="171" y="374"/>
                  </a:cubicBezTo>
                  <a:cubicBezTo>
                    <a:pt x="171" y="374"/>
                    <a:pt x="171" y="376"/>
                    <a:pt x="171" y="377"/>
                  </a:cubicBezTo>
                  <a:cubicBezTo>
                    <a:pt x="172" y="377"/>
                    <a:pt x="175" y="376"/>
                    <a:pt x="175" y="378"/>
                  </a:cubicBezTo>
                  <a:cubicBezTo>
                    <a:pt x="180" y="376"/>
                    <a:pt x="183" y="382"/>
                    <a:pt x="185" y="378"/>
                  </a:cubicBezTo>
                  <a:cubicBezTo>
                    <a:pt x="187" y="378"/>
                    <a:pt x="186" y="380"/>
                    <a:pt x="186" y="381"/>
                  </a:cubicBezTo>
                  <a:cubicBezTo>
                    <a:pt x="189" y="382"/>
                    <a:pt x="190" y="381"/>
                    <a:pt x="193" y="382"/>
                  </a:cubicBezTo>
                  <a:cubicBezTo>
                    <a:pt x="194" y="383"/>
                    <a:pt x="194" y="385"/>
                    <a:pt x="195" y="385"/>
                  </a:cubicBezTo>
                  <a:cubicBezTo>
                    <a:pt x="195" y="385"/>
                    <a:pt x="197" y="385"/>
                    <a:pt x="198" y="385"/>
                  </a:cubicBezTo>
                  <a:cubicBezTo>
                    <a:pt x="199" y="387"/>
                    <a:pt x="200" y="385"/>
                    <a:pt x="202" y="386"/>
                  </a:cubicBezTo>
                  <a:cubicBezTo>
                    <a:pt x="202" y="387"/>
                    <a:pt x="203" y="389"/>
                    <a:pt x="203" y="389"/>
                  </a:cubicBezTo>
                  <a:cubicBezTo>
                    <a:pt x="204" y="389"/>
                    <a:pt x="206" y="388"/>
                    <a:pt x="207" y="388"/>
                  </a:cubicBezTo>
                  <a:cubicBezTo>
                    <a:pt x="207" y="388"/>
                    <a:pt x="208" y="389"/>
                    <a:pt x="209" y="389"/>
                  </a:cubicBezTo>
                  <a:cubicBezTo>
                    <a:pt x="210" y="389"/>
                    <a:pt x="211" y="389"/>
                    <a:pt x="212" y="389"/>
                  </a:cubicBezTo>
                  <a:cubicBezTo>
                    <a:pt x="212" y="388"/>
                    <a:pt x="214" y="387"/>
                    <a:pt x="214" y="386"/>
                  </a:cubicBezTo>
                  <a:cubicBezTo>
                    <a:pt x="214" y="386"/>
                    <a:pt x="217" y="386"/>
                    <a:pt x="216" y="385"/>
                  </a:cubicBezTo>
                  <a:cubicBezTo>
                    <a:pt x="212" y="382"/>
                    <a:pt x="220" y="383"/>
                    <a:pt x="220" y="378"/>
                  </a:cubicBezTo>
                  <a:cubicBezTo>
                    <a:pt x="224" y="379"/>
                    <a:pt x="224" y="375"/>
                    <a:pt x="229" y="377"/>
                  </a:cubicBezTo>
                  <a:cubicBezTo>
                    <a:pt x="229" y="377"/>
                    <a:pt x="230" y="378"/>
                    <a:pt x="230" y="378"/>
                  </a:cubicBezTo>
                  <a:cubicBezTo>
                    <a:pt x="232" y="378"/>
                    <a:pt x="234" y="377"/>
                    <a:pt x="236" y="378"/>
                  </a:cubicBezTo>
                  <a:cubicBezTo>
                    <a:pt x="236" y="378"/>
                    <a:pt x="238" y="381"/>
                    <a:pt x="238" y="381"/>
                  </a:cubicBezTo>
                  <a:cubicBezTo>
                    <a:pt x="239" y="381"/>
                    <a:pt x="241" y="379"/>
                    <a:pt x="243" y="379"/>
                  </a:cubicBezTo>
                  <a:cubicBezTo>
                    <a:pt x="243" y="379"/>
                    <a:pt x="242" y="382"/>
                    <a:pt x="243" y="382"/>
                  </a:cubicBezTo>
                  <a:cubicBezTo>
                    <a:pt x="244" y="382"/>
                    <a:pt x="246" y="380"/>
                    <a:pt x="248" y="381"/>
                  </a:cubicBezTo>
                  <a:cubicBezTo>
                    <a:pt x="249" y="382"/>
                    <a:pt x="245" y="382"/>
                    <a:pt x="245" y="382"/>
                  </a:cubicBezTo>
                  <a:cubicBezTo>
                    <a:pt x="246" y="385"/>
                    <a:pt x="255" y="385"/>
                    <a:pt x="259" y="385"/>
                  </a:cubicBezTo>
                  <a:cubicBezTo>
                    <a:pt x="259" y="391"/>
                    <a:pt x="271" y="389"/>
                    <a:pt x="273" y="385"/>
                  </a:cubicBezTo>
                  <a:cubicBezTo>
                    <a:pt x="274" y="386"/>
                    <a:pt x="280" y="383"/>
                    <a:pt x="282" y="385"/>
                  </a:cubicBezTo>
                  <a:cubicBezTo>
                    <a:pt x="283" y="387"/>
                    <a:pt x="282" y="385"/>
                    <a:pt x="285" y="385"/>
                  </a:cubicBezTo>
                  <a:cubicBezTo>
                    <a:pt x="287" y="385"/>
                    <a:pt x="289" y="387"/>
                    <a:pt x="292" y="386"/>
                  </a:cubicBezTo>
                  <a:cubicBezTo>
                    <a:pt x="294" y="386"/>
                    <a:pt x="295" y="384"/>
                    <a:pt x="299" y="384"/>
                  </a:cubicBezTo>
                  <a:cubicBezTo>
                    <a:pt x="300" y="380"/>
                    <a:pt x="299" y="376"/>
                    <a:pt x="303" y="375"/>
                  </a:cubicBezTo>
                  <a:cubicBezTo>
                    <a:pt x="303" y="373"/>
                    <a:pt x="301" y="372"/>
                    <a:pt x="301" y="370"/>
                  </a:cubicBezTo>
                  <a:cubicBezTo>
                    <a:pt x="306" y="370"/>
                    <a:pt x="306" y="361"/>
                    <a:pt x="310" y="365"/>
                  </a:cubicBezTo>
                  <a:cubicBezTo>
                    <a:pt x="311" y="360"/>
                    <a:pt x="308" y="359"/>
                    <a:pt x="304" y="358"/>
                  </a:cubicBezTo>
                  <a:cubicBezTo>
                    <a:pt x="305" y="357"/>
                    <a:pt x="306" y="355"/>
                    <a:pt x="306" y="353"/>
                  </a:cubicBezTo>
                  <a:cubicBezTo>
                    <a:pt x="304" y="349"/>
                    <a:pt x="296" y="351"/>
                    <a:pt x="294" y="347"/>
                  </a:cubicBezTo>
                  <a:cubicBezTo>
                    <a:pt x="292" y="349"/>
                    <a:pt x="287" y="348"/>
                    <a:pt x="286" y="351"/>
                  </a:cubicBezTo>
                  <a:cubicBezTo>
                    <a:pt x="284" y="352"/>
                    <a:pt x="285" y="349"/>
                    <a:pt x="285" y="349"/>
                  </a:cubicBezTo>
                  <a:cubicBezTo>
                    <a:pt x="282" y="347"/>
                    <a:pt x="278" y="350"/>
                    <a:pt x="275" y="349"/>
                  </a:cubicBezTo>
                  <a:cubicBezTo>
                    <a:pt x="273" y="349"/>
                    <a:pt x="273" y="352"/>
                    <a:pt x="271" y="351"/>
                  </a:cubicBezTo>
                  <a:cubicBezTo>
                    <a:pt x="267" y="352"/>
                    <a:pt x="267" y="346"/>
                    <a:pt x="261" y="347"/>
                  </a:cubicBezTo>
                  <a:cubicBezTo>
                    <a:pt x="261" y="345"/>
                    <a:pt x="259" y="344"/>
                    <a:pt x="259" y="342"/>
                  </a:cubicBezTo>
                  <a:cubicBezTo>
                    <a:pt x="258" y="342"/>
                    <a:pt x="257" y="341"/>
                    <a:pt x="257" y="340"/>
                  </a:cubicBezTo>
                  <a:cubicBezTo>
                    <a:pt x="256" y="338"/>
                    <a:pt x="254" y="338"/>
                    <a:pt x="251" y="337"/>
                  </a:cubicBezTo>
                  <a:cubicBezTo>
                    <a:pt x="254" y="334"/>
                    <a:pt x="252" y="326"/>
                    <a:pt x="251" y="322"/>
                  </a:cubicBezTo>
                  <a:cubicBezTo>
                    <a:pt x="247" y="324"/>
                    <a:pt x="243" y="319"/>
                    <a:pt x="243" y="326"/>
                  </a:cubicBezTo>
                  <a:cubicBezTo>
                    <a:pt x="238" y="324"/>
                    <a:pt x="238" y="327"/>
                    <a:pt x="234" y="325"/>
                  </a:cubicBezTo>
                  <a:cubicBezTo>
                    <a:pt x="234" y="326"/>
                    <a:pt x="234" y="327"/>
                    <a:pt x="233" y="328"/>
                  </a:cubicBezTo>
                  <a:cubicBezTo>
                    <a:pt x="234" y="328"/>
                    <a:pt x="235" y="329"/>
                    <a:pt x="236" y="330"/>
                  </a:cubicBezTo>
                  <a:cubicBezTo>
                    <a:pt x="236" y="331"/>
                    <a:pt x="235" y="334"/>
                    <a:pt x="238" y="333"/>
                  </a:cubicBezTo>
                  <a:cubicBezTo>
                    <a:pt x="237" y="338"/>
                    <a:pt x="237" y="336"/>
                    <a:pt x="240" y="339"/>
                  </a:cubicBezTo>
                  <a:cubicBezTo>
                    <a:pt x="241" y="342"/>
                    <a:pt x="238" y="341"/>
                    <a:pt x="237" y="342"/>
                  </a:cubicBezTo>
                  <a:cubicBezTo>
                    <a:pt x="237" y="342"/>
                    <a:pt x="235" y="347"/>
                    <a:pt x="234" y="346"/>
                  </a:cubicBezTo>
                  <a:cubicBezTo>
                    <a:pt x="231" y="343"/>
                    <a:pt x="234" y="349"/>
                    <a:pt x="229" y="349"/>
                  </a:cubicBezTo>
                  <a:cubicBezTo>
                    <a:pt x="228" y="347"/>
                    <a:pt x="227" y="346"/>
                    <a:pt x="226" y="346"/>
                  </a:cubicBezTo>
                  <a:cubicBezTo>
                    <a:pt x="225" y="343"/>
                    <a:pt x="227" y="343"/>
                    <a:pt x="229" y="343"/>
                  </a:cubicBezTo>
                  <a:cubicBezTo>
                    <a:pt x="227" y="341"/>
                    <a:pt x="222" y="339"/>
                    <a:pt x="226" y="336"/>
                  </a:cubicBezTo>
                  <a:cubicBezTo>
                    <a:pt x="224" y="335"/>
                    <a:pt x="221" y="337"/>
                    <a:pt x="220" y="336"/>
                  </a:cubicBezTo>
                  <a:cubicBezTo>
                    <a:pt x="219" y="335"/>
                    <a:pt x="223" y="334"/>
                    <a:pt x="223" y="335"/>
                  </a:cubicBezTo>
                  <a:cubicBezTo>
                    <a:pt x="223" y="334"/>
                    <a:pt x="219" y="331"/>
                    <a:pt x="216" y="329"/>
                  </a:cubicBezTo>
                  <a:cubicBezTo>
                    <a:pt x="217" y="322"/>
                    <a:pt x="213" y="321"/>
                    <a:pt x="213" y="315"/>
                  </a:cubicBezTo>
                  <a:cubicBezTo>
                    <a:pt x="214" y="313"/>
                    <a:pt x="209" y="314"/>
                    <a:pt x="209" y="313"/>
                  </a:cubicBezTo>
                  <a:cubicBezTo>
                    <a:pt x="209" y="313"/>
                    <a:pt x="211" y="311"/>
                    <a:pt x="210" y="311"/>
                  </a:cubicBezTo>
                  <a:cubicBezTo>
                    <a:pt x="207" y="308"/>
                    <a:pt x="207" y="311"/>
                    <a:pt x="205" y="309"/>
                  </a:cubicBezTo>
                  <a:cubicBezTo>
                    <a:pt x="204" y="309"/>
                    <a:pt x="206" y="307"/>
                    <a:pt x="206" y="306"/>
                  </a:cubicBezTo>
                  <a:cubicBezTo>
                    <a:pt x="206" y="305"/>
                    <a:pt x="204" y="308"/>
                    <a:pt x="205" y="308"/>
                  </a:cubicBezTo>
                  <a:cubicBezTo>
                    <a:pt x="203" y="308"/>
                    <a:pt x="204" y="306"/>
                    <a:pt x="203" y="305"/>
                  </a:cubicBezTo>
                  <a:cubicBezTo>
                    <a:pt x="198" y="306"/>
                    <a:pt x="198" y="301"/>
                    <a:pt x="192" y="302"/>
                  </a:cubicBezTo>
                  <a:cubicBezTo>
                    <a:pt x="192" y="301"/>
                    <a:pt x="190" y="300"/>
                    <a:pt x="189" y="299"/>
                  </a:cubicBezTo>
                  <a:cubicBezTo>
                    <a:pt x="189" y="299"/>
                    <a:pt x="190" y="297"/>
                    <a:pt x="189" y="297"/>
                  </a:cubicBezTo>
                  <a:cubicBezTo>
                    <a:pt x="189" y="296"/>
                    <a:pt x="187" y="297"/>
                    <a:pt x="186" y="297"/>
                  </a:cubicBezTo>
                  <a:cubicBezTo>
                    <a:pt x="186" y="296"/>
                    <a:pt x="186" y="291"/>
                    <a:pt x="185" y="292"/>
                  </a:cubicBezTo>
                  <a:cubicBezTo>
                    <a:pt x="184" y="294"/>
                    <a:pt x="183" y="293"/>
                    <a:pt x="182" y="291"/>
                  </a:cubicBezTo>
                  <a:cubicBezTo>
                    <a:pt x="182" y="290"/>
                    <a:pt x="180" y="290"/>
                    <a:pt x="181" y="288"/>
                  </a:cubicBezTo>
                  <a:cubicBezTo>
                    <a:pt x="176" y="288"/>
                    <a:pt x="177" y="290"/>
                    <a:pt x="172" y="288"/>
                  </a:cubicBezTo>
                  <a:cubicBezTo>
                    <a:pt x="171" y="289"/>
                    <a:pt x="171" y="291"/>
                    <a:pt x="170" y="291"/>
                  </a:cubicBezTo>
                  <a:cubicBezTo>
                    <a:pt x="168" y="295"/>
                    <a:pt x="172" y="294"/>
                    <a:pt x="172" y="297"/>
                  </a:cubicBezTo>
                  <a:cubicBezTo>
                    <a:pt x="172" y="297"/>
                    <a:pt x="175" y="300"/>
                    <a:pt x="175" y="301"/>
                  </a:cubicBezTo>
                  <a:cubicBezTo>
                    <a:pt x="176" y="302"/>
                    <a:pt x="176" y="302"/>
                    <a:pt x="178" y="302"/>
                  </a:cubicBezTo>
                  <a:cubicBezTo>
                    <a:pt x="176" y="306"/>
                    <a:pt x="181" y="306"/>
                    <a:pt x="182" y="308"/>
                  </a:cubicBezTo>
                  <a:cubicBezTo>
                    <a:pt x="183" y="308"/>
                    <a:pt x="184" y="314"/>
                    <a:pt x="185" y="312"/>
                  </a:cubicBezTo>
                  <a:cubicBezTo>
                    <a:pt x="187" y="310"/>
                    <a:pt x="185" y="312"/>
                    <a:pt x="186" y="313"/>
                  </a:cubicBezTo>
                  <a:cubicBezTo>
                    <a:pt x="188" y="315"/>
                    <a:pt x="191" y="314"/>
                    <a:pt x="192" y="318"/>
                  </a:cubicBezTo>
                  <a:cubicBezTo>
                    <a:pt x="194" y="317"/>
                    <a:pt x="194" y="319"/>
                    <a:pt x="195" y="319"/>
                  </a:cubicBezTo>
                  <a:cubicBezTo>
                    <a:pt x="196" y="319"/>
                    <a:pt x="197" y="318"/>
                    <a:pt x="196" y="318"/>
                  </a:cubicBezTo>
                  <a:cubicBezTo>
                    <a:pt x="198" y="318"/>
                    <a:pt x="198" y="322"/>
                    <a:pt x="199" y="319"/>
                  </a:cubicBezTo>
                  <a:cubicBezTo>
                    <a:pt x="202" y="319"/>
                    <a:pt x="198" y="325"/>
                    <a:pt x="203" y="323"/>
                  </a:cubicBezTo>
                  <a:cubicBezTo>
                    <a:pt x="203" y="326"/>
                    <a:pt x="197" y="324"/>
                    <a:pt x="195" y="325"/>
                  </a:cubicBezTo>
                  <a:cubicBezTo>
                    <a:pt x="196" y="326"/>
                    <a:pt x="197" y="326"/>
                    <a:pt x="198" y="328"/>
                  </a:cubicBezTo>
                  <a:cubicBezTo>
                    <a:pt x="199" y="330"/>
                    <a:pt x="195" y="335"/>
                    <a:pt x="198" y="335"/>
                  </a:cubicBezTo>
                  <a:cubicBezTo>
                    <a:pt x="196" y="337"/>
                    <a:pt x="193" y="337"/>
                    <a:pt x="191" y="337"/>
                  </a:cubicBezTo>
                  <a:cubicBezTo>
                    <a:pt x="193" y="336"/>
                    <a:pt x="191" y="332"/>
                    <a:pt x="193" y="332"/>
                  </a:cubicBezTo>
                  <a:cubicBezTo>
                    <a:pt x="192" y="331"/>
                    <a:pt x="193" y="328"/>
                    <a:pt x="191" y="328"/>
                  </a:cubicBezTo>
                  <a:cubicBezTo>
                    <a:pt x="188" y="327"/>
                    <a:pt x="192" y="325"/>
                    <a:pt x="188" y="323"/>
                  </a:cubicBezTo>
                  <a:cubicBezTo>
                    <a:pt x="186" y="322"/>
                    <a:pt x="183" y="323"/>
                    <a:pt x="184" y="319"/>
                  </a:cubicBezTo>
                  <a:cubicBezTo>
                    <a:pt x="178" y="320"/>
                    <a:pt x="177" y="316"/>
                    <a:pt x="172" y="316"/>
                  </a:cubicBezTo>
                  <a:cubicBezTo>
                    <a:pt x="172" y="313"/>
                    <a:pt x="169" y="311"/>
                    <a:pt x="167" y="308"/>
                  </a:cubicBezTo>
                  <a:cubicBezTo>
                    <a:pt x="166" y="307"/>
                    <a:pt x="165" y="308"/>
                    <a:pt x="165" y="306"/>
                  </a:cubicBezTo>
                  <a:cubicBezTo>
                    <a:pt x="165" y="305"/>
                    <a:pt x="163" y="306"/>
                    <a:pt x="163" y="305"/>
                  </a:cubicBezTo>
                  <a:cubicBezTo>
                    <a:pt x="162" y="305"/>
                    <a:pt x="163" y="303"/>
                    <a:pt x="163" y="302"/>
                  </a:cubicBezTo>
                  <a:cubicBezTo>
                    <a:pt x="161" y="301"/>
                    <a:pt x="158" y="303"/>
                    <a:pt x="157" y="302"/>
                  </a:cubicBezTo>
                  <a:cubicBezTo>
                    <a:pt x="156" y="302"/>
                    <a:pt x="159" y="300"/>
                    <a:pt x="160" y="301"/>
                  </a:cubicBezTo>
                  <a:cubicBezTo>
                    <a:pt x="158" y="298"/>
                    <a:pt x="150" y="298"/>
                    <a:pt x="146" y="299"/>
                  </a:cubicBezTo>
                  <a:cubicBezTo>
                    <a:pt x="145" y="300"/>
                    <a:pt x="148" y="301"/>
                    <a:pt x="149" y="301"/>
                  </a:cubicBezTo>
                  <a:cubicBezTo>
                    <a:pt x="147" y="303"/>
                    <a:pt x="146" y="301"/>
                    <a:pt x="144" y="302"/>
                  </a:cubicBezTo>
                  <a:cubicBezTo>
                    <a:pt x="141" y="304"/>
                    <a:pt x="141" y="308"/>
                    <a:pt x="139" y="308"/>
                  </a:cubicBezTo>
                  <a:cubicBezTo>
                    <a:pt x="133" y="308"/>
                    <a:pt x="132" y="303"/>
                    <a:pt x="125" y="304"/>
                  </a:cubicBezTo>
                  <a:cubicBezTo>
                    <a:pt x="123" y="304"/>
                    <a:pt x="124" y="308"/>
                    <a:pt x="119" y="306"/>
                  </a:cubicBezTo>
                  <a:cubicBezTo>
                    <a:pt x="119" y="310"/>
                    <a:pt x="119" y="313"/>
                    <a:pt x="119" y="316"/>
                  </a:cubicBezTo>
                  <a:cubicBezTo>
                    <a:pt x="115" y="318"/>
                    <a:pt x="106" y="316"/>
                    <a:pt x="108" y="325"/>
                  </a:cubicBezTo>
                  <a:cubicBezTo>
                    <a:pt x="99" y="323"/>
                    <a:pt x="106" y="330"/>
                    <a:pt x="98" y="330"/>
                  </a:cubicBezTo>
                  <a:cubicBezTo>
                    <a:pt x="98" y="332"/>
                    <a:pt x="103" y="336"/>
                    <a:pt x="99" y="336"/>
                  </a:cubicBezTo>
                  <a:cubicBezTo>
                    <a:pt x="99" y="341"/>
                    <a:pt x="97" y="336"/>
                    <a:pt x="94" y="340"/>
                  </a:cubicBezTo>
                  <a:cubicBezTo>
                    <a:pt x="94" y="342"/>
                    <a:pt x="94" y="343"/>
                    <a:pt x="95" y="343"/>
                  </a:cubicBezTo>
                  <a:cubicBezTo>
                    <a:pt x="95" y="346"/>
                    <a:pt x="90" y="344"/>
                    <a:pt x="88" y="344"/>
                  </a:cubicBezTo>
                  <a:cubicBezTo>
                    <a:pt x="87" y="345"/>
                    <a:pt x="87" y="348"/>
                    <a:pt x="85" y="349"/>
                  </a:cubicBezTo>
                  <a:cubicBezTo>
                    <a:pt x="81" y="351"/>
                    <a:pt x="74" y="347"/>
                    <a:pt x="70" y="353"/>
                  </a:cubicBezTo>
                  <a:cubicBezTo>
                    <a:pt x="68" y="351"/>
                    <a:pt x="67" y="349"/>
                    <a:pt x="66" y="347"/>
                  </a:cubicBezTo>
                  <a:cubicBezTo>
                    <a:pt x="60" y="346"/>
                    <a:pt x="53" y="349"/>
                    <a:pt x="50" y="347"/>
                  </a:cubicBezTo>
                  <a:cubicBezTo>
                    <a:pt x="51" y="342"/>
                    <a:pt x="53" y="336"/>
                    <a:pt x="49" y="333"/>
                  </a:cubicBezTo>
                  <a:cubicBezTo>
                    <a:pt x="48" y="331"/>
                    <a:pt x="51" y="330"/>
                    <a:pt x="52" y="328"/>
                  </a:cubicBezTo>
                  <a:cubicBezTo>
                    <a:pt x="53" y="324"/>
                    <a:pt x="50" y="319"/>
                    <a:pt x="53" y="316"/>
                  </a:cubicBezTo>
                  <a:cubicBezTo>
                    <a:pt x="52" y="313"/>
                    <a:pt x="52" y="309"/>
                    <a:pt x="49" y="308"/>
                  </a:cubicBezTo>
                  <a:cubicBezTo>
                    <a:pt x="50" y="306"/>
                    <a:pt x="52" y="306"/>
                    <a:pt x="52" y="304"/>
                  </a:cubicBezTo>
                  <a:cubicBezTo>
                    <a:pt x="55" y="305"/>
                    <a:pt x="64" y="301"/>
                    <a:pt x="63" y="306"/>
                  </a:cubicBezTo>
                  <a:cubicBezTo>
                    <a:pt x="66" y="304"/>
                    <a:pt x="80" y="310"/>
                    <a:pt x="83" y="306"/>
                  </a:cubicBezTo>
                  <a:cubicBezTo>
                    <a:pt x="84" y="305"/>
                    <a:pt x="83" y="306"/>
                    <a:pt x="85" y="306"/>
                  </a:cubicBezTo>
                  <a:cubicBezTo>
                    <a:pt x="85" y="306"/>
                    <a:pt x="86" y="304"/>
                    <a:pt x="87" y="305"/>
                  </a:cubicBezTo>
                  <a:cubicBezTo>
                    <a:pt x="87" y="305"/>
                    <a:pt x="87" y="306"/>
                    <a:pt x="87" y="306"/>
                  </a:cubicBezTo>
                  <a:cubicBezTo>
                    <a:pt x="91" y="305"/>
                    <a:pt x="93" y="304"/>
                    <a:pt x="94" y="299"/>
                  </a:cubicBezTo>
                  <a:cubicBezTo>
                    <a:pt x="94" y="298"/>
                    <a:pt x="97" y="290"/>
                    <a:pt x="94" y="287"/>
                  </a:cubicBezTo>
                  <a:cubicBezTo>
                    <a:pt x="92" y="285"/>
                    <a:pt x="95" y="285"/>
                    <a:pt x="92" y="281"/>
                  </a:cubicBezTo>
                  <a:cubicBezTo>
                    <a:pt x="92" y="280"/>
                    <a:pt x="90" y="280"/>
                    <a:pt x="88" y="280"/>
                  </a:cubicBezTo>
                  <a:cubicBezTo>
                    <a:pt x="89" y="279"/>
                    <a:pt x="90" y="278"/>
                    <a:pt x="90" y="276"/>
                  </a:cubicBezTo>
                  <a:cubicBezTo>
                    <a:pt x="88" y="275"/>
                    <a:pt x="87" y="277"/>
                    <a:pt x="87" y="277"/>
                  </a:cubicBezTo>
                  <a:cubicBezTo>
                    <a:pt x="85" y="276"/>
                    <a:pt x="87" y="275"/>
                    <a:pt x="85" y="274"/>
                  </a:cubicBezTo>
                  <a:cubicBezTo>
                    <a:pt x="84" y="274"/>
                    <a:pt x="80" y="273"/>
                    <a:pt x="78" y="273"/>
                  </a:cubicBezTo>
                  <a:cubicBezTo>
                    <a:pt x="78" y="273"/>
                    <a:pt x="78" y="271"/>
                    <a:pt x="77" y="271"/>
                  </a:cubicBezTo>
                  <a:cubicBezTo>
                    <a:pt x="75" y="271"/>
                    <a:pt x="74" y="271"/>
                    <a:pt x="74" y="270"/>
                  </a:cubicBezTo>
                  <a:cubicBezTo>
                    <a:pt x="73" y="266"/>
                    <a:pt x="77" y="268"/>
                    <a:pt x="77" y="269"/>
                  </a:cubicBezTo>
                  <a:cubicBezTo>
                    <a:pt x="81" y="267"/>
                    <a:pt x="84" y="264"/>
                    <a:pt x="92" y="266"/>
                  </a:cubicBezTo>
                  <a:cubicBezTo>
                    <a:pt x="93" y="263"/>
                    <a:pt x="91" y="263"/>
                    <a:pt x="90" y="263"/>
                  </a:cubicBezTo>
                  <a:cubicBezTo>
                    <a:pt x="91" y="259"/>
                    <a:pt x="96" y="263"/>
                    <a:pt x="98" y="263"/>
                  </a:cubicBezTo>
                  <a:cubicBezTo>
                    <a:pt x="99" y="263"/>
                    <a:pt x="102" y="260"/>
                    <a:pt x="102" y="263"/>
                  </a:cubicBezTo>
                  <a:cubicBezTo>
                    <a:pt x="105" y="261"/>
                    <a:pt x="106" y="256"/>
                    <a:pt x="111" y="256"/>
                  </a:cubicBezTo>
                  <a:cubicBezTo>
                    <a:pt x="109" y="251"/>
                    <a:pt x="115" y="253"/>
                    <a:pt x="113" y="249"/>
                  </a:cubicBezTo>
                  <a:cubicBezTo>
                    <a:pt x="116" y="249"/>
                    <a:pt x="119" y="249"/>
                    <a:pt x="122" y="249"/>
                  </a:cubicBezTo>
                  <a:cubicBezTo>
                    <a:pt x="122" y="248"/>
                    <a:pt x="120" y="248"/>
                    <a:pt x="119" y="248"/>
                  </a:cubicBezTo>
                  <a:cubicBezTo>
                    <a:pt x="120" y="245"/>
                    <a:pt x="124" y="246"/>
                    <a:pt x="122" y="242"/>
                  </a:cubicBezTo>
                  <a:cubicBezTo>
                    <a:pt x="126" y="242"/>
                    <a:pt x="125" y="244"/>
                    <a:pt x="127" y="242"/>
                  </a:cubicBezTo>
                  <a:cubicBezTo>
                    <a:pt x="124" y="235"/>
                    <a:pt x="130" y="238"/>
                    <a:pt x="130" y="231"/>
                  </a:cubicBezTo>
                  <a:cubicBezTo>
                    <a:pt x="132" y="230"/>
                    <a:pt x="134" y="231"/>
                    <a:pt x="136" y="231"/>
                  </a:cubicBezTo>
                  <a:cubicBezTo>
                    <a:pt x="138" y="230"/>
                    <a:pt x="138" y="228"/>
                    <a:pt x="139" y="228"/>
                  </a:cubicBezTo>
                  <a:cubicBezTo>
                    <a:pt x="140" y="227"/>
                    <a:pt x="140" y="229"/>
                    <a:pt x="140" y="229"/>
                  </a:cubicBezTo>
                  <a:cubicBezTo>
                    <a:pt x="142" y="230"/>
                    <a:pt x="141" y="228"/>
                    <a:pt x="142" y="228"/>
                  </a:cubicBezTo>
                  <a:cubicBezTo>
                    <a:pt x="143" y="228"/>
                    <a:pt x="146" y="228"/>
                    <a:pt x="147" y="228"/>
                  </a:cubicBezTo>
                  <a:cubicBezTo>
                    <a:pt x="149" y="227"/>
                    <a:pt x="150" y="223"/>
                    <a:pt x="153" y="225"/>
                  </a:cubicBezTo>
                  <a:cubicBezTo>
                    <a:pt x="152" y="222"/>
                    <a:pt x="148" y="222"/>
                    <a:pt x="149" y="218"/>
                  </a:cubicBezTo>
                  <a:cubicBezTo>
                    <a:pt x="152" y="217"/>
                    <a:pt x="150" y="216"/>
                    <a:pt x="150" y="211"/>
                  </a:cubicBezTo>
                  <a:cubicBezTo>
                    <a:pt x="150" y="207"/>
                    <a:pt x="152" y="205"/>
                    <a:pt x="151" y="201"/>
                  </a:cubicBezTo>
                  <a:cubicBezTo>
                    <a:pt x="153" y="201"/>
                    <a:pt x="155" y="201"/>
                    <a:pt x="157" y="201"/>
                  </a:cubicBezTo>
                  <a:cubicBezTo>
                    <a:pt x="161" y="201"/>
                    <a:pt x="154" y="197"/>
                    <a:pt x="160" y="198"/>
                  </a:cubicBezTo>
                  <a:cubicBezTo>
                    <a:pt x="160" y="200"/>
                    <a:pt x="162" y="200"/>
                    <a:pt x="163" y="200"/>
                  </a:cubicBezTo>
                  <a:cubicBezTo>
                    <a:pt x="160" y="203"/>
                    <a:pt x="160" y="200"/>
                    <a:pt x="161" y="204"/>
                  </a:cubicBezTo>
                  <a:cubicBezTo>
                    <a:pt x="162" y="207"/>
                    <a:pt x="161" y="209"/>
                    <a:pt x="164" y="208"/>
                  </a:cubicBezTo>
                  <a:cubicBezTo>
                    <a:pt x="164" y="210"/>
                    <a:pt x="164" y="212"/>
                    <a:pt x="163" y="212"/>
                  </a:cubicBezTo>
                  <a:cubicBezTo>
                    <a:pt x="162" y="215"/>
                    <a:pt x="169" y="210"/>
                    <a:pt x="171" y="214"/>
                  </a:cubicBezTo>
                  <a:cubicBezTo>
                    <a:pt x="170" y="218"/>
                    <a:pt x="162" y="215"/>
                    <a:pt x="161" y="219"/>
                  </a:cubicBezTo>
                  <a:cubicBezTo>
                    <a:pt x="160" y="222"/>
                    <a:pt x="164" y="223"/>
                    <a:pt x="165" y="224"/>
                  </a:cubicBezTo>
                  <a:cubicBezTo>
                    <a:pt x="167" y="225"/>
                    <a:pt x="167" y="227"/>
                    <a:pt x="170" y="226"/>
                  </a:cubicBezTo>
                  <a:cubicBezTo>
                    <a:pt x="168" y="224"/>
                    <a:pt x="164" y="224"/>
                    <a:pt x="171" y="224"/>
                  </a:cubicBezTo>
                  <a:cubicBezTo>
                    <a:pt x="173" y="224"/>
                    <a:pt x="175" y="223"/>
                    <a:pt x="177" y="224"/>
                  </a:cubicBezTo>
                  <a:cubicBezTo>
                    <a:pt x="179" y="224"/>
                    <a:pt x="180" y="225"/>
                    <a:pt x="182" y="225"/>
                  </a:cubicBezTo>
                  <a:cubicBezTo>
                    <a:pt x="186" y="225"/>
                    <a:pt x="187" y="223"/>
                    <a:pt x="191" y="224"/>
                  </a:cubicBezTo>
                  <a:cubicBezTo>
                    <a:pt x="191" y="224"/>
                    <a:pt x="196" y="226"/>
                    <a:pt x="198" y="224"/>
                  </a:cubicBezTo>
                  <a:cubicBezTo>
                    <a:pt x="198" y="224"/>
                    <a:pt x="198" y="222"/>
                    <a:pt x="198" y="222"/>
                  </a:cubicBezTo>
                  <a:cubicBezTo>
                    <a:pt x="202" y="221"/>
                    <a:pt x="206" y="223"/>
                    <a:pt x="207" y="219"/>
                  </a:cubicBezTo>
                  <a:cubicBezTo>
                    <a:pt x="213" y="225"/>
                    <a:pt x="217" y="215"/>
                    <a:pt x="220" y="218"/>
                  </a:cubicBezTo>
                  <a:cubicBezTo>
                    <a:pt x="220" y="216"/>
                    <a:pt x="220" y="214"/>
                    <a:pt x="220" y="212"/>
                  </a:cubicBezTo>
                  <a:cubicBezTo>
                    <a:pt x="223" y="213"/>
                    <a:pt x="222" y="211"/>
                    <a:pt x="223" y="210"/>
                  </a:cubicBezTo>
                  <a:cubicBezTo>
                    <a:pt x="223" y="210"/>
                    <a:pt x="224" y="206"/>
                    <a:pt x="224" y="205"/>
                  </a:cubicBezTo>
                  <a:cubicBezTo>
                    <a:pt x="226" y="204"/>
                    <a:pt x="224" y="204"/>
                    <a:pt x="224" y="201"/>
                  </a:cubicBezTo>
                  <a:cubicBezTo>
                    <a:pt x="228" y="202"/>
                    <a:pt x="230" y="201"/>
                    <a:pt x="230" y="198"/>
                  </a:cubicBezTo>
                  <a:cubicBezTo>
                    <a:pt x="231" y="199"/>
                    <a:pt x="231" y="200"/>
                    <a:pt x="231" y="201"/>
                  </a:cubicBezTo>
                  <a:cubicBezTo>
                    <a:pt x="233" y="200"/>
                    <a:pt x="234" y="200"/>
                    <a:pt x="237" y="200"/>
                  </a:cubicBezTo>
                  <a:cubicBezTo>
                    <a:pt x="238" y="200"/>
                    <a:pt x="238" y="197"/>
                    <a:pt x="240" y="197"/>
                  </a:cubicBezTo>
                  <a:cubicBezTo>
                    <a:pt x="240" y="194"/>
                    <a:pt x="239" y="192"/>
                    <a:pt x="237" y="191"/>
                  </a:cubicBezTo>
                  <a:cubicBezTo>
                    <a:pt x="238" y="190"/>
                    <a:pt x="238" y="188"/>
                    <a:pt x="238" y="186"/>
                  </a:cubicBezTo>
                  <a:cubicBezTo>
                    <a:pt x="241" y="186"/>
                    <a:pt x="243" y="186"/>
                    <a:pt x="243" y="183"/>
                  </a:cubicBezTo>
                  <a:cubicBezTo>
                    <a:pt x="246" y="187"/>
                    <a:pt x="247" y="181"/>
                    <a:pt x="252" y="183"/>
                  </a:cubicBezTo>
                  <a:cubicBezTo>
                    <a:pt x="253" y="183"/>
                    <a:pt x="254" y="184"/>
                    <a:pt x="254" y="184"/>
                  </a:cubicBezTo>
                  <a:cubicBezTo>
                    <a:pt x="255" y="184"/>
                    <a:pt x="255" y="183"/>
                    <a:pt x="257" y="183"/>
                  </a:cubicBezTo>
                  <a:cubicBezTo>
                    <a:pt x="258" y="183"/>
                    <a:pt x="260" y="184"/>
                    <a:pt x="259" y="184"/>
                  </a:cubicBezTo>
                  <a:cubicBezTo>
                    <a:pt x="261" y="184"/>
                    <a:pt x="260" y="182"/>
                    <a:pt x="261" y="182"/>
                  </a:cubicBezTo>
                  <a:cubicBezTo>
                    <a:pt x="261" y="181"/>
                    <a:pt x="263" y="182"/>
                    <a:pt x="264" y="182"/>
                  </a:cubicBezTo>
                  <a:cubicBezTo>
                    <a:pt x="266" y="180"/>
                    <a:pt x="265" y="178"/>
                    <a:pt x="269" y="179"/>
                  </a:cubicBezTo>
                  <a:cubicBezTo>
                    <a:pt x="267" y="177"/>
                    <a:pt x="269" y="172"/>
                    <a:pt x="265" y="172"/>
                  </a:cubicBezTo>
                  <a:cubicBezTo>
                    <a:pt x="262" y="170"/>
                    <a:pt x="263" y="174"/>
                    <a:pt x="262" y="175"/>
                  </a:cubicBezTo>
                  <a:cubicBezTo>
                    <a:pt x="261" y="175"/>
                    <a:pt x="261" y="173"/>
                    <a:pt x="259" y="173"/>
                  </a:cubicBezTo>
                  <a:cubicBezTo>
                    <a:pt x="259" y="173"/>
                    <a:pt x="258" y="175"/>
                    <a:pt x="258" y="175"/>
                  </a:cubicBezTo>
                  <a:cubicBezTo>
                    <a:pt x="257" y="175"/>
                    <a:pt x="257" y="173"/>
                    <a:pt x="255" y="173"/>
                  </a:cubicBezTo>
                  <a:cubicBezTo>
                    <a:pt x="253" y="173"/>
                    <a:pt x="251" y="176"/>
                    <a:pt x="248" y="175"/>
                  </a:cubicBezTo>
                  <a:cubicBezTo>
                    <a:pt x="247" y="175"/>
                    <a:pt x="247" y="176"/>
                    <a:pt x="247" y="177"/>
                  </a:cubicBezTo>
                  <a:cubicBezTo>
                    <a:pt x="241" y="176"/>
                    <a:pt x="235" y="178"/>
                    <a:pt x="230" y="176"/>
                  </a:cubicBezTo>
                  <a:cubicBezTo>
                    <a:pt x="230" y="176"/>
                    <a:pt x="230" y="173"/>
                    <a:pt x="230" y="173"/>
                  </a:cubicBezTo>
                  <a:cubicBezTo>
                    <a:pt x="229" y="172"/>
                    <a:pt x="225" y="174"/>
                    <a:pt x="224" y="172"/>
                  </a:cubicBezTo>
                  <a:cubicBezTo>
                    <a:pt x="228" y="164"/>
                    <a:pt x="226" y="160"/>
                    <a:pt x="224" y="151"/>
                  </a:cubicBezTo>
                  <a:cubicBezTo>
                    <a:pt x="228" y="150"/>
                    <a:pt x="234" y="145"/>
                    <a:pt x="236" y="148"/>
                  </a:cubicBezTo>
                  <a:cubicBezTo>
                    <a:pt x="238" y="147"/>
                    <a:pt x="235" y="146"/>
                    <a:pt x="237" y="142"/>
                  </a:cubicBezTo>
                  <a:cubicBezTo>
                    <a:pt x="241" y="142"/>
                    <a:pt x="242" y="135"/>
                    <a:pt x="243" y="133"/>
                  </a:cubicBezTo>
                  <a:cubicBezTo>
                    <a:pt x="243" y="132"/>
                    <a:pt x="245" y="133"/>
                    <a:pt x="245" y="133"/>
                  </a:cubicBezTo>
                  <a:cubicBezTo>
                    <a:pt x="246" y="130"/>
                    <a:pt x="240" y="129"/>
                    <a:pt x="243" y="126"/>
                  </a:cubicBezTo>
                  <a:cubicBezTo>
                    <a:pt x="241" y="127"/>
                    <a:pt x="237" y="125"/>
                    <a:pt x="234" y="126"/>
                  </a:cubicBezTo>
                  <a:cubicBezTo>
                    <a:pt x="231" y="126"/>
                    <a:pt x="228" y="129"/>
                    <a:pt x="224" y="128"/>
                  </a:cubicBezTo>
                  <a:cubicBezTo>
                    <a:pt x="222" y="126"/>
                    <a:pt x="222" y="137"/>
                    <a:pt x="223" y="134"/>
                  </a:cubicBezTo>
                  <a:cubicBezTo>
                    <a:pt x="222" y="136"/>
                    <a:pt x="221" y="133"/>
                    <a:pt x="220" y="134"/>
                  </a:cubicBezTo>
                  <a:cubicBezTo>
                    <a:pt x="219" y="135"/>
                    <a:pt x="221" y="138"/>
                    <a:pt x="220" y="140"/>
                  </a:cubicBezTo>
                  <a:cubicBezTo>
                    <a:pt x="220" y="140"/>
                    <a:pt x="216" y="143"/>
                    <a:pt x="214" y="145"/>
                  </a:cubicBezTo>
                  <a:cubicBezTo>
                    <a:pt x="211" y="149"/>
                    <a:pt x="211" y="152"/>
                    <a:pt x="205" y="152"/>
                  </a:cubicBezTo>
                  <a:cubicBezTo>
                    <a:pt x="204" y="154"/>
                    <a:pt x="207" y="156"/>
                    <a:pt x="205" y="156"/>
                  </a:cubicBezTo>
                  <a:cubicBezTo>
                    <a:pt x="203" y="156"/>
                    <a:pt x="204" y="158"/>
                    <a:pt x="203" y="159"/>
                  </a:cubicBezTo>
                  <a:cubicBezTo>
                    <a:pt x="203" y="160"/>
                    <a:pt x="201" y="159"/>
                    <a:pt x="200" y="159"/>
                  </a:cubicBezTo>
                  <a:cubicBezTo>
                    <a:pt x="200" y="160"/>
                    <a:pt x="201" y="162"/>
                    <a:pt x="200" y="162"/>
                  </a:cubicBezTo>
                  <a:cubicBezTo>
                    <a:pt x="200" y="162"/>
                    <a:pt x="199" y="162"/>
                    <a:pt x="199" y="162"/>
                  </a:cubicBezTo>
                  <a:cubicBezTo>
                    <a:pt x="198" y="164"/>
                    <a:pt x="200" y="168"/>
                    <a:pt x="198" y="168"/>
                  </a:cubicBezTo>
                  <a:cubicBezTo>
                    <a:pt x="198" y="169"/>
                    <a:pt x="202" y="170"/>
                    <a:pt x="199" y="170"/>
                  </a:cubicBezTo>
                  <a:cubicBezTo>
                    <a:pt x="201" y="172"/>
                    <a:pt x="202" y="174"/>
                    <a:pt x="206" y="175"/>
                  </a:cubicBezTo>
                  <a:cubicBezTo>
                    <a:pt x="206" y="177"/>
                    <a:pt x="207" y="178"/>
                    <a:pt x="209" y="179"/>
                  </a:cubicBezTo>
                  <a:cubicBezTo>
                    <a:pt x="208" y="180"/>
                    <a:pt x="207" y="180"/>
                    <a:pt x="206" y="182"/>
                  </a:cubicBezTo>
                  <a:cubicBezTo>
                    <a:pt x="205" y="183"/>
                    <a:pt x="206" y="185"/>
                    <a:pt x="205" y="186"/>
                  </a:cubicBezTo>
                  <a:cubicBezTo>
                    <a:pt x="203" y="187"/>
                    <a:pt x="202" y="187"/>
                    <a:pt x="199" y="187"/>
                  </a:cubicBezTo>
                  <a:cubicBezTo>
                    <a:pt x="198" y="193"/>
                    <a:pt x="194" y="195"/>
                    <a:pt x="195" y="203"/>
                  </a:cubicBezTo>
                  <a:cubicBezTo>
                    <a:pt x="190" y="201"/>
                    <a:pt x="190" y="210"/>
                    <a:pt x="186" y="210"/>
                  </a:cubicBezTo>
                  <a:cubicBezTo>
                    <a:pt x="186" y="210"/>
                    <a:pt x="185" y="210"/>
                    <a:pt x="185" y="210"/>
                  </a:cubicBezTo>
                  <a:cubicBezTo>
                    <a:pt x="183" y="210"/>
                    <a:pt x="185" y="212"/>
                    <a:pt x="184" y="212"/>
                  </a:cubicBezTo>
                  <a:cubicBezTo>
                    <a:pt x="181" y="214"/>
                    <a:pt x="178" y="210"/>
                    <a:pt x="177" y="214"/>
                  </a:cubicBezTo>
                  <a:cubicBezTo>
                    <a:pt x="174" y="214"/>
                    <a:pt x="176" y="208"/>
                    <a:pt x="175" y="205"/>
                  </a:cubicBezTo>
                  <a:cubicBezTo>
                    <a:pt x="174" y="205"/>
                    <a:pt x="174" y="201"/>
                    <a:pt x="172" y="201"/>
                  </a:cubicBezTo>
                  <a:cubicBezTo>
                    <a:pt x="169" y="201"/>
                    <a:pt x="174" y="197"/>
                    <a:pt x="168" y="197"/>
                  </a:cubicBezTo>
                  <a:cubicBezTo>
                    <a:pt x="171" y="194"/>
                    <a:pt x="166" y="193"/>
                    <a:pt x="165" y="191"/>
                  </a:cubicBezTo>
                  <a:cubicBezTo>
                    <a:pt x="165" y="191"/>
                    <a:pt x="167" y="190"/>
                    <a:pt x="167" y="189"/>
                  </a:cubicBezTo>
                  <a:cubicBezTo>
                    <a:pt x="167" y="185"/>
                    <a:pt x="163" y="183"/>
                    <a:pt x="160" y="180"/>
                  </a:cubicBezTo>
                  <a:cubicBezTo>
                    <a:pt x="155" y="182"/>
                    <a:pt x="157" y="189"/>
                    <a:pt x="150" y="187"/>
                  </a:cubicBezTo>
                  <a:cubicBezTo>
                    <a:pt x="150" y="189"/>
                    <a:pt x="152" y="188"/>
                    <a:pt x="153" y="189"/>
                  </a:cubicBezTo>
                  <a:cubicBezTo>
                    <a:pt x="153" y="190"/>
                    <a:pt x="151" y="190"/>
                    <a:pt x="150" y="190"/>
                  </a:cubicBezTo>
                  <a:cubicBezTo>
                    <a:pt x="147" y="190"/>
                    <a:pt x="149" y="195"/>
                    <a:pt x="146" y="194"/>
                  </a:cubicBezTo>
                  <a:cubicBezTo>
                    <a:pt x="139" y="196"/>
                    <a:pt x="141" y="189"/>
                    <a:pt x="135" y="190"/>
                  </a:cubicBezTo>
                  <a:cubicBezTo>
                    <a:pt x="135" y="189"/>
                    <a:pt x="136" y="189"/>
                    <a:pt x="137" y="189"/>
                  </a:cubicBezTo>
                  <a:cubicBezTo>
                    <a:pt x="139" y="185"/>
                    <a:pt x="134" y="182"/>
                    <a:pt x="137" y="180"/>
                  </a:cubicBezTo>
                  <a:cubicBezTo>
                    <a:pt x="136" y="179"/>
                    <a:pt x="135" y="178"/>
                    <a:pt x="133" y="177"/>
                  </a:cubicBezTo>
                  <a:cubicBezTo>
                    <a:pt x="132" y="176"/>
                    <a:pt x="135" y="175"/>
                    <a:pt x="135" y="175"/>
                  </a:cubicBezTo>
                  <a:cubicBezTo>
                    <a:pt x="135" y="173"/>
                    <a:pt x="132" y="172"/>
                    <a:pt x="132" y="172"/>
                  </a:cubicBezTo>
                  <a:cubicBezTo>
                    <a:pt x="132" y="170"/>
                    <a:pt x="134" y="162"/>
                    <a:pt x="132" y="168"/>
                  </a:cubicBezTo>
                  <a:cubicBezTo>
                    <a:pt x="129" y="167"/>
                    <a:pt x="131" y="164"/>
                    <a:pt x="133" y="165"/>
                  </a:cubicBezTo>
                  <a:cubicBezTo>
                    <a:pt x="130" y="160"/>
                    <a:pt x="138" y="159"/>
                    <a:pt x="135" y="158"/>
                  </a:cubicBezTo>
                  <a:cubicBezTo>
                    <a:pt x="135" y="156"/>
                    <a:pt x="139" y="157"/>
                    <a:pt x="139" y="155"/>
                  </a:cubicBezTo>
                  <a:cubicBezTo>
                    <a:pt x="139" y="153"/>
                    <a:pt x="140" y="155"/>
                    <a:pt x="140" y="155"/>
                  </a:cubicBezTo>
                  <a:cubicBezTo>
                    <a:pt x="141" y="154"/>
                    <a:pt x="141" y="153"/>
                    <a:pt x="143" y="152"/>
                  </a:cubicBezTo>
                  <a:cubicBezTo>
                    <a:pt x="145" y="152"/>
                    <a:pt x="144" y="150"/>
                    <a:pt x="144" y="148"/>
                  </a:cubicBezTo>
                  <a:cubicBezTo>
                    <a:pt x="147" y="148"/>
                    <a:pt x="149" y="148"/>
                    <a:pt x="149" y="145"/>
                  </a:cubicBezTo>
                  <a:cubicBezTo>
                    <a:pt x="153" y="144"/>
                    <a:pt x="150" y="150"/>
                    <a:pt x="156" y="148"/>
                  </a:cubicBezTo>
                  <a:cubicBezTo>
                    <a:pt x="156" y="147"/>
                    <a:pt x="154" y="147"/>
                    <a:pt x="153" y="147"/>
                  </a:cubicBezTo>
                  <a:cubicBezTo>
                    <a:pt x="157" y="143"/>
                    <a:pt x="161" y="145"/>
                    <a:pt x="164" y="141"/>
                  </a:cubicBezTo>
                  <a:cubicBezTo>
                    <a:pt x="164" y="140"/>
                    <a:pt x="164" y="139"/>
                    <a:pt x="164" y="138"/>
                  </a:cubicBezTo>
                  <a:cubicBezTo>
                    <a:pt x="164" y="138"/>
                    <a:pt x="166" y="139"/>
                    <a:pt x="167" y="138"/>
                  </a:cubicBezTo>
                  <a:cubicBezTo>
                    <a:pt x="167" y="137"/>
                    <a:pt x="166" y="135"/>
                    <a:pt x="167" y="134"/>
                  </a:cubicBezTo>
                  <a:cubicBezTo>
                    <a:pt x="167" y="133"/>
                    <a:pt x="171" y="132"/>
                    <a:pt x="171" y="131"/>
                  </a:cubicBezTo>
                  <a:cubicBezTo>
                    <a:pt x="172" y="130"/>
                    <a:pt x="170" y="127"/>
                    <a:pt x="171" y="126"/>
                  </a:cubicBezTo>
                  <a:cubicBezTo>
                    <a:pt x="171" y="125"/>
                    <a:pt x="173" y="127"/>
                    <a:pt x="174" y="127"/>
                  </a:cubicBezTo>
                  <a:cubicBezTo>
                    <a:pt x="173" y="128"/>
                    <a:pt x="176" y="120"/>
                    <a:pt x="175" y="120"/>
                  </a:cubicBezTo>
                  <a:cubicBezTo>
                    <a:pt x="178" y="123"/>
                    <a:pt x="179" y="118"/>
                    <a:pt x="182" y="117"/>
                  </a:cubicBezTo>
                  <a:cubicBezTo>
                    <a:pt x="182" y="115"/>
                    <a:pt x="185" y="113"/>
                    <a:pt x="182" y="113"/>
                  </a:cubicBezTo>
                  <a:cubicBezTo>
                    <a:pt x="182" y="110"/>
                    <a:pt x="186" y="112"/>
                    <a:pt x="186" y="109"/>
                  </a:cubicBezTo>
                  <a:cubicBezTo>
                    <a:pt x="187" y="107"/>
                    <a:pt x="189" y="107"/>
                    <a:pt x="191" y="107"/>
                  </a:cubicBezTo>
                  <a:cubicBezTo>
                    <a:pt x="191" y="106"/>
                    <a:pt x="190" y="105"/>
                    <a:pt x="189" y="104"/>
                  </a:cubicBezTo>
                  <a:cubicBezTo>
                    <a:pt x="193" y="101"/>
                    <a:pt x="196" y="101"/>
                    <a:pt x="199" y="100"/>
                  </a:cubicBezTo>
                  <a:cubicBezTo>
                    <a:pt x="201" y="99"/>
                    <a:pt x="199" y="98"/>
                    <a:pt x="200" y="95"/>
                  </a:cubicBezTo>
                  <a:cubicBezTo>
                    <a:pt x="202" y="94"/>
                    <a:pt x="205" y="93"/>
                    <a:pt x="205" y="90"/>
                  </a:cubicBezTo>
                  <a:cubicBezTo>
                    <a:pt x="205" y="87"/>
                    <a:pt x="209" y="92"/>
                    <a:pt x="209" y="86"/>
                  </a:cubicBezTo>
                  <a:cubicBezTo>
                    <a:pt x="214" y="84"/>
                    <a:pt x="220" y="89"/>
                    <a:pt x="220" y="81"/>
                  </a:cubicBezTo>
                  <a:cubicBezTo>
                    <a:pt x="223" y="82"/>
                    <a:pt x="229" y="79"/>
                    <a:pt x="233" y="82"/>
                  </a:cubicBezTo>
                  <a:cubicBezTo>
                    <a:pt x="234" y="81"/>
                    <a:pt x="235" y="79"/>
                    <a:pt x="236" y="78"/>
                  </a:cubicBezTo>
                  <a:cubicBezTo>
                    <a:pt x="240" y="76"/>
                    <a:pt x="243" y="82"/>
                    <a:pt x="243" y="76"/>
                  </a:cubicBezTo>
                  <a:cubicBezTo>
                    <a:pt x="245" y="77"/>
                    <a:pt x="245" y="80"/>
                    <a:pt x="248" y="81"/>
                  </a:cubicBezTo>
                  <a:cubicBezTo>
                    <a:pt x="250" y="80"/>
                    <a:pt x="249" y="76"/>
                    <a:pt x="254" y="78"/>
                  </a:cubicBezTo>
                  <a:cubicBezTo>
                    <a:pt x="254" y="80"/>
                    <a:pt x="252" y="80"/>
                    <a:pt x="252" y="82"/>
                  </a:cubicBezTo>
                  <a:cubicBezTo>
                    <a:pt x="253" y="83"/>
                    <a:pt x="260" y="76"/>
                    <a:pt x="264" y="79"/>
                  </a:cubicBezTo>
                  <a:cubicBezTo>
                    <a:pt x="265" y="81"/>
                    <a:pt x="264" y="79"/>
                    <a:pt x="266" y="79"/>
                  </a:cubicBezTo>
                  <a:cubicBezTo>
                    <a:pt x="269" y="79"/>
                    <a:pt x="272" y="82"/>
                    <a:pt x="276" y="81"/>
                  </a:cubicBezTo>
                  <a:cubicBezTo>
                    <a:pt x="276" y="81"/>
                    <a:pt x="277" y="84"/>
                    <a:pt x="276" y="85"/>
                  </a:cubicBezTo>
                  <a:cubicBezTo>
                    <a:pt x="276" y="85"/>
                    <a:pt x="274" y="84"/>
                    <a:pt x="273" y="85"/>
                  </a:cubicBezTo>
                  <a:cubicBezTo>
                    <a:pt x="272" y="86"/>
                    <a:pt x="273" y="89"/>
                    <a:pt x="271" y="88"/>
                  </a:cubicBezTo>
                  <a:cubicBezTo>
                    <a:pt x="273" y="91"/>
                    <a:pt x="282" y="88"/>
                    <a:pt x="285" y="88"/>
                  </a:cubicBezTo>
                  <a:cubicBezTo>
                    <a:pt x="288" y="86"/>
                    <a:pt x="287" y="90"/>
                    <a:pt x="287" y="90"/>
                  </a:cubicBezTo>
                  <a:cubicBezTo>
                    <a:pt x="289" y="91"/>
                    <a:pt x="292" y="89"/>
                    <a:pt x="292" y="92"/>
                  </a:cubicBezTo>
                  <a:cubicBezTo>
                    <a:pt x="302" y="89"/>
                    <a:pt x="304" y="97"/>
                    <a:pt x="310" y="95"/>
                  </a:cubicBezTo>
                  <a:cubicBezTo>
                    <a:pt x="309" y="99"/>
                    <a:pt x="314" y="97"/>
                    <a:pt x="314" y="100"/>
                  </a:cubicBezTo>
                  <a:cubicBezTo>
                    <a:pt x="318" y="100"/>
                    <a:pt x="323" y="99"/>
                    <a:pt x="320" y="103"/>
                  </a:cubicBezTo>
                  <a:cubicBezTo>
                    <a:pt x="323" y="104"/>
                    <a:pt x="326" y="103"/>
                    <a:pt x="328" y="104"/>
                  </a:cubicBezTo>
                  <a:cubicBezTo>
                    <a:pt x="328" y="105"/>
                    <a:pt x="328" y="107"/>
                    <a:pt x="328" y="107"/>
                  </a:cubicBezTo>
                  <a:cubicBezTo>
                    <a:pt x="329" y="108"/>
                    <a:pt x="332" y="107"/>
                    <a:pt x="332" y="107"/>
                  </a:cubicBezTo>
                  <a:cubicBezTo>
                    <a:pt x="334" y="113"/>
                    <a:pt x="334" y="114"/>
                    <a:pt x="332" y="120"/>
                  </a:cubicBezTo>
                  <a:cubicBezTo>
                    <a:pt x="330" y="116"/>
                    <a:pt x="327" y="121"/>
                    <a:pt x="324" y="121"/>
                  </a:cubicBezTo>
                  <a:cubicBezTo>
                    <a:pt x="320" y="122"/>
                    <a:pt x="315" y="117"/>
                    <a:pt x="311" y="121"/>
                  </a:cubicBezTo>
                  <a:cubicBezTo>
                    <a:pt x="310" y="122"/>
                    <a:pt x="311" y="119"/>
                    <a:pt x="310" y="118"/>
                  </a:cubicBezTo>
                  <a:cubicBezTo>
                    <a:pt x="308" y="118"/>
                    <a:pt x="308" y="120"/>
                    <a:pt x="307" y="120"/>
                  </a:cubicBezTo>
                  <a:cubicBezTo>
                    <a:pt x="306" y="120"/>
                    <a:pt x="305" y="117"/>
                    <a:pt x="304" y="117"/>
                  </a:cubicBezTo>
                  <a:cubicBezTo>
                    <a:pt x="302" y="117"/>
                    <a:pt x="298" y="121"/>
                    <a:pt x="299" y="116"/>
                  </a:cubicBezTo>
                  <a:cubicBezTo>
                    <a:pt x="294" y="117"/>
                    <a:pt x="295" y="116"/>
                    <a:pt x="290" y="116"/>
                  </a:cubicBezTo>
                  <a:cubicBezTo>
                    <a:pt x="290" y="118"/>
                    <a:pt x="291" y="118"/>
                    <a:pt x="293" y="118"/>
                  </a:cubicBezTo>
                  <a:cubicBezTo>
                    <a:pt x="295" y="118"/>
                    <a:pt x="295" y="120"/>
                    <a:pt x="297" y="120"/>
                  </a:cubicBezTo>
                  <a:cubicBezTo>
                    <a:pt x="295" y="123"/>
                    <a:pt x="297" y="121"/>
                    <a:pt x="299" y="123"/>
                  </a:cubicBezTo>
                  <a:cubicBezTo>
                    <a:pt x="299" y="123"/>
                    <a:pt x="298" y="125"/>
                    <a:pt x="299" y="126"/>
                  </a:cubicBezTo>
                  <a:cubicBezTo>
                    <a:pt x="299" y="127"/>
                    <a:pt x="301" y="127"/>
                    <a:pt x="301" y="128"/>
                  </a:cubicBezTo>
                  <a:cubicBezTo>
                    <a:pt x="302" y="130"/>
                    <a:pt x="305" y="134"/>
                    <a:pt x="304" y="138"/>
                  </a:cubicBezTo>
                  <a:cubicBezTo>
                    <a:pt x="305" y="143"/>
                    <a:pt x="313" y="140"/>
                    <a:pt x="314" y="144"/>
                  </a:cubicBezTo>
                  <a:cubicBezTo>
                    <a:pt x="316" y="143"/>
                    <a:pt x="316" y="141"/>
                    <a:pt x="318" y="141"/>
                  </a:cubicBezTo>
                  <a:cubicBezTo>
                    <a:pt x="318" y="137"/>
                    <a:pt x="312" y="138"/>
                    <a:pt x="310" y="135"/>
                  </a:cubicBezTo>
                  <a:cubicBezTo>
                    <a:pt x="309" y="130"/>
                    <a:pt x="318" y="134"/>
                    <a:pt x="321" y="133"/>
                  </a:cubicBezTo>
                  <a:cubicBezTo>
                    <a:pt x="321" y="136"/>
                    <a:pt x="327" y="132"/>
                    <a:pt x="325" y="137"/>
                  </a:cubicBezTo>
                  <a:cubicBezTo>
                    <a:pt x="329" y="138"/>
                    <a:pt x="331" y="132"/>
                    <a:pt x="331" y="138"/>
                  </a:cubicBezTo>
                  <a:cubicBezTo>
                    <a:pt x="335" y="136"/>
                    <a:pt x="331" y="131"/>
                    <a:pt x="328" y="131"/>
                  </a:cubicBezTo>
                  <a:cubicBezTo>
                    <a:pt x="329" y="128"/>
                    <a:pt x="332" y="127"/>
                    <a:pt x="335" y="127"/>
                  </a:cubicBezTo>
                  <a:cubicBezTo>
                    <a:pt x="337" y="125"/>
                    <a:pt x="337" y="122"/>
                    <a:pt x="339" y="120"/>
                  </a:cubicBezTo>
                  <a:cubicBezTo>
                    <a:pt x="345" y="119"/>
                    <a:pt x="348" y="121"/>
                    <a:pt x="352" y="123"/>
                  </a:cubicBezTo>
                  <a:cubicBezTo>
                    <a:pt x="353" y="122"/>
                    <a:pt x="353" y="120"/>
                    <a:pt x="355" y="120"/>
                  </a:cubicBezTo>
                  <a:cubicBezTo>
                    <a:pt x="355" y="117"/>
                    <a:pt x="354" y="116"/>
                    <a:pt x="352" y="116"/>
                  </a:cubicBezTo>
                  <a:cubicBezTo>
                    <a:pt x="354" y="110"/>
                    <a:pt x="354" y="105"/>
                    <a:pt x="353" y="100"/>
                  </a:cubicBezTo>
                  <a:cubicBezTo>
                    <a:pt x="358" y="100"/>
                    <a:pt x="362" y="100"/>
                    <a:pt x="365" y="102"/>
                  </a:cubicBezTo>
                  <a:cubicBezTo>
                    <a:pt x="365" y="102"/>
                    <a:pt x="369" y="102"/>
                    <a:pt x="369" y="106"/>
                  </a:cubicBezTo>
                  <a:cubicBezTo>
                    <a:pt x="366" y="106"/>
                    <a:pt x="363" y="106"/>
                    <a:pt x="360" y="106"/>
                  </a:cubicBezTo>
                  <a:cubicBezTo>
                    <a:pt x="360" y="107"/>
                    <a:pt x="360" y="109"/>
                    <a:pt x="360" y="110"/>
                  </a:cubicBezTo>
                  <a:cubicBezTo>
                    <a:pt x="364" y="114"/>
                    <a:pt x="365" y="110"/>
                    <a:pt x="367" y="111"/>
                  </a:cubicBezTo>
                  <a:cubicBezTo>
                    <a:pt x="369" y="112"/>
                    <a:pt x="363" y="113"/>
                    <a:pt x="363" y="113"/>
                  </a:cubicBezTo>
                  <a:cubicBezTo>
                    <a:pt x="362" y="115"/>
                    <a:pt x="367" y="113"/>
                    <a:pt x="369" y="116"/>
                  </a:cubicBezTo>
                  <a:cubicBezTo>
                    <a:pt x="371" y="114"/>
                    <a:pt x="374" y="113"/>
                    <a:pt x="376" y="110"/>
                  </a:cubicBezTo>
                  <a:cubicBezTo>
                    <a:pt x="376" y="109"/>
                    <a:pt x="378" y="109"/>
                    <a:pt x="377" y="107"/>
                  </a:cubicBezTo>
                  <a:cubicBezTo>
                    <a:pt x="384" y="109"/>
                    <a:pt x="383" y="103"/>
                    <a:pt x="388" y="104"/>
                  </a:cubicBezTo>
                  <a:cubicBezTo>
                    <a:pt x="390" y="104"/>
                    <a:pt x="391" y="103"/>
                    <a:pt x="391" y="100"/>
                  </a:cubicBezTo>
                  <a:cubicBezTo>
                    <a:pt x="394" y="100"/>
                    <a:pt x="395" y="99"/>
                    <a:pt x="395" y="97"/>
                  </a:cubicBezTo>
                  <a:cubicBezTo>
                    <a:pt x="401" y="102"/>
                    <a:pt x="405" y="95"/>
                    <a:pt x="411" y="95"/>
                  </a:cubicBezTo>
                  <a:cubicBezTo>
                    <a:pt x="411" y="97"/>
                    <a:pt x="411" y="98"/>
                    <a:pt x="411" y="100"/>
                  </a:cubicBezTo>
                  <a:cubicBezTo>
                    <a:pt x="416" y="101"/>
                    <a:pt x="420" y="100"/>
                    <a:pt x="423" y="99"/>
                  </a:cubicBezTo>
                  <a:cubicBezTo>
                    <a:pt x="424" y="99"/>
                    <a:pt x="426" y="99"/>
                    <a:pt x="426" y="99"/>
                  </a:cubicBezTo>
                  <a:cubicBezTo>
                    <a:pt x="426" y="99"/>
                    <a:pt x="426" y="98"/>
                    <a:pt x="426" y="97"/>
                  </a:cubicBezTo>
                  <a:cubicBezTo>
                    <a:pt x="429" y="96"/>
                    <a:pt x="433" y="98"/>
                    <a:pt x="433" y="93"/>
                  </a:cubicBezTo>
                  <a:cubicBezTo>
                    <a:pt x="437" y="95"/>
                    <a:pt x="442" y="95"/>
                    <a:pt x="445" y="99"/>
                  </a:cubicBezTo>
                  <a:cubicBezTo>
                    <a:pt x="447" y="98"/>
                    <a:pt x="448" y="97"/>
                    <a:pt x="449" y="95"/>
                  </a:cubicBezTo>
                  <a:cubicBezTo>
                    <a:pt x="449" y="93"/>
                    <a:pt x="443" y="92"/>
                    <a:pt x="447" y="90"/>
                  </a:cubicBezTo>
                  <a:cubicBezTo>
                    <a:pt x="445" y="87"/>
                    <a:pt x="438" y="88"/>
                    <a:pt x="440" y="81"/>
                  </a:cubicBezTo>
                  <a:cubicBezTo>
                    <a:pt x="443" y="82"/>
                    <a:pt x="443" y="84"/>
                    <a:pt x="447" y="85"/>
                  </a:cubicBezTo>
                  <a:cubicBezTo>
                    <a:pt x="449" y="85"/>
                    <a:pt x="452" y="89"/>
                    <a:pt x="456" y="88"/>
                  </a:cubicBezTo>
                  <a:cubicBezTo>
                    <a:pt x="457" y="87"/>
                    <a:pt x="457" y="86"/>
                    <a:pt x="457" y="86"/>
                  </a:cubicBezTo>
                  <a:cubicBezTo>
                    <a:pt x="458" y="86"/>
                    <a:pt x="460" y="89"/>
                    <a:pt x="460" y="86"/>
                  </a:cubicBezTo>
                  <a:cubicBezTo>
                    <a:pt x="462" y="86"/>
                    <a:pt x="462" y="89"/>
                    <a:pt x="463" y="89"/>
                  </a:cubicBezTo>
                  <a:cubicBezTo>
                    <a:pt x="465" y="90"/>
                    <a:pt x="468" y="88"/>
                    <a:pt x="467" y="92"/>
                  </a:cubicBezTo>
                  <a:cubicBezTo>
                    <a:pt x="471" y="90"/>
                    <a:pt x="473" y="93"/>
                    <a:pt x="478" y="90"/>
                  </a:cubicBezTo>
                  <a:cubicBezTo>
                    <a:pt x="476" y="95"/>
                    <a:pt x="483" y="92"/>
                    <a:pt x="481" y="96"/>
                  </a:cubicBezTo>
                  <a:cubicBezTo>
                    <a:pt x="483" y="96"/>
                    <a:pt x="485" y="97"/>
                    <a:pt x="485" y="99"/>
                  </a:cubicBezTo>
                  <a:cubicBezTo>
                    <a:pt x="490" y="98"/>
                    <a:pt x="490" y="101"/>
                    <a:pt x="495" y="100"/>
                  </a:cubicBezTo>
                  <a:cubicBezTo>
                    <a:pt x="498" y="92"/>
                    <a:pt x="487" y="96"/>
                    <a:pt x="489" y="88"/>
                  </a:cubicBezTo>
                  <a:cubicBezTo>
                    <a:pt x="489" y="86"/>
                    <a:pt x="488" y="88"/>
                    <a:pt x="485" y="88"/>
                  </a:cubicBezTo>
                  <a:cubicBezTo>
                    <a:pt x="485" y="84"/>
                    <a:pt x="488" y="83"/>
                    <a:pt x="487" y="79"/>
                  </a:cubicBezTo>
                  <a:cubicBezTo>
                    <a:pt x="487" y="78"/>
                    <a:pt x="484" y="79"/>
                    <a:pt x="484" y="78"/>
                  </a:cubicBezTo>
                  <a:cubicBezTo>
                    <a:pt x="484" y="77"/>
                    <a:pt x="486" y="75"/>
                    <a:pt x="484" y="75"/>
                  </a:cubicBezTo>
                  <a:cubicBezTo>
                    <a:pt x="484" y="72"/>
                    <a:pt x="488" y="73"/>
                    <a:pt x="487" y="69"/>
                  </a:cubicBezTo>
                  <a:cubicBezTo>
                    <a:pt x="489" y="69"/>
                    <a:pt x="488" y="66"/>
                    <a:pt x="492" y="67"/>
                  </a:cubicBezTo>
                  <a:cubicBezTo>
                    <a:pt x="492" y="64"/>
                    <a:pt x="493" y="62"/>
                    <a:pt x="496" y="62"/>
                  </a:cubicBezTo>
                  <a:cubicBezTo>
                    <a:pt x="495" y="56"/>
                    <a:pt x="501" y="58"/>
                    <a:pt x="501" y="53"/>
                  </a:cubicBezTo>
                  <a:cubicBezTo>
                    <a:pt x="507" y="51"/>
                    <a:pt x="510" y="54"/>
                    <a:pt x="515" y="55"/>
                  </a:cubicBezTo>
                  <a:cubicBezTo>
                    <a:pt x="515" y="57"/>
                    <a:pt x="514" y="59"/>
                    <a:pt x="516" y="60"/>
                  </a:cubicBezTo>
                  <a:cubicBezTo>
                    <a:pt x="516" y="61"/>
                    <a:pt x="514" y="61"/>
                    <a:pt x="512" y="61"/>
                  </a:cubicBezTo>
                  <a:cubicBezTo>
                    <a:pt x="512" y="67"/>
                    <a:pt x="514" y="69"/>
                    <a:pt x="512" y="74"/>
                  </a:cubicBezTo>
                  <a:cubicBezTo>
                    <a:pt x="513" y="74"/>
                    <a:pt x="514" y="76"/>
                    <a:pt x="515" y="76"/>
                  </a:cubicBezTo>
                  <a:cubicBezTo>
                    <a:pt x="515" y="77"/>
                    <a:pt x="516" y="78"/>
                    <a:pt x="517" y="78"/>
                  </a:cubicBezTo>
                  <a:cubicBezTo>
                    <a:pt x="515" y="81"/>
                    <a:pt x="517" y="88"/>
                    <a:pt x="515" y="92"/>
                  </a:cubicBezTo>
                  <a:cubicBezTo>
                    <a:pt x="513" y="96"/>
                    <a:pt x="518" y="95"/>
                    <a:pt x="519" y="97"/>
                  </a:cubicBezTo>
                  <a:cubicBezTo>
                    <a:pt x="518" y="109"/>
                    <a:pt x="513" y="116"/>
                    <a:pt x="503" y="118"/>
                  </a:cubicBezTo>
                  <a:cubicBezTo>
                    <a:pt x="504" y="121"/>
                    <a:pt x="510" y="119"/>
                    <a:pt x="511" y="121"/>
                  </a:cubicBezTo>
                  <a:cubicBezTo>
                    <a:pt x="514" y="121"/>
                    <a:pt x="513" y="116"/>
                    <a:pt x="517" y="117"/>
                  </a:cubicBezTo>
                  <a:cubicBezTo>
                    <a:pt x="517" y="118"/>
                    <a:pt x="516" y="119"/>
                    <a:pt x="516" y="121"/>
                  </a:cubicBezTo>
                  <a:cubicBezTo>
                    <a:pt x="518" y="121"/>
                    <a:pt x="517" y="119"/>
                    <a:pt x="519" y="118"/>
                  </a:cubicBezTo>
                  <a:cubicBezTo>
                    <a:pt x="521" y="119"/>
                    <a:pt x="520" y="116"/>
                    <a:pt x="520" y="116"/>
                  </a:cubicBezTo>
                  <a:cubicBezTo>
                    <a:pt x="521" y="115"/>
                    <a:pt x="523" y="116"/>
                    <a:pt x="523" y="116"/>
                  </a:cubicBezTo>
                  <a:cubicBezTo>
                    <a:pt x="524" y="115"/>
                    <a:pt x="523" y="113"/>
                    <a:pt x="523" y="111"/>
                  </a:cubicBezTo>
                  <a:cubicBezTo>
                    <a:pt x="524" y="111"/>
                    <a:pt x="526" y="111"/>
                    <a:pt x="527" y="111"/>
                  </a:cubicBezTo>
                  <a:cubicBezTo>
                    <a:pt x="526" y="107"/>
                    <a:pt x="532" y="103"/>
                    <a:pt x="527" y="100"/>
                  </a:cubicBezTo>
                  <a:cubicBezTo>
                    <a:pt x="528" y="99"/>
                    <a:pt x="530" y="99"/>
                    <a:pt x="530" y="97"/>
                  </a:cubicBezTo>
                  <a:cubicBezTo>
                    <a:pt x="530" y="96"/>
                    <a:pt x="528" y="96"/>
                    <a:pt x="527" y="96"/>
                  </a:cubicBezTo>
                  <a:cubicBezTo>
                    <a:pt x="527" y="93"/>
                    <a:pt x="532" y="95"/>
                    <a:pt x="534" y="95"/>
                  </a:cubicBezTo>
                  <a:cubicBezTo>
                    <a:pt x="533" y="93"/>
                    <a:pt x="534" y="89"/>
                    <a:pt x="530" y="90"/>
                  </a:cubicBezTo>
                  <a:cubicBezTo>
                    <a:pt x="527" y="92"/>
                    <a:pt x="525" y="87"/>
                    <a:pt x="524" y="90"/>
                  </a:cubicBezTo>
                  <a:cubicBezTo>
                    <a:pt x="522" y="88"/>
                    <a:pt x="522" y="85"/>
                    <a:pt x="523" y="82"/>
                  </a:cubicBezTo>
                  <a:cubicBezTo>
                    <a:pt x="523" y="82"/>
                    <a:pt x="526" y="82"/>
                    <a:pt x="526" y="82"/>
                  </a:cubicBezTo>
                  <a:cubicBezTo>
                    <a:pt x="527" y="81"/>
                    <a:pt x="525" y="76"/>
                    <a:pt x="526" y="75"/>
                  </a:cubicBezTo>
                  <a:cubicBezTo>
                    <a:pt x="526" y="73"/>
                    <a:pt x="524" y="75"/>
                    <a:pt x="524" y="75"/>
                  </a:cubicBezTo>
                  <a:cubicBezTo>
                    <a:pt x="522" y="73"/>
                    <a:pt x="523" y="70"/>
                    <a:pt x="522" y="67"/>
                  </a:cubicBezTo>
                  <a:cubicBezTo>
                    <a:pt x="527" y="68"/>
                    <a:pt x="525" y="62"/>
                    <a:pt x="529" y="62"/>
                  </a:cubicBezTo>
                  <a:cubicBezTo>
                    <a:pt x="529" y="60"/>
                    <a:pt x="529" y="58"/>
                    <a:pt x="529" y="55"/>
                  </a:cubicBezTo>
                  <a:cubicBezTo>
                    <a:pt x="533" y="54"/>
                    <a:pt x="531" y="60"/>
                    <a:pt x="532" y="62"/>
                  </a:cubicBezTo>
                  <a:cubicBezTo>
                    <a:pt x="532" y="65"/>
                    <a:pt x="534" y="61"/>
                    <a:pt x="534" y="64"/>
                  </a:cubicBezTo>
                  <a:cubicBezTo>
                    <a:pt x="534" y="65"/>
                    <a:pt x="533" y="66"/>
                    <a:pt x="533" y="65"/>
                  </a:cubicBezTo>
                  <a:cubicBezTo>
                    <a:pt x="534" y="69"/>
                    <a:pt x="537" y="70"/>
                    <a:pt x="541" y="72"/>
                  </a:cubicBezTo>
                  <a:cubicBezTo>
                    <a:pt x="544" y="73"/>
                    <a:pt x="541" y="68"/>
                    <a:pt x="540" y="68"/>
                  </a:cubicBezTo>
                  <a:cubicBezTo>
                    <a:pt x="542" y="66"/>
                    <a:pt x="546" y="66"/>
                    <a:pt x="550" y="65"/>
                  </a:cubicBezTo>
                  <a:cubicBezTo>
                    <a:pt x="550" y="64"/>
                    <a:pt x="547" y="64"/>
                    <a:pt x="546" y="64"/>
                  </a:cubicBezTo>
                  <a:cubicBezTo>
                    <a:pt x="547" y="60"/>
                    <a:pt x="544" y="60"/>
                    <a:pt x="544" y="57"/>
                  </a:cubicBezTo>
                  <a:cubicBezTo>
                    <a:pt x="545" y="60"/>
                    <a:pt x="554" y="55"/>
                    <a:pt x="553" y="61"/>
                  </a:cubicBezTo>
                  <a:cubicBezTo>
                    <a:pt x="554" y="62"/>
                    <a:pt x="555" y="60"/>
                    <a:pt x="555" y="60"/>
                  </a:cubicBezTo>
                  <a:cubicBezTo>
                    <a:pt x="557" y="60"/>
                    <a:pt x="556" y="61"/>
                    <a:pt x="557" y="62"/>
                  </a:cubicBezTo>
                  <a:cubicBezTo>
                    <a:pt x="557" y="63"/>
                    <a:pt x="559" y="62"/>
                    <a:pt x="560" y="62"/>
                  </a:cubicBezTo>
                  <a:cubicBezTo>
                    <a:pt x="562" y="65"/>
                    <a:pt x="567" y="62"/>
                    <a:pt x="564" y="67"/>
                  </a:cubicBezTo>
                  <a:cubicBezTo>
                    <a:pt x="566" y="67"/>
                    <a:pt x="568" y="67"/>
                    <a:pt x="571" y="67"/>
                  </a:cubicBezTo>
                  <a:cubicBezTo>
                    <a:pt x="571" y="65"/>
                    <a:pt x="565" y="64"/>
                    <a:pt x="569" y="62"/>
                  </a:cubicBezTo>
                  <a:cubicBezTo>
                    <a:pt x="568" y="61"/>
                    <a:pt x="567" y="60"/>
                    <a:pt x="565" y="60"/>
                  </a:cubicBezTo>
                  <a:cubicBezTo>
                    <a:pt x="564" y="53"/>
                    <a:pt x="565" y="52"/>
                    <a:pt x="565" y="44"/>
                  </a:cubicBezTo>
                  <a:cubicBezTo>
                    <a:pt x="573" y="43"/>
                    <a:pt x="583" y="45"/>
                    <a:pt x="589" y="44"/>
                  </a:cubicBezTo>
                  <a:cubicBezTo>
                    <a:pt x="592" y="44"/>
                    <a:pt x="590" y="40"/>
                    <a:pt x="593" y="43"/>
                  </a:cubicBezTo>
                  <a:cubicBezTo>
                    <a:pt x="598" y="40"/>
                    <a:pt x="594" y="37"/>
                    <a:pt x="596" y="33"/>
                  </a:cubicBezTo>
                  <a:cubicBezTo>
                    <a:pt x="599" y="33"/>
                    <a:pt x="601" y="33"/>
                    <a:pt x="603" y="32"/>
                  </a:cubicBezTo>
                  <a:cubicBezTo>
                    <a:pt x="605" y="28"/>
                    <a:pt x="609" y="27"/>
                    <a:pt x="611" y="25"/>
                  </a:cubicBezTo>
                  <a:cubicBezTo>
                    <a:pt x="626" y="22"/>
                    <a:pt x="641" y="21"/>
                    <a:pt x="652" y="16"/>
                  </a:cubicBezTo>
                  <a:cubicBezTo>
                    <a:pt x="654" y="14"/>
                    <a:pt x="655" y="19"/>
                    <a:pt x="655" y="19"/>
                  </a:cubicBezTo>
                  <a:cubicBezTo>
                    <a:pt x="656" y="19"/>
                    <a:pt x="657" y="15"/>
                    <a:pt x="656" y="15"/>
                  </a:cubicBezTo>
                  <a:cubicBezTo>
                    <a:pt x="659" y="16"/>
                    <a:pt x="656" y="17"/>
                    <a:pt x="658" y="19"/>
                  </a:cubicBezTo>
                  <a:cubicBezTo>
                    <a:pt x="658" y="20"/>
                    <a:pt x="661" y="18"/>
                    <a:pt x="661" y="20"/>
                  </a:cubicBezTo>
                  <a:cubicBezTo>
                    <a:pt x="663" y="20"/>
                    <a:pt x="659" y="18"/>
                    <a:pt x="662" y="17"/>
                  </a:cubicBezTo>
                  <a:cubicBezTo>
                    <a:pt x="664" y="17"/>
                    <a:pt x="669" y="18"/>
                    <a:pt x="669" y="13"/>
                  </a:cubicBezTo>
                  <a:cubicBezTo>
                    <a:pt x="672" y="14"/>
                    <a:pt x="673" y="13"/>
                    <a:pt x="673" y="10"/>
                  </a:cubicBezTo>
                  <a:cubicBezTo>
                    <a:pt x="675" y="11"/>
                    <a:pt x="675" y="13"/>
                    <a:pt x="677" y="13"/>
                  </a:cubicBezTo>
                  <a:cubicBezTo>
                    <a:pt x="681" y="13"/>
                    <a:pt x="680" y="9"/>
                    <a:pt x="680" y="5"/>
                  </a:cubicBezTo>
                  <a:cubicBezTo>
                    <a:pt x="687" y="2"/>
                    <a:pt x="694" y="0"/>
                    <a:pt x="704" y="1"/>
                  </a:cubicBezTo>
                  <a:cubicBezTo>
                    <a:pt x="703" y="2"/>
                    <a:pt x="703" y="4"/>
                    <a:pt x="703" y="6"/>
                  </a:cubicBezTo>
                  <a:cubicBezTo>
                    <a:pt x="705" y="9"/>
                    <a:pt x="711" y="9"/>
                    <a:pt x="714" y="6"/>
                  </a:cubicBezTo>
                  <a:cubicBezTo>
                    <a:pt x="715" y="7"/>
                    <a:pt x="715" y="8"/>
                    <a:pt x="714" y="8"/>
                  </a:cubicBezTo>
                  <a:close/>
                  <a:moveTo>
                    <a:pt x="1051" y="179"/>
                  </a:moveTo>
                  <a:cubicBezTo>
                    <a:pt x="1051" y="177"/>
                    <a:pt x="1048" y="178"/>
                    <a:pt x="1048" y="176"/>
                  </a:cubicBezTo>
                  <a:cubicBezTo>
                    <a:pt x="1043" y="175"/>
                    <a:pt x="1043" y="178"/>
                    <a:pt x="1048" y="177"/>
                  </a:cubicBezTo>
                  <a:cubicBezTo>
                    <a:pt x="1048" y="178"/>
                    <a:pt x="1049" y="179"/>
                    <a:pt x="1051" y="179"/>
                  </a:cubicBezTo>
                  <a:close/>
                  <a:moveTo>
                    <a:pt x="303" y="284"/>
                  </a:moveTo>
                  <a:cubicBezTo>
                    <a:pt x="302" y="288"/>
                    <a:pt x="308" y="286"/>
                    <a:pt x="306" y="291"/>
                  </a:cubicBezTo>
                  <a:cubicBezTo>
                    <a:pt x="308" y="292"/>
                    <a:pt x="309" y="289"/>
                    <a:pt x="310" y="291"/>
                  </a:cubicBezTo>
                  <a:cubicBezTo>
                    <a:pt x="310" y="292"/>
                    <a:pt x="309" y="292"/>
                    <a:pt x="308" y="292"/>
                  </a:cubicBezTo>
                  <a:cubicBezTo>
                    <a:pt x="306" y="293"/>
                    <a:pt x="300" y="295"/>
                    <a:pt x="299" y="295"/>
                  </a:cubicBezTo>
                  <a:cubicBezTo>
                    <a:pt x="295" y="295"/>
                    <a:pt x="294" y="292"/>
                    <a:pt x="292" y="290"/>
                  </a:cubicBezTo>
                  <a:cubicBezTo>
                    <a:pt x="292" y="287"/>
                    <a:pt x="296" y="289"/>
                    <a:pt x="296" y="287"/>
                  </a:cubicBezTo>
                  <a:cubicBezTo>
                    <a:pt x="293" y="284"/>
                    <a:pt x="292" y="284"/>
                    <a:pt x="287" y="285"/>
                  </a:cubicBezTo>
                  <a:cubicBezTo>
                    <a:pt x="286" y="283"/>
                    <a:pt x="285" y="281"/>
                    <a:pt x="280" y="281"/>
                  </a:cubicBezTo>
                  <a:cubicBezTo>
                    <a:pt x="279" y="281"/>
                    <a:pt x="280" y="283"/>
                    <a:pt x="279" y="284"/>
                  </a:cubicBezTo>
                  <a:cubicBezTo>
                    <a:pt x="278" y="285"/>
                    <a:pt x="276" y="285"/>
                    <a:pt x="275" y="285"/>
                  </a:cubicBezTo>
                  <a:cubicBezTo>
                    <a:pt x="273" y="287"/>
                    <a:pt x="273" y="291"/>
                    <a:pt x="269" y="290"/>
                  </a:cubicBezTo>
                  <a:cubicBezTo>
                    <a:pt x="271" y="294"/>
                    <a:pt x="267" y="296"/>
                    <a:pt x="266" y="297"/>
                  </a:cubicBezTo>
                  <a:cubicBezTo>
                    <a:pt x="265" y="300"/>
                    <a:pt x="266" y="303"/>
                    <a:pt x="265" y="306"/>
                  </a:cubicBezTo>
                  <a:cubicBezTo>
                    <a:pt x="264" y="306"/>
                    <a:pt x="263" y="305"/>
                    <a:pt x="262" y="305"/>
                  </a:cubicBezTo>
                  <a:cubicBezTo>
                    <a:pt x="261" y="310"/>
                    <a:pt x="265" y="312"/>
                    <a:pt x="262" y="315"/>
                  </a:cubicBezTo>
                  <a:cubicBezTo>
                    <a:pt x="265" y="314"/>
                    <a:pt x="264" y="317"/>
                    <a:pt x="265" y="318"/>
                  </a:cubicBezTo>
                  <a:cubicBezTo>
                    <a:pt x="266" y="318"/>
                    <a:pt x="267" y="317"/>
                    <a:pt x="268" y="318"/>
                  </a:cubicBezTo>
                  <a:cubicBezTo>
                    <a:pt x="271" y="318"/>
                    <a:pt x="272" y="321"/>
                    <a:pt x="273" y="319"/>
                  </a:cubicBezTo>
                  <a:cubicBezTo>
                    <a:pt x="274" y="319"/>
                    <a:pt x="276" y="319"/>
                    <a:pt x="276" y="319"/>
                  </a:cubicBezTo>
                  <a:cubicBezTo>
                    <a:pt x="281" y="318"/>
                    <a:pt x="280" y="318"/>
                    <a:pt x="282" y="316"/>
                  </a:cubicBezTo>
                  <a:cubicBezTo>
                    <a:pt x="284" y="316"/>
                    <a:pt x="285" y="318"/>
                    <a:pt x="287" y="318"/>
                  </a:cubicBezTo>
                  <a:cubicBezTo>
                    <a:pt x="288" y="316"/>
                    <a:pt x="288" y="315"/>
                    <a:pt x="289" y="315"/>
                  </a:cubicBezTo>
                  <a:cubicBezTo>
                    <a:pt x="292" y="314"/>
                    <a:pt x="298" y="314"/>
                    <a:pt x="301" y="315"/>
                  </a:cubicBezTo>
                  <a:cubicBezTo>
                    <a:pt x="304" y="315"/>
                    <a:pt x="304" y="317"/>
                    <a:pt x="307" y="318"/>
                  </a:cubicBezTo>
                  <a:cubicBezTo>
                    <a:pt x="308" y="318"/>
                    <a:pt x="309" y="316"/>
                    <a:pt x="310" y="316"/>
                  </a:cubicBezTo>
                  <a:cubicBezTo>
                    <a:pt x="309" y="316"/>
                    <a:pt x="311" y="318"/>
                    <a:pt x="311" y="318"/>
                  </a:cubicBezTo>
                  <a:cubicBezTo>
                    <a:pt x="315" y="319"/>
                    <a:pt x="315" y="319"/>
                    <a:pt x="318" y="319"/>
                  </a:cubicBezTo>
                  <a:cubicBezTo>
                    <a:pt x="325" y="320"/>
                    <a:pt x="331" y="318"/>
                    <a:pt x="338" y="319"/>
                  </a:cubicBezTo>
                  <a:cubicBezTo>
                    <a:pt x="337" y="316"/>
                    <a:pt x="338" y="314"/>
                    <a:pt x="339" y="312"/>
                  </a:cubicBezTo>
                  <a:cubicBezTo>
                    <a:pt x="334" y="306"/>
                    <a:pt x="331" y="299"/>
                    <a:pt x="321" y="298"/>
                  </a:cubicBezTo>
                  <a:cubicBezTo>
                    <a:pt x="322" y="295"/>
                    <a:pt x="319" y="295"/>
                    <a:pt x="318" y="294"/>
                  </a:cubicBezTo>
                  <a:cubicBezTo>
                    <a:pt x="318" y="292"/>
                    <a:pt x="318" y="291"/>
                    <a:pt x="317" y="290"/>
                  </a:cubicBezTo>
                  <a:cubicBezTo>
                    <a:pt x="318" y="286"/>
                    <a:pt x="322" y="285"/>
                    <a:pt x="321" y="280"/>
                  </a:cubicBezTo>
                  <a:cubicBezTo>
                    <a:pt x="313" y="279"/>
                    <a:pt x="309" y="283"/>
                    <a:pt x="303" y="284"/>
                  </a:cubicBezTo>
                  <a:close/>
                  <a:moveTo>
                    <a:pt x="400" y="349"/>
                  </a:moveTo>
                  <a:cubicBezTo>
                    <a:pt x="398" y="348"/>
                    <a:pt x="396" y="349"/>
                    <a:pt x="398" y="350"/>
                  </a:cubicBezTo>
                  <a:cubicBezTo>
                    <a:pt x="401" y="348"/>
                    <a:pt x="406" y="348"/>
                    <a:pt x="408" y="347"/>
                  </a:cubicBezTo>
                  <a:cubicBezTo>
                    <a:pt x="408" y="347"/>
                    <a:pt x="408" y="345"/>
                    <a:pt x="408" y="344"/>
                  </a:cubicBezTo>
                  <a:cubicBezTo>
                    <a:pt x="409" y="344"/>
                    <a:pt x="410" y="346"/>
                    <a:pt x="411" y="346"/>
                  </a:cubicBezTo>
                  <a:cubicBezTo>
                    <a:pt x="411" y="342"/>
                    <a:pt x="411" y="339"/>
                    <a:pt x="411" y="336"/>
                  </a:cubicBezTo>
                  <a:cubicBezTo>
                    <a:pt x="409" y="334"/>
                    <a:pt x="408" y="333"/>
                    <a:pt x="407" y="332"/>
                  </a:cubicBezTo>
                  <a:cubicBezTo>
                    <a:pt x="406" y="331"/>
                    <a:pt x="407" y="330"/>
                    <a:pt x="407" y="329"/>
                  </a:cubicBezTo>
                  <a:cubicBezTo>
                    <a:pt x="406" y="327"/>
                    <a:pt x="402" y="325"/>
                    <a:pt x="405" y="325"/>
                  </a:cubicBezTo>
                  <a:cubicBezTo>
                    <a:pt x="408" y="325"/>
                    <a:pt x="411" y="325"/>
                    <a:pt x="414" y="325"/>
                  </a:cubicBezTo>
                  <a:cubicBezTo>
                    <a:pt x="415" y="320"/>
                    <a:pt x="411" y="320"/>
                    <a:pt x="411" y="318"/>
                  </a:cubicBezTo>
                  <a:cubicBezTo>
                    <a:pt x="411" y="315"/>
                    <a:pt x="408" y="315"/>
                    <a:pt x="407" y="313"/>
                  </a:cubicBezTo>
                  <a:cubicBezTo>
                    <a:pt x="407" y="314"/>
                    <a:pt x="409" y="312"/>
                    <a:pt x="408" y="311"/>
                  </a:cubicBezTo>
                  <a:cubicBezTo>
                    <a:pt x="404" y="312"/>
                    <a:pt x="403" y="309"/>
                    <a:pt x="400" y="309"/>
                  </a:cubicBezTo>
                  <a:cubicBezTo>
                    <a:pt x="401" y="301"/>
                    <a:pt x="391" y="304"/>
                    <a:pt x="391" y="297"/>
                  </a:cubicBezTo>
                  <a:cubicBezTo>
                    <a:pt x="395" y="294"/>
                    <a:pt x="397" y="290"/>
                    <a:pt x="405" y="291"/>
                  </a:cubicBezTo>
                  <a:cubicBezTo>
                    <a:pt x="406" y="290"/>
                    <a:pt x="405" y="288"/>
                    <a:pt x="407" y="288"/>
                  </a:cubicBezTo>
                  <a:cubicBezTo>
                    <a:pt x="407" y="284"/>
                    <a:pt x="402" y="285"/>
                    <a:pt x="402" y="281"/>
                  </a:cubicBezTo>
                  <a:cubicBezTo>
                    <a:pt x="396" y="280"/>
                    <a:pt x="393" y="283"/>
                    <a:pt x="388" y="281"/>
                  </a:cubicBezTo>
                  <a:cubicBezTo>
                    <a:pt x="388" y="283"/>
                    <a:pt x="388" y="284"/>
                    <a:pt x="387" y="283"/>
                  </a:cubicBezTo>
                  <a:cubicBezTo>
                    <a:pt x="386" y="282"/>
                    <a:pt x="386" y="284"/>
                    <a:pt x="386" y="284"/>
                  </a:cubicBezTo>
                  <a:cubicBezTo>
                    <a:pt x="383" y="285"/>
                    <a:pt x="377" y="288"/>
                    <a:pt x="376" y="288"/>
                  </a:cubicBezTo>
                  <a:cubicBezTo>
                    <a:pt x="372" y="289"/>
                    <a:pt x="373" y="290"/>
                    <a:pt x="372" y="292"/>
                  </a:cubicBezTo>
                  <a:cubicBezTo>
                    <a:pt x="371" y="293"/>
                    <a:pt x="369" y="292"/>
                    <a:pt x="369" y="292"/>
                  </a:cubicBezTo>
                  <a:cubicBezTo>
                    <a:pt x="368" y="293"/>
                    <a:pt x="369" y="296"/>
                    <a:pt x="369" y="297"/>
                  </a:cubicBezTo>
                  <a:cubicBezTo>
                    <a:pt x="369" y="300"/>
                    <a:pt x="373" y="295"/>
                    <a:pt x="373" y="299"/>
                  </a:cubicBezTo>
                  <a:cubicBezTo>
                    <a:pt x="373" y="301"/>
                    <a:pt x="374" y="301"/>
                    <a:pt x="374" y="302"/>
                  </a:cubicBezTo>
                  <a:cubicBezTo>
                    <a:pt x="373" y="307"/>
                    <a:pt x="376" y="310"/>
                    <a:pt x="376" y="311"/>
                  </a:cubicBezTo>
                  <a:cubicBezTo>
                    <a:pt x="376" y="312"/>
                    <a:pt x="376" y="313"/>
                    <a:pt x="377" y="313"/>
                  </a:cubicBezTo>
                  <a:cubicBezTo>
                    <a:pt x="377" y="314"/>
                    <a:pt x="379" y="318"/>
                    <a:pt x="379" y="318"/>
                  </a:cubicBezTo>
                  <a:cubicBezTo>
                    <a:pt x="380" y="322"/>
                    <a:pt x="380" y="321"/>
                    <a:pt x="381" y="323"/>
                  </a:cubicBezTo>
                  <a:cubicBezTo>
                    <a:pt x="382" y="325"/>
                    <a:pt x="381" y="326"/>
                    <a:pt x="381" y="328"/>
                  </a:cubicBezTo>
                  <a:cubicBezTo>
                    <a:pt x="382" y="329"/>
                    <a:pt x="385" y="329"/>
                    <a:pt x="384" y="332"/>
                  </a:cubicBezTo>
                  <a:cubicBezTo>
                    <a:pt x="379" y="330"/>
                    <a:pt x="383" y="338"/>
                    <a:pt x="380" y="339"/>
                  </a:cubicBezTo>
                  <a:cubicBezTo>
                    <a:pt x="386" y="340"/>
                    <a:pt x="386" y="348"/>
                    <a:pt x="393" y="344"/>
                  </a:cubicBezTo>
                  <a:cubicBezTo>
                    <a:pt x="387" y="350"/>
                    <a:pt x="399" y="345"/>
                    <a:pt x="400" y="349"/>
                  </a:cubicBezTo>
                  <a:close/>
                  <a:moveTo>
                    <a:pt x="442" y="284"/>
                  </a:moveTo>
                  <a:cubicBezTo>
                    <a:pt x="441" y="285"/>
                    <a:pt x="441" y="287"/>
                    <a:pt x="440" y="288"/>
                  </a:cubicBezTo>
                  <a:cubicBezTo>
                    <a:pt x="439" y="289"/>
                    <a:pt x="437" y="289"/>
                    <a:pt x="436" y="291"/>
                  </a:cubicBezTo>
                  <a:cubicBezTo>
                    <a:pt x="437" y="292"/>
                    <a:pt x="440" y="295"/>
                    <a:pt x="440" y="297"/>
                  </a:cubicBezTo>
                  <a:cubicBezTo>
                    <a:pt x="440" y="297"/>
                    <a:pt x="438" y="297"/>
                    <a:pt x="439" y="298"/>
                  </a:cubicBezTo>
                  <a:cubicBezTo>
                    <a:pt x="440" y="299"/>
                    <a:pt x="443" y="299"/>
                    <a:pt x="445" y="301"/>
                  </a:cubicBezTo>
                  <a:cubicBezTo>
                    <a:pt x="445" y="299"/>
                    <a:pt x="446" y="299"/>
                    <a:pt x="447" y="298"/>
                  </a:cubicBezTo>
                  <a:cubicBezTo>
                    <a:pt x="449" y="294"/>
                    <a:pt x="445" y="294"/>
                    <a:pt x="445" y="291"/>
                  </a:cubicBezTo>
                  <a:cubicBezTo>
                    <a:pt x="447" y="290"/>
                    <a:pt x="449" y="289"/>
                    <a:pt x="449" y="285"/>
                  </a:cubicBezTo>
                  <a:cubicBezTo>
                    <a:pt x="446" y="286"/>
                    <a:pt x="446" y="284"/>
                    <a:pt x="447" y="283"/>
                  </a:cubicBezTo>
                  <a:cubicBezTo>
                    <a:pt x="445" y="283"/>
                    <a:pt x="443" y="283"/>
                    <a:pt x="442" y="284"/>
                  </a:cubicBezTo>
                  <a:close/>
                  <a:moveTo>
                    <a:pt x="258" y="322"/>
                  </a:moveTo>
                  <a:cubicBezTo>
                    <a:pt x="257" y="328"/>
                    <a:pt x="267" y="324"/>
                    <a:pt x="268" y="322"/>
                  </a:cubicBezTo>
                  <a:cubicBezTo>
                    <a:pt x="264" y="320"/>
                    <a:pt x="262" y="320"/>
                    <a:pt x="258" y="322"/>
                  </a:cubicBezTo>
                  <a:close/>
                  <a:moveTo>
                    <a:pt x="290" y="583"/>
                  </a:moveTo>
                  <a:cubicBezTo>
                    <a:pt x="292" y="577"/>
                    <a:pt x="300" y="577"/>
                    <a:pt x="299" y="569"/>
                  </a:cubicBezTo>
                  <a:cubicBezTo>
                    <a:pt x="295" y="572"/>
                    <a:pt x="288" y="566"/>
                    <a:pt x="283" y="570"/>
                  </a:cubicBezTo>
                  <a:cubicBezTo>
                    <a:pt x="289" y="571"/>
                    <a:pt x="282" y="571"/>
                    <a:pt x="282" y="573"/>
                  </a:cubicBezTo>
                  <a:cubicBezTo>
                    <a:pt x="282" y="572"/>
                    <a:pt x="283" y="576"/>
                    <a:pt x="283" y="577"/>
                  </a:cubicBezTo>
                  <a:cubicBezTo>
                    <a:pt x="283" y="579"/>
                    <a:pt x="283" y="581"/>
                    <a:pt x="282" y="581"/>
                  </a:cubicBezTo>
                  <a:cubicBezTo>
                    <a:pt x="282" y="581"/>
                    <a:pt x="281" y="580"/>
                    <a:pt x="280" y="581"/>
                  </a:cubicBezTo>
                  <a:cubicBezTo>
                    <a:pt x="282" y="583"/>
                    <a:pt x="287" y="583"/>
                    <a:pt x="290" y="583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1354" name="Freeform 88">
              <a:extLst>
                <a:ext uri="{FF2B5EF4-FFF2-40B4-BE49-F238E27FC236}">
                  <a16:creationId xmlns:a16="http://schemas.microsoft.com/office/drawing/2014/main" id="{71F1500A-9524-4219-9E7B-677E2EE1A9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8762" y="398463"/>
              <a:ext cx="63500" cy="34925"/>
            </a:xfrm>
            <a:custGeom>
              <a:avLst/>
              <a:gdLst>
                <a:gd name="T0" fmla="*/ 12 w 17"/>
                <a:gd name="T1" fmla="*/ 0 h 9"/>
                <a:gd name="T2" fmla="*/ 15 w 17"/>
                <a:gd name="T3" fmla="*/ 8 h 9"/>
                <a:gd name="T4" fmla="*/ 0 w 17"/>
                <a:gd name="T5" fmla="*/ 4 h 9"/>
                <a:gd name="T6" fmla="*/ 12 w 17"/>
                <a:gd name="T7" fmla="*/ 0 h 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"/>
                <a:gd name="T13" fmla="*/ 0 h 9"/>
                <a:gd name="T14" fmla="*/ 17 w 17"/>
                <a:gd name="T15" fmla="*/ 9 h 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" h="9">
                  <a:moveTo>
                    <a:pt x="12" y="0"/>
                  </a:moveTo>
                  <a:cubicBezTo>
                    <a:pt x="12" y="3"/>
                    <a:pt x="17" y="2"/>
                    <a:pt x="15" y="8"/>
                  </a:cubicBezTo>
                  <a:cubicBezTo>
                    <a:pt x="7" y="9"/>
                    <a:pt x="3" y="7"/>
                    <a:pt x="0" y="4"/>
                  </a:cubicBezTo>
                  <a:cubicBezTo>
                    <a:pt x="2" y="1"/>
                    <a:pt x="7" y="0"/>
                    <a:pt x="12" y="0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1355" name="Freeform 89">
              <a:extLst>
                <a:ext uri="{FF2B5EF4-FFF2-40B4-BE49-F238E27FC236}">
                  <a16:creationId xmlns:a16="http://schemas.microsoft.com/office/drawing/2014/main" id="{17C1ADFE-8847-4DF7-8710-2D98DD8BBEF9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1660525" y="461963"/>
              <a:ext cx="635000" cy="444500"/>
            </a:xfrm>
            <a:custGeom>
              <a:avLst/>
              <a:gdLst>
                <a:gd name="T0" fmla="*/ 16 w 169"/>
                <a:gd name="T1" fmla="*/ 6 h 118"/>
                <a:gd name="T2" fmla="*/ 22 w 169"/>
                <a:gd name="T3" fmla="*/ 5 h 118"/>
                <a:gd name="T4" fmla="*/ 22 w 169"/>
                <a:gd name="T5" fmla="*/ 8 h 118"/>
                <a:gd name="T6" fmla="*/ 22 w 169"/>
                <a:gd name="T7" fmla="*/ 13 h 118"/>
                <a:gd name="T8" fmla="*/ 26 w 169"/>
                <a:gd name="T9" fmla="*/ 25 h 118"/>
                <a:gd name="T10" fmla="*/ 36 w 169"/>
                <a:gd name="T11" fmla="*/ 6 h 118"/>
                <a:gd name="T12" fmla="*/ 49 w 169"/>
                <a:gd name="T13" fmla="*/ 5 h 118"/>
                <a:gd name="T14" fmla="*/ 57 w 169"/>
                <a:gd name="T15" fmla="*/ 19 h 118"/>
                <a:gd name="T16" fmla="*/ 67 w 169"/>
                <a:gd name="T17" fmla="*/ 16 h 118"/>
                <a:gd name="T18" fmla="*/ 81 w 169"/>
                <a:gd name="T19" fmla="*/ 15 h 118"/>
                <a:gd name="T20" fmla="*/ 87 w 169"/>
                <a:gd name="T21" fmla="*/ 20 h 118"/>
                <a:gd name="T22" fmla="*/ 92 w 169"/>
                <a:gd name="T23" fmla="*/ 23 h 118"/>
                <a:gd name="T24" fmla="*/ 95 w 169"/>
                <a:gd name="T25" fmla="*/ 25 h 118"/>
                <a:gd name="T26" fmla="*/ 108 w 169"/>
                <a:gd name="T27" fmla="*/ 27 h 118"/>
                <a:gd name="T28" fmla="*/ 119 w 169"/>
                <a:gd name="T29" fmla="*/ 33 h 118"/>
                <a:gd name="T30" fmla="*/ 123 w 169"/>
                <a:gd name="T31" fmla="*/ 37 h 118"/>
                <a:gd name="T32" fmla="*/ 131 w 169"/>
                <a:gd name="T33" fmla="*/ 44 h 118"/>
                <a:gd name="T34" fmla="*/ 126 w 169"/>
                <a:gd name="T35" fmla="*/ 55 h 118"/>
                <a:gd name="T36" fmla="*/ 138 w 169"/>
                <a:gd name="T37" fmla="*/ 57 h 118"/>
                <a:gd name="T38" fmla="*/ 141 w 169"/>
                <a:gd name="T39" fmla="*/ 64 h 118"/>
                <a:gd name="T40" fmla="*/ 153 w 169"/>
                <a:gd name="T41" fmla="*/ 65 h 118"/>
                <a:gd name="T42" fmla="*/ 160 w 169"/>
                <a:gd name="T43" fmla="*/ 72 h 118"/>
                <a:gd name="T44" fmla="*/ 162 w 169"/>
                <a:gd name="T45" fmla="*/ 78 h 118"/>
                <a:gd name="T46" fmla="*/ 155 w 169"/>
                <a:gd name="T47" fmla="*/ 88 h 118"/>
                <a:gd name="T48" fmla="*/ 146 w 169"/>
                <a:gd name="T49" fmla="*/ 86 h 118"/>
                <a:gd name="T50" fmla="*/ 137 w 169"/>
                <a:gd name="T51" fmla="*/ 78 h 118"/>
                <a:gd name="T52" fmla="*/ 130 w 169"/>
                <a:gd name="T53" fmla="*/ 85 h 118"/>
                <a:gd name="T54" fmla="*/ 140 w 169"/>
                <a:gd name="T55" fmla="*/ 91 h 118"/>
                <a:gd name="T56" fmla="*/ 146 w 169"/>
                <a:gd name="T57" fmla="*/ 100 h 118"/>
                <a:gd name="T58" fmla="*/ 141 w 169"/>
                <a:gd name="T59" fmla="*/ 110 h 118"/>
                <a:gd name="T60" fmla="*/ 123 w 169"/>
                <a:gd name="T61" fmla="*/ 103 h 118"/>
                <a:gd name="T62" fmla="*/ 129 w 169"/>
                <a:gd name="T63" fmla="*/ 110 h 118"/>
                <a:gd name="T64" fmla="*/ 136 w 169"/>
                <a:gd name="T65" fmla="*/ 114 h 118"/>
                <a:gd name="T66" fmla="*/ 129 w 169"/>
                <a:gd name="T67" fmla="*/ 114 h 118"/>
                <a:gd name="T68" fmla="*/ 113 w 169"/>
                <a:gd name="T69" fmla="*/ 109 h 118"/>
                <a:gd name="T70" fmla="*/ 105 w 169"/>
                <a:gd name="T71" fmla="*/ 105 h 118"/>
                <a:gd name="T72" fmla="*/ 101 w 169"/>
                <a:gd name="T73" fmla="*/ 98 h 118"/>
                <a:gd name="T74" fmla="*/ 92 w 169"/>
                <a:gd name="T75" fmla="*/ 82 h 118"/>
                <a:gd name="T76" fmla="*/ 94 w 169"/>
                <a:gd name="T77" fmla="*/ 78 h 118"/>
                <a:gd name="T78" fmla="*/ 96 w 169"/>
                <a:gd name="T79" fmla="*/ 72 h 118"/>
                <a:gd name="T80" fmla="*/ 101 w 169"/>
                <a:gd name="T81" fmla="*/ 65 h 118"/>
                <a:gd name="T82" fmla="*/ 96 w 169"/>
                <a:gd name="T83" fmla="*/ 57 h 118"/>
                <a:gd name="T84" fmla="*/ 91 w 169"/>
                <a:gd name="T85" fmla="*/ 53 h 118"/>
                <a:gd name="T86" fmla="*/ 87 w 169"/>
                <a:gd name="T87" fmla="*/ 53 h 118"/>
                <a:gd name="T88" fmla="*/ 81 w 169"/>
                <a:gd name="T89" fmla="*/ 51 h 118"/>
                <a:gd name="T90" fmla="*/ 70 w 169"/>
                <a:gd name="T91" fmla="*/ 39 h 118"/>
                <a:gd name="T92" fmla="*/ 59 w 169"/>
                <a:gd name="T93" fmla="*/ 41 h 118"/>
                <a:gd name="T94" fmla="*/ 49 w 169"/>
                <a:gd name="T95" fmla="*/ 41 h 118"/>
                <a:gd name="T96" fmla="*/ 37 w 169"/>
                <a:gd name="T97" fmla="*/ 41 h 118"/>
                <a:gd name="T98" fmla="*/ 16 w 169"/>
                <a:gd name="T99" fmla="*/ 37 h 118"/>
                <a:gd name="T100" fmla="*/ 7 w 169"/>
                <a:gd name="T101" fmla="*/ 32 h 118"/>
                <a:gd name="T102" fmla="*/ 4 w 169"/>
                <a:gd name="T103" fmla="*/ 25 h 118"/>
                <a:gd name="T104" fmla="*/ 5 w 169"/>
                <a:gd name="T105" fmla="*/ 19 h 118"/>
                <a:gd name="T106" fmla="*/ 109 w 169"/>
                <a:gd name="T107" fmla="*/ 81 h 118"/>
                <a:gd name="T108" fmla="*/ 116 w 169"/>
                <a:gd name="T109" fmla="*/ 75 h 118"/>
                <a:gd name="T110" fmla="*/ 109 w 169"/>
                <a:gd name="T111" fmla="*/ 81 h 118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69"/>
                <a:gd name="T169" fmla="*/ 0 h 118"/>
                <a:gd name="T170" fmla="*/ 169 w 169"/>
                <a:gd name="T171" fmla="*/ 118 h 118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69" h="118">
                  <a:moveTo>
                    <a:pt x="7" y="8"/>
                  </a:moveTo>
                  <a:cubicBezTo>
                    <a:pt x="9" y="12"/>
                    <a:pt x="15" y="3"/>
                    <a:pt x="16" y="6"/>
                  </a:cubicBezTo>
                  <a:cubicBezTo>
                    <a:pt x="18" y="7"/>
                    <a:pt x="17" y="4"/>
                    <a:pt x="18" y="4"/>
                  </a:cubicBezTo>
                  <a:cubicBezTo>
                    <a:pt x="20" y="3"/>
                    <a:pt x="21" y="5"/>
                    <a:pt x="22" y="5"/>
                  </a:cubicBezTo>
                  <a:cubicBezTo>
                    <a:pt x="24" y="5"/>
                    <a:pt x="24" y="0"/>
                    <a:pt x="28" y="4"/>
                  </a:cubicBezTo>
                  <a:cubicBezTo>
                    <a:pt x="28" y="10"/>
                    <a:pt x="24" y="5"/>
                    <a:pt x="22" y="8"/>
                  </a:cubicBezTo>
                  <a:cubicBezTo>
                    <a:pt x="21" y="9"/>
                    <a:pt x="25" y="9"/>
                    <a:pt x="25" y="9"/>
                  </a:cubicBezTo>
                  <a:cubicBezTo>
                    <a:pt x="25" y="11"/>
                    <a:pt x="22" y="11"/>
                    <a:pt x="22" y="13"/>
                  </a:cubicBezTo>
                  <a:cubicBezTo>
                    <a:pt x="22" y="15"/>
                    <a:pt x="23" y="16"/>
                    <a:pt x="23" y="18"/>
                  </a:cubicBezTo>
                  <a:cubicBezTo>
                    <a:pt x="24" y="20"/>
                    <a:pt x="22" y="24"/>
                    <a:pt x="26" y="25"/>
                  </a:cubicBezTo>
                  <a:cubicBezTo>
                    <a:pt x="29" y="24"/>
                    <a:pt x="27" y="17"/>
                    <a:pt x="28" y="13"/>
                  </a:cubicBezTo>
                  <a:cubicBezTo>
                    <a:pt x="34" y="15"/>
                    <a:pt x="34" y="9"/>
                    <a:pt x="36" y="6"/>
                  </a:cubicBezTo>
                  <a:cubicBezTo>
                    <a:pt x="38" y="10"/>
                    <a:pt x="41" y="3"/>
                    <a:pt x="43" y="8"/>
                  </a:cubicBezTo>
                  <a:cubicBezTo>
                    <a:pt x="46" y="8"/>
                    <a:pt x="45" y="4"/>
                    <a:pt x="49" y="5"/>
                  </a:cubicBezTo>
                  <a:cubicBezTo>
                    <a:pt x="48" y="10"/>
                    <a:pt x="52" y="11"/>
                    <a:pt x="56" y="12"/>
                  </a:cubicBezTo>
                  <a:cubicBezTo>
                    <a:pt x="54" y="16"/>
                    <a:pt x="55" y="16"/>
                    <a:pt x="57" y="19"/>
                  </a:cubicBezTo>
                  <a:cubicBezTo>
                    <a:pt x="59" y="17"/>
                    <a:pt x="61" y="17"/>
                    <a:pt x="63" y="19"/>
                  </a:cubicBezTo>
                  <a:cubicBezTo>
                    <a:pt x="66" y="20"/>
                    <a:pt x="66" y="17"/>
                    <a:pt x="67" y="16"/>
                  </a:cubicBezTo>
                  <a:cubicBezTo>
                    <a:pt x="69" y="15"/>
                    <a:pt x="71" y="17"/>
                    <a:pt x="71" y="15"/>
                  </a:cubicBezTo>
                  <a:cubicBezTo>
                    <a:pt x="75" y="16"/>
                    <a:pt x="77" y="16"/>
                    <a:pt x="81" y="15"/>
                  </a:cubicBezTo>
                  <a:cubicBezTo>
                    <a:pt x="81" y="18"/>
                    <a:pt x="85" y="17"/>
                    <a:pt x="84" y="16"/>
                  </a:cubicBezTo>
                  <a:cubicBezTo>
                    <a:pt x="85" y="17"/>
                    <a:pt x="85" y="19"/>
                    <a:pt x="87" y="20"/>
                  </a:cubicBezTo>
                  <a:cubicBezTo>
                    <a:pt x="87" y="21"/>
                    <a:pt x="90" y="21"/>
                    <a:pt x="91" y="22"/>
                  </a:cubicBezTo>
                  <a:cubicBezTo>
                    <a:pt x="92" y="22"/>
                    <a:pt x="91" y="23"/>
                    <a:pt x="92" y="23"/>
                  </a:cubicBezTo>
                  <a:cubicBezTo>
                    <a:pt x="95" y="23"/>
                    <a:pt x="91" y="25"/>
                    <a:pt x="94" y="27"/>
                  </a:cubicBezTo>
                  <a:cubicBezTo>
                    <a:pt x="94" y="28"/>
                    <a:pt x="95" y="25"/>
                    <a:pt x="95" y="25"/>
                  </a:cubicBezTo>
                  <a:cubicBezTo>
                    <a:pt x="97" y="26"/>
                    <a:pt x="97" y="28"/>
                    <a:pt x="101" y="29"/>
                  </a:cubicBezTo>
                  <a:cubicBezTo>
                    <a:pt x="103" y="29"/>
                    <a:pt x="105" y="28"/>
                    <a:pt x="108" y="27"/>
                  </a:cubicBezTo>
                  <a:cubicBezTo>
                    <a:pt x="107" y="33"/>
                    <a:pt x="116" y="30"/>
                    <a:pt x="116" y="34"/>
                  </a:cubicBezTo>
                  <a:cubicBezTo>
                    <a:pt x="118" y="35"/>
                    <a:pt x="119" y="34"/>
                    <a:pt x="119" y="33"/>
                  </a:cubicBezTo>
                  <a:cubicBezTo>
                    <a:pt x="121" y="34"/>
                    <a:pt x="121" y="36"/>
                    <a:pt x="122" y="39"/>
                  </a:cubicBezTo>
                  <a:cubicBezTo>
                    <a:pt x="123" y="39"/>
                    <a:pt x="123" y="38"/>
                    <a:pt x="123" y="37"/>
                  </a:cubicBezTo>
                  <a:cubicBezTo>
                    <a:pt x="125" y="39"/>
                    <a:pt x="127" y="42"/>
                    <a:pt x="131" y="41"/>
                  </a:cubicBezTo>
                  <a:cubicBezTo>
                    <a:pt x="131" y="43"/>
                    <a:pt x="130" y="44"/>
                    <a:pt x="131" y="44"/>
                  </a:cubicBezTo>
                  <a:cubicBezTo>
                    <a:pt x="133" y="47"/>
                    <a:pt x="127" y="49"/>
                    <a:pt x="131" y="50"/>
                  </a:cubicBezTo>
                  <a:cubicBezTo>
                    <a:pt x="130" y="52"/>
                    <a:pt x="126" y="52"/>
                    <a:pt x="126" y="55"/>
                  </a:cubicBezTo>
                  <a:cubicBezTo>
                    <a:pt x="129" y="61"/>
                    <a:pt x="135" y="54"/>
                    <a:pt x="137" y="60"/>
                  </a:cubicBezTo>
                  <a:cubicBezTo>
                    <a:pt x="138" y="60"/>
                    <a:pt x="138" y="58"/>
                    <a:pt x="138" y="57"/>
                  </a:cubicBezTo>
                  <a:cubicBezTo>
                    <a:pt x="141" y="57"/>
                    <a:pt x="139" y="60"/>
                    <a:pt x="140" y="61"/>
                  </a:cubicBezTo>
                  <a:cubicBezTo>
                    <a:pt x="140" y="61"/>
                    <a:pt x="141" y="64"/>
                    <a:pt x="141" y="64"/>
                  </a:cubicBezTo>
                  <a:cubicBezTo>
                    <a:pt x="143" y="64"/>
                    <a:pt x="145" y="60"/>
                    <a:pt x="144" y="67"/>
                  </a:cubicBezTo>
                  <a:cubicBezTo>
                    <a:pt x="147" y="67"/>
                    <a:pt x="148" y="64"/>
                    <a:pt x="153" y="65"/>
                  </a:cubicBezTo>
                  <a:cubicBezTo>
                    <a:pt x="153" y="66"/>
                    <a:pt x="154" y="68"/>
                    <a:pt x="154" y="69"/>
                  </a:cubicBezTo>
                  <a:cubicBezTo>
                    <a:pt x="156" y="70"/>
                    <a:pt x="161" y="68"/>
                    <a:pt x="160" y="72"/>
                  </a:cubicBezTo>
                  <a:cubicBezTo>
                    <a:pt x="165" y="70"/>
                    <a:pt x="162" y="73"/>
                    <a:pt x="167" y="74"/>
                  </a:cubicBezTo>
                  <a:cubicBezTo>
                    <a:pt x="169" y="77"/>
                    <a:pt x="162" y="78"/>
                    <a:pt x="162" y="78"/>
                  </a:cubicBezTo>
                  <a:cubicBezTo>
                    <a:pt x="162" y="79"/>
                    <a:pt x="163" y="80"/>
                    <a:pt x="164" y="79"/>
                  </a:cubicBezTo>
                  <a:cubicBezTo>
                    <a:pt x="160" y="83"/>
                    <a:pt x="157" y="82"/>
                    <a:pt x="155" y="88"/>
                  </a:cubicBezTo>
                  <a:cubicBezTo>
                    <a:pt x="154" y="87"/>
                    <a:pt x="153" y="88"/>
                    <a:pt x="153" y="89"/>
                  </a:cubicBezTo>
                  <a:cubicBezTo>
                    <a:pt x="151" y="88"/>
                    <a:pt x="146" y="89"/>
                    <a:pt x="146" y="86"/>
                  </a:cubicBezTo>
                  <a:cubicBezTo>
                    <a:pt x="146" y="83"/>
                    <a:pt x="138" y="86"/>
                    <a:pt x="140" y="81"/>
                  </a:cubicBezTo>
                  <a:cubicBezTo>
                    <a:pt x="137" y="81"/>
                    <a:pt x="137" y="80"/>
                    <a:pt x="137" y="78"/>
                  </a:cubicBezTo>
                  <a:cubicBezTo>
                    <a:pt x="135" y="78"/>
                    <a:pt x="133" y="78"/>
                    <a:pt x="131" y="78"/>
                  </a:cubicBezTo>
                  <a:cubicBezTo>
                    <a:pt x="128" y="78"/>
                    <a:pt x="131" y="83"/>
                    <a:pt x="130" y="85"/>
                  </a:cubicBezTo>
                  <a:cubicBezTo>
                    <a:pt x="130" y="88"/>
                    <a:pt x="134" y="88"/>
                    <a:pt x="134" y="91"/>
                  </a:cubicBezTo>
                  <a:cubicBezTo>
                    <a:pt x="137" y="89"/>
                    <a:pt x="140" y="94"/>
                    <a:pt x="140" y="91"/>
                  </a:cubicBezTo>
                  <a:cubicBezTo>
                    <a:pt x="142" y="92"/>
                    <a:pt x="143" y="95"/>
                    <a:pt x="143" y="99"/>
                  </a:cubicBezTo>
                  <a:cubicBezTo>
                    <a:pt x="142" y="101"/>
                    <a:pt x="145" y="100"/>
                    <a:pt x="146" y="100"/>
                  </a:cubicBezTo>
                  <a:cubicBezTo>
                    <a:pt x="147" y="104"/>
                    <a:pt x="144" y="110"/>
                    <a:pt x="144" y="113"/>
                  </a:cubicBezTo>
                  <a:cubicBezTo>
                    <a:pt x="141" y="114"/>
                    <a:pt x="142" y="111"/>
                    <a:pt x="141" y="110"/>
                  </a:cubicBezTo>
                  <a:cubicBezTo>
                    <a:pt x="139" y="109"/>
                    <a:pt x="135" y="110"/>
                    <a:pt x="134" y="106"/>
                  </a:cubicBezTo>
                  <a:cubicBezTo>
                    <a:pt x="129" y="107"/>
                    <a:pt x="129" y="101"/>
                    <a:pt x="123" y="103"/>
                  </a:cubicBezTo>
                  <a:cubicBezTo>
                    <a:pt x="123" y="106"/>
                    <a:pt x="128" y="104"/>
                    <a:pt x="129" y="106"/>
                  </a:cubicBezTo>
                  <a:cubicBezTo>
                    <a:pt x="124" y="110"/>
                    <a:pt x="133" y="108"/>
                    <a:pt x="129" y="110"/>
                  </a:cubicBezTo>
                  <a:cubicBezTo>
                    <a:pt x="129" y="112"/>
                    <a:pt x="132" y="112"/>
                    <a:pt x="134" y="113"/>
                  </a:cubicBezTo>
                  <a:cubicBezTo>
                    <a:pt x="135" y="113"/>
                    <a:pt x="134" y="114"/>
                    <a:pt x="136" y="114"/>
                  </a:cubicBezTo>
                  <a:cubicBezTo>
                    <a:pt x="138" y="114"/>
                    <a:pt x="138" y="115"/>
                    <a:pt x="138" y="117"/>
                  </a:cubicBezTo>
                  <a:cubicBezTo>
                    <a:pt x="134" y="118"/>
                    <a:pt x="132" y="116"/>
                    <a:pt x="129" y="114"/>
                  </a:cubicBezTo>
                  <a:cubicBezTo>
                    <a:pt x="127" y="113"/>
                    <a:pt x="123" y="113"/>
                    <a:pt x="120" y="112"/>
                  </a:cubicBezTo>
                  <a:cubicBezTo>
                    <a:pt x="119" y="111"/>
                    <a:pt x="115" y="109"/>
                    <a:pt x="113" y="109"/>
                  </a:cubicBezTo>
                  <a:cubicBezTo>
                    <a:pt x="111" y="109"/>
                    <a:pt x="111" y="107"/>
                    <a:pt x="110" y="106"/>
                  </a:cubicBezTo>
                  <a:cubicBezTo>
                    <a:pt x="109" y="105"/>
                    <a:pt x="106" y="106"/>
                    <a:pt x="105" y="105"/>
                  </a:cubicBezTo>
                  <a:cubicBezTo>
                    <a:pt x="104" y="103"/>
                    <a:pt x="104" y="102"/>
                    <a:pt x="103" y="100"/>
                  </a:cubicBezTo>
                  <a:cubicBezTo>
                    <a:pt x="103" y="100"/>
                    <a:pt x="99" y="100"/>
                    <a:pt x="101" y="98"/>
                  </a:cubicBezTo>
                  <a:cubicBezTo>
                    <a:pt x="95" y="98"/>
                    <a:pt x="94" y="92"/>
                    <a:pt x="91" y="89"/>
                  </a:cubicBezTo>
                  <a:cubicBezTo>
                    <a:pt x="92" y="89"/>
                    <a:pt x="90" y="84"/>
                    <a:pt x="92" y="82"/>
                  </a:cubicBezTo>
                  <a:cubicBezTo>
                    <a:pt x="92" y="82"/>
                    <a:pt x="95" y="82"/>
                    <a:pt x="95" y="82"/>
                  </a:cubicBezTo>
                  <a:cubicBezTo>
                    <a:pt x="95" y="81"/>
                    <a:pt x="93" y="80"/>
                    <a:pt x="94" y="78"/>
                  </a:cubicBezTo>
                  <a:cubicBezTo>
                    <a:pt x="94" y="78"/>
                    <a:pt x="96" y="78"/>
                    <a:pt x="96" y="78"/>
                  </a:cubicBezTo>
                  <a:cubicBezTo>
                    <a:pt x="97" y="77"/>
                    <a:pt x="96" y="73"/>
                    <a:pt x="96" y="72"/>
                  </a:cubicBezTo>
                  <a:cubicBezTo>
                    <a:pt x="97" y="72"/>
                    <a:pt x="99" y="73"/>
                    <a:pt x="99" y="72"/>
                  </a:cubicBezTo>
                  <a:cubicBezTo>
                    <a:pt x="101" y="70"/>
                    <a:pt x="99" y="66"/>
                    <a:pt x="101" y="65"/>
                  </a:cubicBezTo>
                  <a:cubicBezTo>
                    <a:pt x="100" y="64"/>
                    <a:pt x="98" y="64"/>
                    <a:pt x="96" y="64"/>
                  </a:cubicBezTo>
                  <a:cubicBezTo>
                    <a:pt x="96" y="62"/>
                    <a:pt x="96" y="59"/>
                    <a:pt x="96" y="57"/>
                  </a:cubicBezTo>
                  <a:cubicBezTo>
                    <a:pt x="95" y="57"/>
                    <a:pt x="94" y="57"/>
                    <a:pt x="94" y="58"/>
                  </a:cubicBezTo>
                  <a:cubicBezTo>
                    <a:pt x="91" y="57"/>
                    <a:pt x="92" y="54"/>
                    <a:pt x="91" y="53"/>
                  </a:cubicBezTo>
                  <a:cubicBezTo>
                    <a:pt x="90" y="52"/>
                    <a:pt x="89" y="54"/>
                    <a:pt x="88" y="54"/>
                  </a:cubicBezTo>
                  <a:cubicBezTo>
                    <a:pt x="88" y="54"/>
                    <a:pt x="87" y="53"/>
                    <a:pt x="87" y="53"/>
                  </a:cubicBezTo>
                  <a:cubicBezTo>
                    <a:pt x="86" y="52"/>
                    <a:pt x="84" y="50"/>
                    <a:pt x="84" y="50"/>
                  </a:cubicBezTo>
                  <a:cubicBezTo>
                    <a:pt x="83" y="50"/>
                    <a:pt x="82" y="52"/>
                    <a:pt x="81" y="51"/>
                  </a:cubicBezTo>
                  <a:cubicBezTo>
                    <a:pt x="81" y="51"/>
                    <a:pt x="79" y="48"/>
                    <a:pt x="75" y="48"/>
                  </a:cubicBezTo>
                  <a:cubicBezTo>
                    <a:pt x="81" y="42"/>
                    <a:pt x="68" y="46"/>
                    <a:pt x="70" y="39"/>
                  </a:cubicBezTo>
                  <a:cubicBezTo>
                    <a:pt x="66" y="39"/>
                    <a:pt x="63" y="39"/>
                    <a:pt x="63" y="43"/>
                  </a:cubicBezTo>
                  <a:cubicBezTo>
                    <a:pt x="61" y="44"/>
                    <a:pt x="59" y="41"/>
                    <a:pt x="59" y="41"/>
                  </a:cubicBezTo>
                  <a:cubicBezTo>
                    <a:pt x="57" y="41"/>
                    <a:pt x="56" y="43"/>
                    <a:pt x="54" y="43"/>
                  </a:cubicBezTo>
                  <a:cubicBezTo>
                    <a:pt x="52" y="43"/>
                    <a:pt x="51" y="41"/>
                    <a:pt x="49" y="41"/>
                  </a:cubicBezTo>
                  <a:cubicBezTo>
                    <a:pt x="46" y="41"/>
                    <a:pt x="46" y="43"/>
                    <a:pt x="43" y="43"/>
                  </a:cubicBezTo>
                  <a:cubicBezTo>
                    <a:pt x="40" y="43"/>
                    <a:pt x="39" y="42"/>
                    <a:pt x="37" y="41"/>
                  </a:cubicBezTo>
                  <a:cubicBezTo>
                    <a:pt x="31" y="41"/>
                    <a:pt x="26" y="42"/>
                    <a:pt x="19" y="40"/>
                  </a:cubicBezTo>
                  <a:cubicBezTo>
                    <a:pt x="19" y="40"/>
                    <a:pt x="17" y="37"/>
                    <a:pt x="16" y="37"/>
                  </a:cubicBezTo>
                  <a:cubicBezTo>
                    <a:pt x="14" y="36"/>
                    <a:pt x="12" y="38"/>
                    <a:pt x="12" y="34"/>
                  </a:cubicBezTo>
                  <a:cubicBezTo>
                    <a:pt x="10" y="34"/>
                    <a:pt x="5" y="36"/>
                    <a:pt x="7" y="32"/>
                  </a:cubicBezTo>
                  <a:cubicBezTo>
                    <a:pt x="11" y="33"/>
                    <a:pt x="13" y="30"/>
                    <a:pt x="15" y="29"/>
                  </a:cubicBezTo>
                  <a:cubicBezTo>
                    <a:pt x="13" y="26"/>
                    <a:pt x="5" y="28"/>
                    <a:pt x="4" y="25"/>
                  </a:cubicBezTo>
                  <a:cubicBezTo>
                    <a:pt x="3" y="24"/>
                    <a:pt x="2" y="25"/>
                    <a:pt x="2" y="26"/>
                  </a:cubicBezTo>
                  <a:cubicBezTo>
                    <a:pt x="0" y="26"/>
                    <a:pt x="4" y="20"/>
                    <a:pt x="5" y="19"/>
                  </a:cubicBezTo>
                  <a:cubicBezTo>
                    <a:pt x="4" y="14"/>
                    <a:pt x="8" y="13"/>
                    <a:pt x="7" y="8"/>
                  </a:cubicBezTo>
                  <a:close/>
                  <a:moveTo>
                    <a:pt x="109" y="81"/>
                  </a:moveTo>
                  <a:cubicBezTo>
                    <a:pt x="110" y="78"/>
                    <a:pt x="116" y="80"/>
                    <a:pt x="119" y="79"/>
                  </a:cubicBezTo>
                  <a:cubicBezTo>
                    <a:pt x="119" y="77"/>
                    <a:pt x="117" y="76"/>
                    <a:pt x="116" y="75"/>
                  </a:cubicBezTo>
                  <a:cubicBezTo>
                    <a:pt x="114" y="73"/>
                    <a:pt x="111" y="75"/>
                    <a:pt x="108" y="72"/>
                  </a:cubicBezTo>
                  <a:cubicBezTo>
                    <a:pt x="108" y="75"/>
                    <a:pt x="106" y="81"/>
                    <a:pt x="109" y="81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1356" name="Freeform 90">
              <a:extLst>
                <a:ext uri="{FF2B5EF4-FFF2-40B4-BE49-F238E27FC236}">
                  <a16:creationId xmlns:a16="http://schemas.microsoft.com/office/drawing/2014/main" id="{D89B8454-5B4A-4C76-B3AB-19E1C9A65B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1400" y="485775"/>
              <a:ext cx="390525" cy="195263"/>
            </a:xfrm>
            <a:custGeom>
              <a:avLst/>
              <a:gdLst>
                <a:gd name="T0" fmla="*/ 12 w 104"/>
                <a:gd name="T1" fmla="*/ 40 h 52"/>
                <a:gd name="T2" fmla="*/ 13 w 104"/>
                <a:gd name="T3" fmla="*/ 35 h 52"/>
                <a:gd name="T4" fmla="*/ 19 w 104"/>
                <a:gd name="T5" fmla="*/ 34 h 52"/>
                <a:gd name="T6" fmla="*/ 22 w 104"/>
                <a:gd name="T7" fmla="*/ 33 h 52"/>
                <a:gd name="T8" fmla="*/ 37 w 104"/>
                <a:gd name="T9" fmla="*/ 31 h 52"/>
                <a:gd name="T10" fmla="*/ 22 w 104"/>
                <a:gd name="T11" fmla="*/ 30 h 52"/>
                <a:gd name="T12" fmla="*/ 20 w 104"/>
                <a:gd name="T13" fmla="*/ 28 h 52"/>
                <a:gd name="T14" fmla="*/ 16 w 104"/>
                <a:gd name="T15" fmla="*/ 30 h 52"/>
                <a:gd name="T16" fmla="*/ 7 w 104"/>
                <a:gd name="T17" fmla="*/ 28 h 52"/>
                <a:gd name="T18" fmla="*/ 15 w 104"/>
                <a:gd name="T19" fmla="*/ 23 h 52"/>
                <a:gd name="T20" fmla="*/ 19 w 104"/>
                <a:gd name="T21" fmla="*/ 23 h 52"/>
                <a:gd name="T22" fmla="*/ 3 w 104"/>
                <a:gd name="T23" fmla="*/ 20 h 52"/>
                <a:gd name="T24" fmla="*/ 0 w 104"/>
                <a:gd name="T25" fmla="*/ 16 h 52"/>
                <a:gd name="T26" fmla="*/ 7 w 104"/>
                <a:gd name="T27" fmla="*/ 10 h 52"/>
                <a:gd name="T28" fmla="*/ 7 w 104"/>
                <a:gd name="T29" fmla="*/ 9 h 52"/>
                <a:gd name="T30" fmla="*/ 22 w 104"/>
                <a:gd name="T31" fmla="*/ 3 h 52"/>
                <a:gd name="T32" fmla="*/ 26 w 104"/>
                <a:gd name="T33" fmla="*/ 0 h 52"/>
                <a:gd name="T34" fmla="*/ 29 w 104"/>
                <a:gd name="T35" fmla="*/ 2 h 52"/>
                <a:gd name="T36" fmla="*/ 31 w 104"/>
                <a:gd name="T37" fmla="*/ 7 h 52"/>
                <a:gd name="T38" fmla="*/ 29 w 104"/>
                <a:gd name="T39" fmla="*/ 9 h 52"/>
                <a:gd name="T40" fmla="*/ 31 w 104"/>
                <a:gd name="T41" fmla="*/ 10 h 52"/>
                <a:gd name="T42" fmla="*/ 33 w 104"/>
                <a:gd name="T43" fmla="*/ 7 h 52"/>
                <a:gd name="T44" fmla="*/ 41 w 104"/>
                <a:gd name="T45" fmla="*/ 6 h 52"/>
                <a:gd name="T46" fmla="*/ 45 w 104"/>
                <a:gd name="T47" fmla="*/ 13 h 52"/>
                <a:gd name="T48" fmla="*/ 51 w 104"/>
                <a:gd name="T49" fmla="*/ 10 h 52"/>
                <a:gd name="T50" fmla="*/ 55 w 104"/>
                <a:gd name="T51" fmla="*/ 6 h 52"/>
                <a:gd name="T52" fmla="*/ 59 w 104"/>
                <a:gd name="T53" fmla="*/ 7 h 52"/>
                <a:gd name="T54" fmla="*/ 61 w 104"/>
                <a:gd name="T55" fmla="*/ 13 h 52"/>
                <a:gd name="T56" fmla="*/ 64 w 104"/>
                <a:gd name="T57" fmla="*/ 19 h 52"/>
                <a:gd name="T58" fmla="*/ 69 w 104"/>
                <a:gd name="T59" fmla="*/ 14 h 52"/>
                <a:gd name="T60" fmla="*/ 65 w 104"/>
                <a:gd name="T61" fmla="*/ 12 h 52"/>
                <a:gd name="T62" fmla="*/ 65 w 104"/>
                <a:gd name="T63" fmla="*/ 3 h 52"/>
                <a:gd name="T64" fmla="*/ 71 w 104"/>
                <a:gd name="T65" fmla="*/ 2 h 52"/>
                <a:gd name="T66" fmla="*/ 76 w 104"/>
                <a:gd name="T67" fmla="*/ 12 h 52"/>
                <a:gd name="T68" fmla="*/ 80 w 104"/>
                <a:gd name="T69" fmla="*/ 14 h 52"/>
                <a:gd name="T70" fmla="*/ 83 w 104"/>
                <a:gd name="T71" fmla="*/ 19 h 52"/>
                <a:gd name="T72" fmla="*/ 82 w 104"/>
                <a:gd name="T73" fmla="*/ 23 h 52"/>
                <a:gd name="T74" fmla="*/ 86 w 104"/>
                <a:gd name="T75" fmla="*/ 28 h 52"/>
                <a:gd name="T76" fmla="*/ 99 w 104"/>
                <a:gd name="T77" fmla="*/ 30 h 52"/>
                <a:gd name="T78" fmla="*/ 103 w 104"/>
                <a:gd name="T79" fmla="*/ 34 h 52"/>
                <a:gd name="T80" fmla="*/ 104 w 104"/>
                <a:gd name="T81" fmla="*/ 37 h 52"/>
                <a:gd name="T82" fmla="*/ 93 w 104"/>
                <a:gd name="T83" fmla="*/ 37 h 52"/>
                <a:gd name="T84" fmla="*/ 96 w 104"/>
                <a:gd name="T85" fmla="*/ 47 h 52"/>
                <a:gd name="T86" fmla="*/ 80 w 104"/>
                <a:gd name="T87" fmla="*/ 47 h 52"/>
                <a:gd name="T88" fmla="*/ 61 w 104"/>
                <a:gd name="T89" fmla="*/ 47 h 52"/>
                <a:gd name="T90" fmla="*/ 54 w 104"/>
                <a:gd name="T91" fmla="*/ 48 h 52"/>
                <a:gd name="T92" fmla="*/ 52 w 104"/>
                <a:gd name="T93" fmla="*/ 51 h 52"/>
                <a:gd name="T94" fmla="*/ 34 w 104"/>
                <a:gd name="T95" fmla="*/ 51 h 52"/>
                <a:gd name="T96" fmla="*/ 29 w 104"/>
                <a:gd name="T97" fmla="*/ 42 h 52"/>
                <a:gd name="T98" fmla="*/ 17 w 104"/>
                <a:gd name="T99" fmla="*/ 40 h 52"/>
                <a:gd name="T100" fmla="*/ 16 w 104"/>
                <a:gd name="T101" fmla="*/ 41 h 52"/>
                <a:gd name="T102" fmla="*/ 16 w 104"/>
                <a:gd name="T103" fmla="*/ 38 h 52"/>
                <a:gd name="T104" fmla="*/ 12 w 104"/>
                <a:gd name="T105" fmla="*/ 40 h 5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04"/>
                <a:gd name="T160" fmla="*/ 0 h 52"/>
                <a:gd name="T161" fmla="*/ 104 w 104"/>
                <a:gd name="T162" fmla="*/ 52 h 52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04" h="52">
                  <a:moveTo>
                    <a:pt x="12" y="40"/>
                  </a:moveTo>
                  <a:cubicBezTo>
                    <a:pt x="9" y="40"/>
                    <a:pt x="12" y="36"/>
                    <a:pt x="13" y="35"/>
                  </a:cubicBezTo>
                  <a:cubicBezTo>
                    <a:pt x="13" y="33"/>
                    <a:pt x="17" y="35"/>
                    <a:pt x="19" y="34"/>
                  </a:cubicBezTo>
                  <a:cubicBezTo>
                    <a:pt x="20" y="34"/>
                    <a:pt x="20" y="33"/>
                    <a:pt x="22" y="33"/>
                  </a:cubicBezTo>
                  <a:cubicBezTo>
                    <a:pt x="27" y="32"/>
                    <a:pt x="33" y="34"/>
                    <a:pt x="37" y="31"/>
                  </a:cubicBezTo>
                  <a:cubicBezTo>
                    <a:pt x="36" y="28"/>
                    <a:pt x="27" y="31"/>
                    <a:pt x="22" y="30"/>
                  </a:cubicBezTo>
                  <a:cubicBezTo>
                    <a:pt x="21" y="30"/>
                    <a:pt x="20" y="28"/>
                    <a:pt x="20" y="28"/>
                  </a:cubicBezTo>
                  <a:cubicBezTo>
                    <a:pt x="19" y="28"/>
                    <a:pt x="18" y="30"/>
                    <a:pt x="16" y="30"/>
                  </a:cubicBezTo>
                  <a:cubicBezTo>
                    <a:pt x="13" y="30"/>
                    <a:pt x="10" y="28"/>
                    <a:pt x="7" y="28"/>
                  </a:cubicBezTo>
                  <a:cubicBezTo>
                    <a:pt x="4" y="24"/>
                    <a:pt x="14" y="26"/>
                    <a:pt x="15" y="23"/>
                  </a:cubicBezTo>
                  <a:cubicBezTo>
                    <a:pt x="15" y="20"/>
                    <a:pt x="18" y="23"/>
                    <a:pt x="19" y="23"/>
                  </a:cubicBezTo>
                  <a:cubicBezTo>
                    <a:pt x="19" y="15"/>
                    <a:pt x="10" y="22"/>
                    <a:pt x="3" y="20"/>
                  </a:cubicBezTo>
                  <a:cubicBezTo>
                    <a:pt x="0" y="18"/>
                    <a:pt x="6" y="16"/>
                    <a:pt x="0" y="16"/>
                  </a:cubicBezTo>
                  <a:cubicBezTo>
                    <a:pt x="2" y="13"/>
                    <a:pt x="2" y="9"/>
                    <a:pt x="7" y="10"/>
                  </a:cubicBezTo>
                  <a:cubicBezTo>
                    <a:pt x="9" y="10"/>
                    <a:pt x="8" y="8"/>
                    <a:pt x="7" y="9"/>
                  </a:cubicBezTo>
                  <a:cubicBezTo>
                    <a:pt x="10" y="5"/>
                    <a:pt x="16" y="4"/>
                    <a:pt x="22" y="3"/>
                  </a:cubicBezTo>
                  <a:cubicBezTo>
                    <a:pt x="23" y="2"/>
                    <a:pt x="23" y="0"/>
                    <a:pt x="26" y="0"/>
                  </a:cubicBezTo>
                  <a:cubicBezTo>
                    <a:pt x="26" y="2"/>
                    <a:pt x="27" y="1"/>
                    <a:pt x="29" y="2"/>
                  </a:cubicBezTo>
                  <a:cubicBezTo>
                    <a:pt x="28" y="5"/>
                    <a:pt x="26" y="7"/>
                    <a:pt x="31" y="7"/>
                  </a:cubicBezTo>
                  <a:cubicBezTo>
                    <a:pt x="31" y="9"/>
                    <a:pt x="30" y="8"/>
                    <a:pt x="29" y="9"/>
                  </a:cubicBezTo>
                  <a:cubicBezTo>
                    <a:pt x="28" y="10"/>
                    <a:pt x="30" y="10"/>
                    <a:pt x="31" y="10"/>
                  </a:cubicBezTo>
                  <a:cubicBezTo>
                    <a:pt x="33" y="10"/>
                    <a:pt x="32" y="8"/>
                    <a:pt x="33" y="7"/>
                  </a:cubicBezTo>
                  <a:cubicBezTo>
                    <a:pt x="36" y="6"/>
                    <a:pt x="38" y="7"/>
                    <a:pt x="41" y="6"/>
                  </a:cubicBezTo>
                  <a:cubicBezTo>
                    <a:pt x="43" y="8"/>
                    <a:pt x="46" y="9"/>
                    <a:pt x="45" y="13"/>
                  </a:cubicBezTo>
                  <a:cubicBezTo>
                    <a:pt x="48" y="13"/>
                    <a:pt x="47" y="9"/>
                    <a:pt x="51" y="10"/>
                  </a:cubicBezTo>
                  <a:cubicBezTo>
                    <a:pt x="52" y="9"/>
                    <a:pt x="54" y="7"/>
                    <a:pt x="55" y="6"/>
                  </a:cubicBezTo>
                  <a:cubicBezTo>
                    <a:pt x="56" y="7"/>
                    <a:pt x="57" y="7"/>
                    <a:pt x="59" y="7"/>
                  </a:cubicBezTo>
                  <a:cubicBezTo>
                    <a:pt x="60" y="9"/>
                    <a:pt x="60" y="11"/>
                    <a:pt x="61" y="13"/>
                  </a:cubicBezTo>
                  <a:cubicBezTo>
                    <a:pt x="62" y="15"/>
                    <a:pt x="65" y="15"/>
                    <a:pt x="64" y="19"/>
                  </a:cubicBezTo>
                  <a:cubicBezTo>
                    <a:pt x="66" y="18"/>
                    <a:pt x="66" y="15"/>
                    <a:pt x="69" y="14"/>
                  </a:cubicBezTo>
                  <a:cubicBezTo>
                    <a:pt x="69" y="13"/>
                    <a:pt x="66" y="13"/>
                    <a:pt x="65" y="12"/>
                  </a:cubicBezTo>
                  <a:cubicBezTo>
                    <a:pt x="64" y="9"/>
                    <a:pt x="66" y="7"/>
                    <a:pt x="65" y="3"/>
                  </a:cubicBezTo>
                  <a:cubicBezTo>
                    <a:pt x="68" y="3"/>
                    <a:pt x="68" y="1"/>
                    <a:pt x="71" y="2"/>
                  </a:cubicBezTo>
                  <a:cubicBezTo>
                    <a:pt x="71" y="5"/>
                    <a:pt x="74" y="8"/>
                    <a:pt x="76" y="12"/>
                  </a:cubicBezTo>
                  <a:cubicBezTo>
                    <a:pt x="77" y="12"/>
                    <a:pt x="79" y="18"/>
                    <a:pt x="80" y="14"/>
                  </a:cubicBezTo>
                  <a:cubicBezTo>
                    <a:pt x="82" y="15"/>
                    <a:pt x="81" y="19"/>
                    <a:pt x="83" y="19"/>
                  </a:cubicBezTo>
                  <a:cubicBezTo>
                    <a:pt x="83" y="21"/>
                    <a:pt x="83" y="23"/>
                    <a:pt x="82" y="23"/>
                  </a:cubicBezTo>
                  <a:cubicBezTo>
                    <a:pt x="82" y="25"/>
                    <a:pt x="87" y="24"/>
                    <a:pt x="86" y="28"/>
                  </a:cubicBezTo>
                  <a:cubicBezTo>
                    <a:pt x="91" y="26"/>
                    <a:pt x="92" y="31"/>
                    <a:pt x="99" y="30"/>
                  </a:cubicBezTo>
                  <a:cubicBezTo>
                    <a:pt x="96" y="35"/>
                    <a:pt x="102" y="33"/>
                    <a:pt x="103" y="34"/>
                  </a:cubicBezTo>
                  <a:cubicBezTo>
                    <a:pt x="103" y="34"/>
                    <a:pt x="100" y="38"/>
                    <a:pt x="104" y="37"/>
                  </a:cubicBezTo>
                  <a:cubicBezTo>
                    <a:pt x="102" y="44"/>
                    <a:pt x="99" y="35"/>
                    <a:pt x="93" y="37"/>
                  </a:cubicBezTo>
                  <a:cubicBezTo>
                    <a:pt x="92" y="42"/>
                    <a:pt x="98" y="40"/>
                    <a:pt x="96" y="47"/>
                  </a:cubicBezTo>
                  <a:cubicBezTo>
                    <a:pt x="91" y="48"/>
                    <a:pt x="84" y="49"/>
                    <a:pt x="80" y="47"/>
                  </a:cubicBezTo>
                  <a:cubicBezTo>
                    <a:pt x="76" y="44"/>
                    <a:pt x="67" y="43"/>
                    <a:pt x="61" y="47"/>
                  </a:cubicBezTo>
                  <a:cubicBezTo>
                    <a:pt x="59" y="48"/>
                    <a:pt x="57" y="47"/>
                    <a:pt x="54" y="48"/>
                  </a:cubicBezTo>
                  <a:cubicBezTo>
                    <a:pt x="53" y="49"/>
                    <a:pt x="53" y="49"/>
                    <a:pt x="52" y="51"/>
                  </a:cubicBezTo>
                  <a:cubicBezTo>
                    <a:pt x="49" y="49"/>
                    <a:pt x="41" y="52"/>
                    <a:pt x="34" y="51"/>
                  </a:cubicBezTo>
                  <a:cubicBezTo>
                    <a:pt x="32" y="48"/>
                    <a:pt x="30" y="45"/>
                    <a:pt x="29" y="42"/>
                  </a:cubicBezTo>
                  <a:cubicBezTo>
                    <a:pt x="24" y="42"/>
                    <a:pt x="18" y="44"/>
                    <a:pt x="17" y="40"/>
                  </a:cubicBezTo>
                  <a:cubicBezTo>
                    <a:pt x="16" y="39"/>
                    <a:pt x="16" y="40"/>
                    <a:pt x="16" y="41"/>
                  </a:cubicBezTo>
                  <a:cubicBezTo>
                    <a:pt x="14" y="41"/>
                    <a:pt x="14" y="38"/>
                    <a:pt x="16" y="38"/>
                  </a:cubicBezTo>
                  <a:cubicBezTo>
                    <a:pt x="16" y="35"/>
                    <a:pt x="12" y="39"/>
                    <a:pt x="12" y="40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1357" name="Freeform 91">
              <a:extLst>
                <a:ext uri="{FF2B5EF4-FFF2-40B4-BE49-F238E27FC236}">
                  <a16:creationId xmlns:a16="http://schemas.microsoft.com/office/drawing/2014/main" id="{B256E619-A317-4091-8F28-E1BD1BAE979F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0" y="530225"/>
              <a:ext cx="2794000" cy="3246438"/>
            </a:xfrm>
            <a:custGeom>
              <a:avLst/>
              <a:gdLst>
                <a:gd name="T0" fmla="*/ 486 w 744"/>
                <a:gd name="T1" fmla="*/ 57 h 863"/>
                <a:gd name="T2" fmla="*/ 437 w 744"/>
                <a:gd name="T3" fmla="*/ 91 h 863"/>
                <a:gd name="T4" fmla="*/ 432 w 744"/>
                <a:gd name="T5" fmla="*/ 141 h 863"/>
                <a:gd name="T6" fmla="*/ 492 w 744"/>
                <a:gd name="T7" fmla="*/ 182 h 863"/>
                <a:gd name="T8" fmla="*/ 512 w 744"/>
                <a:gd name="T9" fmla="*/ 127 h 863"/>
                <a:gd name="T10" fmla="*/ 562 w 744"/>
                <a:gd name="T11" fmla="*/ 126 h 863"/>
                <a:gd name="T12" fmla="*/ 609 w 744"/>
                <a:gd name="T13" fmla="*/ 138 h 863"/>
                <a:gd name="T14" fmla="*/ 627 w 744"/>
                <a:gd name="T15" fmla="*/ 186 h 863"/>
                <a:gd name="T16" fmla="*/ 569 w 744"/>
                <a:gd name="T17" fmla="*/ 207 h 863"/>
                <a:gd name="T18" fmla="*/ 604 w 744"/>
                <a:gd name="T19" fmla="*/ 228 h 863"/>
                <a:gd name="T20" fmla="*/ 590 w 744"/>
                <a:gd name="T21" fmla="*/ 235 h 863"/>
                <a:gd name="T22" fmla="*/ 527 w 744"/>
                <a:gd name="T23" fmla="*/ 282 h 863"/>
                <a:gd name="T24" fmla="*/ 501 w 744"/>
                <a:gd name="T25" fmla="*/ 360 h 863"/>
                <a:gd name="T26" fmla="*/ 446 w 744"/>
                <a:gd name="T27" fmla="*/ 329 h 863"/>
                <a:gd name="T28" fmla="*/ 402 w 744"/>
                <a:gd name="T29" fmla="*/ 388 h 863"/>
                <a:gd name="T30" fmla="*/ 451 w 744"/>
                <a:gd name="T31" fmla="*/ 412 h 863"/>
                <a:gd name="T32" fmla="*/ 520 w 744"/>
                <a:gd name="T33" fmla="*/ 458 h 863"/>
                <a:gd name="T34" fmla="*/ 576 w 744"/>
                <a:gd name="T35" fmla="*/ 450 h 863"/>
                <a:gd name="T36" fmla="*/ 665 w 744"/>
                <a:gd name="T37" fmla="*/ 488 h 863"/>
                <a:gd name="T38" fmla="*/ 743 w 744"/>
                <a:gd name="T39" fmla="*/ 535 h 863"/>
                <a:gd name="T40" fmla="*/ 710 w 744"/>
                <a:gd name="T41" fmla="*/ 643 h 863"/>
                <a:gd name="T42" fmla="*/ 666 w 744"/>
                <a:gd name="T43" fmla="*/ 691 h 863"/>
                <a:gd name="T44" fmla="*/ 624 w 744"/>
                <a:gd name="T45" fmla="*/ 737 h 863"/>
                <a:gd name="T46" fmla="*/ 586 w 744"/>
                <a:gd name="T47" fmla="*/ 781 h 863"/>
                <a:gd name="T48" fmla="*/ 569 w 744"/>
                <a:gd name="T49" fmla="*/ 815 h 863"/>
                <a:gd name="T50" fmla="*/ 538 w 744"/>
                <a:gd name="T51" fmla="*/ 848 h 863"/>
                <a:gd name="T52" fmla="*/ 529 w 744"/>
                <a:gd name="T53" fmla="*/ 802 h 863"/>
                <a:gd name="T54" fmla="*/ 552 w 744"/>
                <a:gd name="T55" fmla="*/ 705 h 863"/>
                <a:gd name="T56" fmla="*/ 550 w 744"/>
                <a:gd name="T57" fmla="*/ 613 h 863"/>
                <a:gd name="T58" fmla="*/ 501 w 744"/>
                <a:gd name="T59" fmla="*/ 549 h 863"/>
                <a:gd name="T60" fmla="*/ 510 w 744"/>
                <a:gd name="T61" fmla="*/ 498 h 863"/>
                <a:gd name="T62" fmla="*/ 467 w 744"/>
                <a:gd name="T63" fmla="*/ 443 h 863"/>
                <a:gd name="T64" fmla="*/ 421 w 744"/>
                <a:gd name="T65" fmla="*/ 415 h 863"/>
                <a:gd name="T66" fmla="*/ 349 w 744"/>
                <a:gd name="T67" fmla="*/ 374 h 863"/>
                <a:gd name="T68" fmla="*/ 308 w 744"/>
                <a:gd name="T69" fmla="*/ 332 h 863"/>
                <a:gd name="T70" fmla="*/ 308 w 744"/>
                <a:gd name="T71" fmla="*/ 349 h 863"/>
                <a:gd name="T72" fmla="*/ 266 w 744"/>
                <a:gd name="T73" fmla="*/ 296 h 863"/>
                <a:gd name="T74" fmla="*/ 240 w 744"/>
                <a:gd name="T75" fmla="*/ 202 h 863"/>
                <a:gd name="T76" fmla="*/ 224 w 744"/>
                <a:gd name="T77" fmla="*/ 176 h 863"/>
                <a:gd name="T78" fmla="*/ 183 w 744"/>
                <a:gd name="T79" fmla="*/ 131 h 863"/>
                <a:gd name="T80" fmla="*/ 113 w 744"/>
                <a:gd name="T81" fmla="*/ 109 h 863"/>
                <a:gd name="T82" fmla="*/ 78 w 744"/>
                <a:gd name="T83" fmla="*/ 127 h 863"/>
                <a:gd name="T84" fmla="*/ 43 w 744"/>
                <a:gd name="T85" fmla="*/ 150 h 863"/>
                <a:gd name="T86" fmla="*/ 18 w 744"/>
                <a:gd name="T87" fmla="*/ 116 h 863"/>
                <a:gd name="T88" fmla="*/ 7 w 744"/>
                <a:gd name="T89" fmla="*/ 74 h 863"/>
                <a:gd name="T90" fmla="*/ 21 w 744"/>
                <a:gd name="T91" fmla="*/ 47 h 863"/>
                <a:gd name="T92" fmla="*/ 71 w 744"/>
                <a:gd name="T93" fmla="*/ 16 h 863"/>
                <a:gd name="T94" fmla="*/ 192 w 744"/>
                <a:gd name="T95" fmla="*/ 29 h 863"/>
                <a:gd name="T96" fmla="*/ 249 w 744"/>
                <a:gd name="T97" fmla="*/ 32 h 863"/>
                <a:gd name="T98" fmla="*/ 339 w 744"/>
                <a:gd name="T99" fmla="*/ 56 h 863"/>
                <a:gd name="T100" fmla="*/ 404 w 744"/>
                <a:gd name="T101" fmla="*/ 40 h 863"/>
                <a:gd name="T102" fmla="*/ 422 w 744"/>
                <a:gd name="T103" fmla="*/ 9 h 863"/>
                <a:gd name="T104" fmla="*/ 456 w 744"/>
                <a:gd name="T105" fmla="*/ 39 h 863"/>
                <a:gd name="T106" fmla="*/ 244 w 744"/>
                <a:gd name="T107" fmla="*/ 66 h 863"/>
                <a:gd name="T108" fmla="*/ 314 w 744"/>
                <a:gd name="T109" fmla="*/ 102 h 863"/>
                <a:gd name="T110" fmla="*/ 303 w 744"/>
                <a:gd name="T111" fmla="*/ 101 h 863"/>
                <a:gd name="T112" fmla="*/ 401 w 744"/>
                <a:gd name="T113" fmla="*/ 189 h 863"/>
                <a:gd name="T114" fmla="*/ 433 w 744"/>
                <a:gd name="T115" fmla="*/ 223 h 863"/>
                <a:gd name="T116" fmla="*/ 461 w 744"/>
                <a:gd name="T117" fmla="*/ 204 h 863"/>
                <a:gd name="T118" fmla="*/ 456 w 744"/>
                <a:gd name="T119" fmla="*/ 256 h 863"/>
                <a:gd name="T120" fmla="*/ 505 w 744"/>
                <a:gd name="T121" fmla="*/ 239 h 863"/>
                <a:gd name="T122" fmla="*/ 491 w 744"/>
                <a:gd name="T123" fmla="*/ 255 h 863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44"/>
                <a:gd name="T187" fmla="*/ 0 h 863"/>
                <a:gd name="T188" fmla="*/ 744 w 744"/>
                <a:gd name="T189" fmla="*/ 863 h 863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44" h="863">
                  <a:moveTo>
                    <a:pt x="453" y="47"/>
                  </a:moveTo>
                  <a:cubicBezTo>
                    <a:pt x="453" y="50"/>
                    <a:pt x="457" y="45"/>
                    <a:pt x="456" y="51"/>
                  </a:cubicBezTo>
                  <a:cubicBezTo>
                    <a:pt x="457" y="51"/>
                    <a:pt x="458" y="51"/>
                    <a:pt x="460" y="51"/>
                  </a:cubicBezTo>
                  <a:cubicBezTo>
                    <a:pt x="462" y="50"/>
                    <a:pt x="463" y="48"/>
                    <a:pt x="463" y="44"/>
                  </a:cubicBezTo>
                  <a:cubicBezTo>
                    <a:pt x="464" y="44"/>
                    <a:pt x="466" y="43"/>
                    <a:pt x="465" y="40"/>
                  </a:cubicBezTo>
                  <a:cubicBezTo>
                    <a:pt x="470" y="42"/>
                    <a:pt x="467" y="36"/>
                    <a:pt x="471" y="37"/>
                  </a:cubicBezTo>
                  <a:cubicBezTo>
                    <a:pt x="471" y="34"/>
                    <a:pt x="471" y="31"/>
                    <a:pt x="471" y="28"/>
                  </a:cubicBezTo>
                  <a:cubicBezTo>
                    <a:pt x="476" y="27"/>
                    <a:pt x="478" y="26"/>
                    <a:pt x="482" y="28"/>
                  </a:cubicBezTo>
                  <a:cubicBezTo>
                    <a:pt x="484" y="28"/>
                    <a:pt x="483" y="31"/>
                    <a:pt x="484" y="32"/>
                  </a:cubicBezTo>
                  <a:cubicBezTo>
                    <a:pt x="484" y="32"/>
                    <a:pt x="486" y="32"/>
                    <a:pt x="486" y="32"/>
                  </a:cubicBezTo>
                  <a:cubicBezTo>
                    <a:pt x="488" y="32"/>
                    <a:pt x="489" y="34"/>
                    <a:pt x="491" y="35"/>
                  </a:cubicBezTo>
                  <a:cubicBezTo>
                    <a:pt x="491" y="39"/>
                    <a:pt x="489" y="40"/>
                    <a:pt x="486" y="42"/>
                  </a:cubicBezTo>
                  <a:cubicBezTo>
                    <a:pt x="489" y="43"/>
                    <a:pt x="488" y="49"/>
                    <a:pt x="492" y="50"/>
                  </a:cubicBezTo>
                  <a:cubicBezTo>
                    <a:pt x="491" y="53"/>
                    <a:pt x="487" y="54"/>
                    <a:pt x="486" y="57"/>
                  </a:cubicBezTo>
                  <a:cubicBezTo>
                    <a:pt x="484" y="57"/>
                    <a:pt x="483" y="59"/>
                    <a:pt x="482" y="57"/>
                  </a:cubicBezTo>
                  <a:cubicBezTo>
                    <a:pt x="480" y="58"/>
                    <a:pt x="480" y="62"/>
                    <a:pt x="478" y="64"/>
                  </a:cubicBezTo>
                  <a:cubicBezTo>
                    <a:pt x="476" y="63"/>
                    <a:pt x="479" y="60"/>
                    <a:pt x="472" y="61"/>
                  </a:cubicBezTo>
                  <a:cubicBezTo>
                    <a:pt x="473" y="60"/>
                    <a:pt x="474" y="60"/>
                    <a:pt x="475" y="60"/>
                  </a:cubicBezTo>
                  <a:cubicBezTo>
                    <a:pt x="472" y="56"/>
                    <a:pt x="467" y="61"/>
                    <a:pt x="463" y="60"/>
                  </a:cubicBezTo>
                  <a:cubicBezTo>
                    <a:pt x="464" y="64"/>
                    <a:pt x="463" y="63"/>
                    <a:pt x="463" y="68"/>
                  </a:cubicBezTo>
                  <a:cubicBezTo>
                    <a:pt x="461" y="68"/>
                    <a:pt x="462" y="67"/>
                    <a:pt x="461" y="66"/>
                  </a:cubicBezTo>
                  <a:cubicBezTo>
                    <a:pt x="458" y="66"/>
                    <a:pt x="459" y="70"/>
                    <a:pt x="454" y="70"/>
                  </a:cubicBezTo>
                  <a:cubicBezTo>
                    <a:pt x="455" y="71"/>
                    <a:pt x="457" y="71"/>
                    <a:pt x="457" y="73"/>
                  </a:cubicBezTo>
                  <a:cubicBezTo>
                    <a:pt x="457" y="75"/>
                    <a:pt x="455" y="75"/>
                    <a:pt x="456" y="78"/>
                  </a:cubicBezTo>
                  <a:cubicBezTo>
                    <a:pt x="452" y="75"/>
                    <a:pt x="448" y="84"/>
                    <a:pt x="447" y="82"/>
                  </a:cubicBezTo>
                  <a:cubicBezTo>
                    <a:pt x="446" y="82"/>
                    <a:pt x="445" y="80"/>
                    <a:pt x="444" y="85"/>
                  </a:cubicBezTo>
                  <a:cubicBezTo>
                    <a:pt x="443" y="85"/>
                    <a:pt x="441" y="85"/>
                    <a:pt x="439" y="85"/>
                  </a:cubicBezTo>
                  <a:cubicBezTo>
                    <a:pt x="437" y="86"/>
                    <a:pt x="438" y="89"/>
                    <a:pt x="437" y="91"/>
                  </a:cubicBezTo>
                  <a:cubicBezTo>
                    <a:pt x="436" y="89"/>
                    <a:pt x="435" y="90"/>
                    <a:pt x="435" y="92"/>
                  </a:cubicBezTo>
                  <a:cubicBezTo>
                    <a:pt x="432" y="90"/>
                    <a:pt x="431" y="92"/>
                    <a:pt x="428" y="92"/>
                  </a:cubicBezTo>
                  <a:cubicBezTo>
                    <a:pt x="429" y="93"/>
                    <a:pt x="429" y="95"/>
                    <a:pt x="429" y="98"/>
                  </a:cubicBezTo>
                  <a:cubicBezTo>
                    <a:pt x="426" y="95"/>
                    <a:pt x="427" y="98"/>
                    <a:pt x="425" y="102"/>
                  </a:cubicBezTo>
                  <a:cubicBezTo>
                    <a:pt x="423" y="105"/>
                    <a:pt x="419" y="108"/>
                    <a:pt x="419" y="115"/>
                  </a:cubicBezTo>
                  <a:cubicBezTo>
                    <a:pt x="416" y="117"/>
                    <a:pt x="415" y="120"/>
                    <a:pt x="412" y="123"/>
                  </a:cubicBezTo>
                  <a:cubicBezTo>
                    <a:pt x="412" y="125"/>
                    <a:pt x="414" y="123"/>
                    <a:pt x="414" y="123"/>
                  </a:cubicBezTo>
                  <a:cubicBezTo>
                    <a:pt x="415" y="123"/>
                    <a:pt x="414" y="124"/>
                    <a:pt x="415" y="124"/>
                  </a:cubicBezTo>
                  <a:cubicBezTo>
                    <a:pt x="416" y="125"/>
                    <a:pt x="417" y="127"/>
                    <a:pt x="418" y="127"/>
                  </a:cubicBezTo>
                  <a:cubicBezTo>
                    <a:pt x="419" y="128"/>
                    <a:pt x="420" y="124"/>
                    <a:pt x="423" y="127"/>
                  </a:cubicBezTo>
                  <a:cubicBezTo>
                    <a:pt x="424" y="128"/>
                    <a:pt x="425" y="129"/>
                    <a:pt x="426" y="129"/>
                  </a:cubicBezTo>
                  <a:cubicBezTo>
                    <a:pt x="426" y="131"/>
                    <a:pt x="426" y="132"/>
                    <a:pt x="426" y="134"/>
                  </a:cubicBezTo>
                  <a:cubicBezTo>
                    <a:pt x="427" y="136"/>
                    <a:pt x="429" y="135"/>
                    <a:pt x="429" y="137"/>
                  </a:cubicBezTo>
                  <a:cubicBezTo>
                    <a:pt x="430" y="138"/>
                    <a:pt x="432" y="139"/>
                    <a:pt x="432" y="141"/>
                  </a:cubicBezTo>
                  <a:cubicBezTo>
                    <a:pt x="439" y="140"/>
                    <a:pt x="444" y="143"/>
                    <a:pt x="449" y="141"/>
                  </a:cubicBezTo>
                  <a:cubicBezTo>
                    <a:pt x="449" y="146"/>
                    <a:pt x="455" y="145"/>
                    <a:pt x="458" y="148"/>
                  </a:cubicBezTo>
                  <a:cubicBezTo>
                    <a:pt x="459" y="149"/>
                    <a:pt x="460" y="148"/>
                    <a:pt x="460" y="150"/>
                  </a:cubicBezTo>
                  <a:cubicBezTo>
                    <a:pt x="460" y="152"/>
                    <a:pt x="461" y="150"/>
                    <a:pt x="461" y="150"/>
                  </a:cubicBezTo>
                  <a:cubicBezTo>
                    <a:pt x="463" y="150"/>
                    <a:pt x="463" y="152"/>
                    <a:pt x="464" y="152"/>
                  </a:cubicBezTo>
                  <a:cubicBezTo>
                    <a:pt x="466" y="153"/>
                    <a:pt x="469" y="152"/>
                    <a:pt x="468" y="155"/>
                  </a:cubicBezTo>
                  <a:cubicBezTo>
                    <a:pt x="476" y="155"/>
                    <a:pt x="480" y="158"/>
                    <a:pt x="486" y="158"/>
                  </a:cubicBezTo>
                  <a:cubicBezTo>
                    <a:pt x="487" y="163"/>
                    <a:pt x="485" y="167"/>
                    <a:pt x="488" y="169"/>
                  </a:cubicBezTo>
                  <a:cubicBezTo>
                    <a:pt x="488" y="169"/>
                    <a:pt x="489" y="171"/>
                    <a:pt x="489" y="171"/>
                  </a:cubicBezTo>
                  <a:cubicBezTo>
                    <a:pt x="490" y="172"/>
                    <a:pt x="488" y="174"/>
                    <a:pt x="488" y="174"/>
                  </a:cubicBezTo>
                  <a:cubicBezTo>
                    <a:pt x="489" y="175"/>
                    <a:pt x="490" y="174"/>
                    <a:pt x="491" y="175"/>
                  </a:cubicBezTo>
                  <a:cubicBezTo>
                    <a:pt x="491" y="175"/>
                    <a:pt x="488" y="179"/>
                    <a:pt x="492" y="178"/>
                  </a:cubicBezTo>
                  <a:cubicBezTo>
                    <a:pt x="491" y="179"/>
                    <a:pt x="491" y="180"/>
                    <a:pt x="491" y="182"/>
                  </a:cubicBezTo>
                  <a:cubicBezTo>
                    <a:pt x="491" y="184"/>
                    <a:pt x="492" y="183"/>
                    <a:pt x="492" y="182"/>
                  </a:cubicBezTo>
                  <a:cubicBezTo>
                    <a:pt x="494" y="182"/>
                    <a:pt x="493" y="184"/>
                    <a:pt x="493" y="185"/>
                  </a:cubicBezTo>
                  <a:cubicBezTo>
                    <a:pt x="494" y="185"/>
                    <a:pt x="496" y="184"/>
                    <a:pt x="496" y="185"/>
                  </a:cubicBezTo>
                  <a:cubicBezTo>
                    <a:pt x="498" y="186"/>
                    <a:pt x="503" y="187"/>
                    <a:pt x="508" y="185"/>
                  </a:cubicBezTo>
                  <a:cubicBezTo>
                    <a:pt x="509" y="179"/>
                    <a:pt x="509" y="176"/>
                    <a:pt x="508" y="171"/>
                  </a:cubicBezTo>
                  <a:cubicBezTo>
                    <a:pt x="508" y="169"/>
                    <a:pt x="505" y="170"/>
                    <a:pt x="505" y="169"/>
                  </a:cubicBezTo>
                  <a:cubicBezTo>
                    <a:pt x="503" y="167"/>
                    <a:pt x="507" y="162"/>
                    <a:pt x="502" y="164"/>
                  </a:cubicBezTo>
                  <a:cubicBezTo>
                    <a:pt x="503" y="162"/>
                    <a:pt x="505" y="162"/>
                    <a:pt x="505" y="159"/>
                  </a:cubicBezTo>
                  <a:cubicBezTo>
                    <a:pt x="511" y="161"/>
                    <a:pt x="510" y="157"/>
                    <a:pt x="515" y="157"/>
                  </a:cubicBezTo>
                  <a:cubicBezTo>
                    <a:pt x="517" y="157"/>
                    <a:pt x="515" y="153"/>
                    <a:pt x="516" y="152"/>
                  </a:cubicBezTo>
                  <a:cubicBezTo>
                    <a:pt x="516" y="152"/>
                    <a:pt x="520" y="154"/>
                    <a:pt x="520" y="152"/>
                  </a:cubicBezTo>
                  <a:cubicBezTo>
                    <a:pt x="517" y="147"/>
                    <a:pt x="522" y="140"/>
                    <a:pt x="519" y="137"/>
                  </a:cubicBezTo>
                  <a:cubicBezTo>
                    <a:pt x="519" y="135"/>
                    <a:pt x="517" y="137"/>
                    <a:pt x="517" y="137"/>
                  </a:cubicBezTo>
                  <a:cubicBezTo>
                    <a:pt x="515" y="136"/>
                    <a:pt x="518" y="132"/>
                    <a:pt x="513" y="133"/>
                  </a:cubicBezTo>
                  <a:cubicBezTo>
                    <a:pt x="513" y="130"/>
                    <a:pt x="511" y="130"/>
                    <a:pt x="512" y="127"/>
                  </a:cubicBezTo>
                  <a:cubicBezTo>
                    <a:pt x="511" y="124"/>
                    <a:pt x="513" y="123"/>
                    <a:pt x="516" y="123"/>
                  </a:cubicBezTo>
                  <a:cubicBezTo>
                    <a:pt x="513" y="122"/>
                    <a:pt x="518" y="113"/>
                    <a:pt x="512" y="113"/>
                  </a:cubicBezTo>
                  <a:cubicBezTo>
                    <a:pt x="513" y="112"/>
                    <a:pt x="513" y="111"/>
                    <a:pt x="513" y="109"/>
                  </a:cubicBezTo>
                  <a:cubicBezTo>
                    <a:pt x="513" y="109"/>
                    <a:pt x="512" y="109"/>
                    <a:pt x="512" y="108"/>
                  </a:cubicBezTo>
                  <a:cubicBezTo>
                    <a:pt x="512" y="107"/>
                    <a:pt x="513" y="108"/>
                    <a:pt x="513" y="106"/>
                  </a:cubicBezTo>
                  <a:cubicBezTo>
                    <a:pt x="513" y="105"/>
                    <a:pt x="512" y="105"/>
                    <a:pt x="512" y="103"/>
                  </a:cubicBezTo>
                  <a:cubicBezTo>
                    <a:pt x="512" y="102"/>
                    <a:pt x="515" y="99"/>
                    <a:pt x="512" y="98"/>
                  </a:cubicBezTo>
                  <a:cubicBezTo>
                    <a:pt x="512" y="96"/>
                    <a:pt x="523" y="95"/>
                    <a:pt x="522" y="99"/>
                  </a:cubicBezTo>
                  <a:cubicBezTo>
                    <a:pt x="527" y="99"/>
                    <a:pt x="535" y="101"/>
                    <a:pt x="537" y="96"/>
                  </a:cubicBezTo>
                  <a:cubicBezTo>
                    <a:pt x="540" y="100"/>
                    <a:pt x="547" y="100"/>
                    <a:pt x="547" y="108"/>
                  </a:cubicBezTo>
                  <a:cubicBezTo>
                    <a:pt x="551" y="108"/>
                    <a:pt x="554" y="108"/>
                    <a:pt x="558" y="108"/>
                  </a:cubicBezTo>
                  <a:cubicBezTo>
                    <a:pt x="558" y="110"/>
                    <a:pt x="559" y="110"/>
                    <a:pt x="561" y="110"/>
                  </a:cubicBezTo>
                  <a:cubicBezTo>
                    <a:pt x="561" y="113"/>
                    <a:pt x="561" y="116"/>
                    <a:pt x="561" y="119"/>
                  </a:cubicBezTo>
                  <a:cubicBezTo>
                    <a:pt x="561" y="122"/>
                    <a:pt x="565" y="125"/>
                    <a:pt x="562" y="126"/>
                  </a:cubicBezTo>
                  <a:cubicBezTo>
                    <a:pt x="562" y="127"/>
                    <a:pt x="565" y="127"/>
                    <a:pt x="566" y="127"/>
                  </a:cubicBezTo>
                  <a:cubicBezTo>
                    <a:pt x="566" y="132"/>
                    <a:pt x="572" y="129"/>
                    <a:pt x="568" y="133"/>
                  </a:cubicBezTo>
                  <a:cubicBezTo>
                    <a:pt x="574" y="134"/>
                    <a:pt x="575" y="131"/>
                    <a:pt x="580" y="131"/>
                  </a:cubicBezTo>
                  <a:cubicBezTo>
                    <a:pt x="581" y="130"/>
                    <a:pt x="580" y="129"/>
                    <a:pt x="579" y="129"/>
                  </a:cubicBezTo>
                  <a:cubicBezTo>
                    <a:pt x="580" y="126"/>
                    <a:pt x="581" y="126"/>
                    <a:pt x="583" y="127"/>
                  </a:cubicBezTo>
                  <a:cubicBezTo>
                    <a:pt x="582" y="123"/>
                    <a:pt x="586" y="123"/>
                    <a:pt x="588" y="122"/>
                  </a:cubicBezTo>
                  <a:cubicBezTo>
                    <a:pt x="588" y="120"/>
                    <a:pt x="586" y="120"/>
                    <a:pt x="586" y="120"/>
                  </a:cubicBezTo>
                  <a:cubicBezTo>
                    <a:pt x="586" y="119"/>
                    <a:pt x="589" y="118"/>
                    <a:pt x="592" y="117"/>
                  </a:cubicBezTo>
                  <a:cubicBezTo>
                    <a:pt x="589" y="121"/>
                    <a:pt x="591" y="120"/>
                    <a:pt x="595" y="124"/>
                  </a:cubicBezTo>
                  <a:cubicBezTo>
                    <a:pt x="596" y="127"/>
                    <a:pt x="598" y="130"/>
                    <a:pt x="603" y="130"/>
                  </a:cubicBezTo>
                  <a:cubicBezTo>
                    <a:pt x="603" y="132"/>
                    <a:pt x="600" y="131"/>
                    <a:pt x="600" y="133"/>
                  </a:cubicBezTo>
                  <a:cubicBezTo>
                    <a:pt x="601" y="134"/>
                    <a:pt x="603" y="134"/>
                    <a:pt x="603" y="137"/>
                  </a:cubicBezTo>
                  <a:cubicBezTo>
                    <a:pt x="605" y="138"/>
                    <a:pt x="604" y="134"/>
                    <a:pt x="604" y="134"/>
                  </a:cubicBezTo>
                  <a:cubicBezTo>
                    <a:pt x="608" y="133"/>
                    <a:pt x="603" y="140"/>
                    <a:pt x="609" y="138"/>
                  </a:cubicBezTo>
                  <a:cubicBezTo>
                    <a:pt x="606" y="142"/>
                    <a:pt x="610" y="144"/>
                    <a:pt x="606" y="147"/>
                  </a:cubicBezTo>
                  <a:cubicBezTo>
                    <a:pt x="606" y="150"/>
                    <a:pt x="610" y="148"/>
                    <a:pt x="611" y="150"/>
                  </a:cubicBezTo>
                  <a:cubicBezTo>
                    <a:pt x="612" y="150"/>
                    <a:pt x="609" y="152"/>
                    <a:pt x="610" y="152"/>
                  </a:cubicBezTo>
                  <a:cubicBezTo>
                    <a:pt x="611" y="153"/>
                    <a:pt x="613" y="153"/>
                    <a:pt x="614" y="154"/>
                  </a:cubicBezTo>
                  <a:cubicBezTo>
                    <a:pt x="615" y="154"/>
                    <a:pt x="616" y="156"/>
                    <a:pt x="617" y="157"/>
                  </a:cubicBezTo>
                  <a:cubicBezTo>
                    <a:pt x="619" y="158"/>
                    <a:pt x="622" y="158"/>
                    <a:pt x="624" y="161"/>
                  </a:cubicBezTo>
                  <a:cubicBezTo>
                    <a:pt x="626" y="162"/>
                    <a:pt x="627" y="155"/>
                    <a:pt x="628" y="159"/>
                  </a:cubicBezTo>
                  <a:cubicBezTo>
                    <a:pt x="628" y="163"/>
                    <a:pt x="625" y="164"/>
                    <a:pt x="621" y="164"/>
                  </a:cubicBezTo>
                  <a:cubicBezTo>
                    <a:pt x="624" y="166"/>
                    <a:pt x="628" y="167"/>
                    <a:pt x="632" y="168"/>
                  </a:cubicBezTo>
                  <a:cubicBezTo>
                    <a:pt x="632" y="170"/>
                    <a:pt x="633" y="171"/>
                    <a:pt x="635" y="171"/>
                  </a:cubicBezTo>
                  <a:cubicBezTo>
                    <a:pt x="635" y="174"/>
                    <a:pt x="635" y="175"/>
                    <a:pt x="638" y="175"/>
                  </a:cubicBezTo>
                  <a:cubicBezTo>
                    <a:pt x="637" y="177"/>
                    <a:pt x="636" y="179"/>
                    <a:pt x="637" y="182"/>
                  </a:cubicBezTo>
                  <a:cubicBezTo>
                    <a:pt x="634" y="183"/>
                    <a:pt x="631" y="183"/>
                    <a:pt x="628" y="185"/>
                  </a:cubicBezTo>
                  <a:cubicBezTo>
                    <a:pt x="627" y="185"/>
                    <a:pt x="628" y="186"/>
                    <a:pt x="627" y="186"/>
                  </a:cubicBezTo>
                  <a:cubicBezTo>
                    <a:pt x="625" y="186"/>
                    <a:pt x="624" y="186"/>
                    <a:pt x="624" y="188"/>
                  </a:cubicBezTo>
                  <a:cubicBezTo>
                    <a:pt x="624" y="190"/>
                    <a:pt x="621" y="188"/>
                    <a:pt x="621" y="188"/>
                  </a:cubicBezTo>
                  <a:cubicBezTo>
                    <a:pt x="621" y="188"/>
                    <a:pt x="619" y="190"/>
                    <a:pt x="618" y="190"/>
                  </a:cubicBezTo>
                  <a:cubicBezTo>
                    <a:pt x="618" y="191"/>
                    <a:pt x="618" y="194"/>
                    <a:pt x="617" y="195"/>
                  </a:cubicBezTo>
                  <a:cubicBezTo>
                    <a:pt x="616" y="196"/>
                    <a:pt x="611" y="194"/>
                    <a:pt x="614" y="196"/>
                  </a:cubicBezTo>
                  <a:cubicBezTo>
                    <a:pt x="613" y="199"/>
                    <a:pt x="608" y="197"/>
                    <a:pt x="606" y="197"/>
                  </a:cubicBezTo>
                  <a:cubicBezTo>
                    <a:pt x="603" y="197"/>
                    <a:pt x="600" y="197"/>
                    <a:pt x="597" y="197"/>
                  </a:cubicBezTo>
                  <a:cubicBezTo>
                    <a:pt x="595" y="197"/>
                    <a:pt x="595" y="196"/>
                    <a:pt x="593" y="196"/>
                  </a:cubicBezTo>
                  <a:cubicBezTo>
                    <a:pt x="587" y="195"/>
                    <a:pt x="581" y="197"/>
                    <a:pt x="575" y="197"/>
                  </a:cubicBezTo>
                  <a:cubicBezTo>
                    <a:pt x="570" y="199"/>
                    <a:pt x="568" y="205"/>
                    <a:pt x="562" y="206"/>
                  </a:cubicBezTo>
                  <a:cubicBezTo>
                    <a:pt x="565" y="209"/>
                    <a:pt x="560" y="209"/>
                    <a:pt x="558" y="211"/>
                  </a:cubicBezTo>
                  <a:cubicBezTo>
                    <a:pt x="559" y="213"/>
                    <a:pt x="560" y="214"/>
                    <a:pt x="559" y="216"/>
                  </a:cubicBezTo>
                  <a:cubicBezTo>
                    <a:pt x="562" y="215"/>
                    <a:pt x="562" y="212"/>
                    <a:pt x="564" y="210"/>
                  </a:cubicBezTo>
                  <a:cubicBezTo>
                    <a:pt x="565" y="209"/>
                    <a:pt x="569" y="210"/>
                    <a:pt x="569" y="207"/>
                  </a:cubicBezTo>
                  <a:cubicBezTo>
                    <a:pt x="570" y="202"/>
                    <a:pt x="572" y="211"/>
                    <a:pt x="572" y="204"/>
                  </a:cubicBezTo>
                  <a:cubicBezTo>
                    <a:pt x="574" y="203"/>
                    <a:pt x="575" y="206"/>
                    <a:pt x="575" y="206"/>
                  </a:cubicBezTo>
                  <a:cubicBezTo>
                    <a:pt x="576" y="206"/>
                    <a:pt x="576" y="203"/>
                    <a:pt x="576" y="203"/>
                  </a:cubicBezTo>
                  <a:cubicBezTo>
                    <a:pt x="579" y="202"/>
                    <a:pt x="582" y="203"/>
                    <a:pt x="586" y="203"/>
                  </a:cubicBezTo>
                  <a:cubicBezTo>
                    <a:pt x="586" y="205"/>
                    <a:pt x="588" y="204"/>
                    <a:pt x="588" y="203"/>
                  </a:cubicBezTo>
                  <a:cubicBezTo>
                    <a:pt x="590" y="203"/>
                    <a:pt x="590" y="211"/>
                    <a:pt x="586" y="209"/>
                  </a:cubicBezTo>
                  <a:cubicBezTo>
                    <a:pt x="589" y="212"/>
                    <a:pt x="584" y="213"/>
                    <a:pt x="585" y="218"/>
                  </a:cubicBezTo>
                  <a:cubicBezTo>
                    <a:pt x="585" y="220"/>
                    <a:pt x="586" y="221"/>
                    <a:pt x="586" y="223"/>
                  </a:cubicBezTo>
                  <a:cubicBezTo>
                    <a:pt x="587" y="222"/>
                    <a:pt x="589" y="221"/>
                    <a:pt x="589" y="223"/>
                  </a:cubicBezTo>
                  <a:cubicBezTo>
                    <a:pt x="589" y="224"/>
                    <a:pt x="591" y="223"/>
                    <a:pt x="592" y="224"/>
                  </a:cubicBezTo>
                  <a:cubicBezTo>
                    <a:pt x="592" y="224"/>
                    <a:pt x="594" y="227"/>
                    <a:pt x="595" y="227"/>
                  </a:cubicBezTo>
                  <a:cubicBezTo>
                    <a:pt x="595" y="227"/>
                    <a:pt x="596" y="227"/>
                    <a:pt x="597" y="227"/>
                  </a:cubicBezTo>
                  <a:cubicBezTo>
                    <a:pt x="598" y="227"/>
                    <a:pt x="599" y="228"/>
                    <a:pt x="599" y="228"/>
                  </a:cubicBezTo>
                  <a:cubicBezTo>
                    <a:pt x="601" y="229"/>
                    <a:pt x="603" y="225"/>
                    <a:pt x="604" y="228"/>
                  </a:cubicBezTo>
                  <a:cubicBezTo>
                    <a:pt x="606" y="229"/>
                    <a:pt x="605" y="226"/>
                    <a:pt x="606" y="225"/>
                  </a:cubicBezTo>
                  <a:cubicBezTo>
                    <a:pt x="606" y="225"/>
                    <a:pt x="608" y="226"/>
                    <a:pt x="609" y="225"/>
                  </a:cubicBezTo>
                  <a:cubicBezTo>
                    <a:pt x="609" y="224"/>
                    <a:pt x="608" y="222"/>
                    <a:pt x="609" y="221"/>
                  </a:cubicBezTo>
                  <a:cubicBezTo>
                    <a:pt x="611" y="221"/>
                    <a:pt x="611" y="222"/>
                    <a:pt x="611" y="224"/>
                  </a:cubicBezTo>
                  <a:cubicBezTo>
                    <a:pt x="612" y="226"/>
                    <a:pt x="616" y="225"/>
                    <a:pt x="614" y="230"/>
                  </a:cubicBezTo>
                  <a:cubicBezTo>
                    <a:pt x="612" y="230"/>
                    <a:pt x="612" y="228"/>
                    <a:pt x="610" y="228"/>
                  </a:cubicBezTo>
                  <a:cubicBezTo>
                    <a:pt x="608" y="229"/>
                    <a:pt x="608" y="231"/>
                    <a:pt x="606" y="232"/>
                  </a:cubicBezTo>
                  <a:cubicBezTo>
                    <a:pt x="605" y="233"/>
                    <a:pt x="603" y="232"/>
                    <a:pt x="602" y="232"/>
                  </a:cubicBezTo>
                  <a:cubicBezTo>
                    <a:pt x="599" y="233"/>
                    <a:pt x="600" y="236"/>
                    <a:pt x="595" y="235"/>
                  </a:cubicBezTo>
                  <a:cubicBezTo>
                    <a:pt x="592" y="235"/>
                    <a:pt x="593" y="239"/>
                    <a:pt x="592" y="239"/>
                  </a:cubicBezTo>
                  <a:cubicBezTo>
                    <a:pt x="591" y="240"/>
                    <a:pt x="590" y="238"/>
                    <a:pt x="590" y="238"/>
                  </a:cubicBezTo>
                  <a:cubicBezTo>
                    <a:pt x="588" y="240"/>
                    <a:pt x="588" y="243"/>
                    <a:pt x="583" y="242"/>
                  </a:cubicBezTo>
                  <a:cubicBezTo>
                    <a:pt x="586" y="239"/>
                    <a:pt x="583" y="240"/>
                    <a:pt x="583" y="237"/>
                  </a:cubicBezTo>
                  <a:cubicBezTo>
                    <a:pt x="586" y="235"/>
                    <a:pt x="587" y="232"/>
                    <a:pt x="590" y="235"/>
                  </a:cubicBezTo>
                  <a:cubicBezTo>
                    <a:pt x="592" y="231"/>
                    <a:pt x="588" y="231"/>
                    <a:pt x="586" y="230"/>
                  </a:cubicBezTo>
                  <a:cubicBezTo>
                    <a:pt x="583" y="228"/>
                    <a:pt x="581" y="234"/>
                    <a:pt x="578" y="234"/>
                  </a:cubicBezTo>
                  <a:cubicBezTo>
                    <a:pt x="578" y="234"/>
                    <a:pt x="574" y="235"/>
                    <a:pt x="573" y="235"/>
                  </a:cubicBezTo>
                  <a:cubicBezTo>
                    <a:pt x="572" y="236"/>
                    <a:pt x="572" y="236"/>
                    <a:pt x="572" y="238"/>
                  </a:cubicBezTo>
                  <a:cubicBezTo>
                    <a:pt x="564" y="237"/>
                    <a:pt x="565" y="242"/>
                    <a:pt x="558" y="239"/>
                  </a:cubicBezTo>
                  <a:cubicBezTo>
                    <a:pt x="561" y="241"/>
                    <a:pt x="562" y="243"/>
                    <a:pt x="555" y="242"/>
                  </a:cubicBezTo>
                  <a:cubicBezTo>
                    <a:pt x="552" y="245"/>
                    <a:pt x="551" y="252"/>
                    <a:pt x="555" y="253"/>
                  </a:cubicBezTo>
                  <a:cubicBezTo>
                    <a:pt x="555" y="256"/>
                    <a:pt x="551" y="255"/>
                    <a:pt x="552" y="259"/>
                  </a:cubicBezTo>
                  <a:cubicBezTo>
                    <a:pt x="551" y="259"/>
                    <a:pt x="549" y="259"/>
                    <a:pt x="548" y="259"/>
                  </a:cubicBezTo>
                  <a:cubicBezTo>
                    <a:pt x="547" y="260"/>
                    <a:pt x="547" y="261"/>
                    <a:pt x="545" y="262"/>
                  </a:cubicBezTo>
                  <a:cubicBezTo>
                    <a:pt x="543" y="263"/>
                    <a:pt x="539" y="262"/>
                    <a:pt x="537" y="265"/>
                  </a:cubicBezTo>
                  <a:cubicBezTo>
                    <a:pt x="536" y="266"/>
                    <a:pt x="535" y="267"/>
                    <a:pt x="534" y="268"/>
                  </a:cubicBezTo>
                  <a:cubicBezTo>
                    <a:pt x="533" y="269"/>
                    <a:pt x="532" y="272"/>
                    <a:pt x="530" y="275"/>
                  </a:cubicBezTo>
                  <a:cubicBezTo>
                    <a:pt x="529" y="276"/>
                    <a:pt x="526" y="276"/>
                    <a:pt x="527" y="282"/>
                  </a:cubicBezTo>
                  <a:cubicBezTo>
                    <a:pt x="524" y="281"/>
                    <a:pt x="524" y="278"/>
                    <a:pt x="522" y="277"/>
                  </a:cubicBezTo>
                  <a:cubicBezTo>
                    <a:pt x="520" y="278"/>
                    <a:pt x="521" y="280"/>
                    <a:pt x="519" y="280"/>
                  </a:cubicBezTo>
                  <a:cubicBezTo>
                    <a:pt x="524" y="286"/>
                    <a:pt x="524" y="290"/>
                    <a:pt x="524" y="298"/>
                  </a:cubicBezTo>
                  <a:cubicBezTo>
                    <a:pt x="521" y="297"/>
                    <a:pt x="522" y="300"/>
                    <a:pt x="522" y="301"/>
                  </a:cubicBezTo>
                  <a:cubicBezTo>
                    <a:pt x="521" y="302"/>
                    <a:pt x="519" y="301"/>
                    <a:pt x="519" y="301"/>
                  </a:cubicBezTo>
                  <a:cubicBezTo>
                    <a:pt x="518" y="303"/>
                    <a:pt x="517" y="303"/>
                    <a:pt x="516" y="304"/>
                  </a:cubicBezTo>
                  <a:cubicBezTo>
                    <a:pt x="514" y="305"/>
                    <a:pt x="513" y="308"/>
                    <a:pt x="512" y="308"/>
                  </a:cubicBezTo>
                  <a:cubicBezTo>
                    <a:pt x="510" y="309"/>
                    <a:pt x="507" y="308"/>
                    <a:pt x="506" y="310"/>
                  </a:cubicBezTo>
                  <a:cubicBezTo>
                    <a:pt x="503" y="311"/>
                    <a:pt x="502" y="314"/>
                    <a:pt x="501" y="317"/>
                  </a:cubicBezTo>
                  <a:cubicBezTo>
                    <a:pt x="497" y="317"/>
                    <a:pt x="497" y="321"/>
                    <a:pt x="493" y="321"/>
                  </a:cubicBezTo>
                  <a:cubicBezTo>
                    <a:pt x="495" y="325"/>
                    <a:pt x="490" y="336"/>
                    <a:pt x="496" y="336"/>
                  </a:cubicBezTo>
                  <a:cubicBezTo>
                    <a:pt x="493" y="341"/>
                    <a:pt x="499" y="342"/>
                    <a:pt x="498" y="349"/>
                  </a:cubicBezTo>
                  <a:cubicBezTo>
                    <a:pt x="498" y="350"/>
                    <a:pt x="499" y="350"/>
                    <a:pt x="501" y="350"/>
                  </a:cubicBezTo>
                  <a:cubicBezTo>
                    <a:pt x="499" y="355"/>
                    <a:pt x="501" y="354"/>
                    <a:pt x="501" y="360"/>
                  </a:cubicBezTo>
                  <a:cubicBezTo>
                    <a:pt x="498" y="360"/>
                    <a:pt x="496" y="361"/>
                    <a:pt x="495" y="363"/>
                  </a:cubicBezTo>
                  <a:cubicBezTo>
                    <a:pt x="493" y="363"/>
                    <a:pt x="494" y="360"/>
                    <a:pt x="493" y="359"/>
                  </a:cubicBezTo>
                  <a:cubicBezTo>
                    <a:pt x="493" y="357"/>
                    <a:pt x="491" y="358"/>
                    <a:pt x="489" y="357"/>
                  </a:cubicBezTo>
                  <a:cubicBezTo>
                    <a:pt x="488" y="357"/>
                    <a:pt x="489" y="353"/>
                    <a:pt x="486" y="355"/>
                  </a:cubicBezTo>
                  <a:cubicBezTo>
                    <a:pt x="487" y="351"/>
                    <a:pt x="489" y="348"/>
                    <a:pt x="484" y="347"/>
                  </a:cubicBezTo>
                  <a:cubicBezTo>
                    <a:pt x="486" y="341"/>
                    <a:pt x="483" y="341"/>
                    <a:pt x="482" y="335"/>
                  </a:cubicBezTo>
                  <a:cubicBezTo>
                    <a:pt x="481" y="335"/>
                    <a:pt x="481" y="336"/>
                    <a:pt x="479" y="336"/>
                  </a:cubicBezTo>
                  <a:cubicBezTo>
                    <a:pt x="479" y="335"/>
                    <a:pt x="479" y="334"/>
                    <a:pt x="479" y="333"/>
                  </a:cubicBezTo>
                  <a:cubicBezTo>
                    <a:pt x="477" y="334"/>
                    <a:pt x="470" y="335"/>
                    <a:pt x="468" y="333"/>
                  </a:cubicBezTo>
                  <a:cubicBezTo>
                    <a:pt x="467" y="332"/>
                    <a:pt x="467" y="331"/>
                    <a:pt x="465" y="331"/>
                  </a:cubicBezTo>
                  <a:cubicBezTo>
                    <a:pt x="464" y="330"/>
                    <a:pt x="462" y="332"/>
                    <a:pt x="460" y="332"/>
                  </a:cubicBezTo>
                  <a:cubicBezTo>
                    <a:pt x="460" y="332"/>
                    <a:pt x="465" y="327"/>
                    <a:pt x="460" y="329"/>
                  </a:cubicBezTo>
                  <a:cubicBezTo>
                    <a:pt x="459" y="329"/>
                    <a:pt x="460" y="330"/>
                    <a:pt x="458" y="331"/>
                  </a:cubicBezTo>
                  <a:cubicBezTo>
                    <a:pt x="455" y="331"/>
                    <a:pt x="449" y="331"/>
                    <a:pt x="446" y="329"/>
                  </a:cubicBezTo>
                  <a:cubicBezTo>
                    <a:pt x="443" y="329"/>
                    <a:pt x="445" y="334"/>
                    <a:pt x="444" y="336"/>
                  </a:cubicBezTo>
                  <a:cubicBezTo>
                    <a:pt x="437" y="335"/>
                    <a:pt x="428" y="334"/>
                    <a:pt x="419" y="333"/>
                  </a:cubicBezTo>
                  <a:cubicBezTo>
                    <a:pt x="418" y="334"/>
                    <a:pt x="418" y="335"/>
                    <a:pt x="416" y="335"/>
                  </a:cubicBezTo>
                  <a:cubicBezTo>
                    <a:pt x="415" y="335"/>
                    <a:pt x="415" y="338"/>
                    <a:pt x="414" y="338"/>
                  </a:cubicBezTo>
                  <a:cubicBezTo>
                    <a:pt x="412" y="338"/>
                    <a:pt x="412" y="339"/>
                    <a:pt x="412" y="340"/>
                  </a:cubicBezTo>
                  <a:cubicBezTo>
                    <a:pt x="410" y="341"/>
                    <a:pt x="408" y="340"/>
                    <a:pt x="407" y="340"/>
                  </a:cubicBezTo>
                  <a:cubicBezTo>
                    <a:pt x="405" y="341"/>
                    <a:pt x="405" y="344"/>
                    <a:pt x="402" y="343"/>
                  </a:cubicBezTo>
                  <a:cubicBezTo>
                    <a:pt x="403" y="346"/>
                    <a:pt x="401" y="352"/>
                    <a:pt x="404" y="353"/>
                  </a:cubicBezTo>
                  <a:cubicBezTo>
                    <a:pt x="402" y="355"/>
                    <a:pt x="401" y="357"/>
                    <a:pt x="400" y="359"/>
                  </a:cubicBezTo>
                  <a:cubicBezTo>
                    <a:pt x="400" y="363"/>
                    <a:pt x="399" y="366"/>
                    <a:pt x="400" y="370"/>
                  </a:cubicBezTo>
                  <a:cubicBezTo>
                    <a:pt x="400" y="372"/>
                    <a:pt x="401" y="372"/>
                    <a:pt x="401" y="374"/>
                  </a:cubicBezTo>
                  <a:cubicBezTo>
                    <a:pt x="401" y="377"/>
                    <a:pt x="402" y="382"/>
                    <a:pt x="400" y="384"/>
                  </a:cubicBezTo>
                  <a:cubicBezTo>
                    <a:pt x="399" y="386"/>
                    <a:pt x="403" y="384"/>
                    <a:pt x="404" y="385"/>
                  </a:cubicBezTo>
                  <a:cubicBezTo>
                    <a:pt x="404" y="386"/>
                    <a:pt x="402" y="387"/>
                    <a:pt x="402" y="388"/>
                  </a:cubicBezTo>
                  <a:cubicBezTo>
                    <a:pt x="402" y="388"/>
                    <a:pt x="404" y="389"/>
                    <a:pt x="404" y="390"/>
                  </a:cubicBezTo>
                  <a:cubicBezTo>
                    <a:pt x="405" y="391"/>
                    <a:pt x="406" y="390"/>
                    <a:pt x="407" y="391"/>
                  </a:cubicBezTo>
                  <a:cubicBezTo>
                    <a:pt x="407" y="391"/>
                    <a:pt x="406" y="393"/>
                    <a:pt x="407" y="394"/>
                  </a:cubicBezTo>
                  <a:cubicBezTo>
                    <a:pt x="407" y="394"/>
                    <a:pt x="408" y="394"/>
                    <a:pt x="408" y="394"/>
                  </a:cubicBezTo>
                  <a:cubicBezTo>
                    <a:pt x="408" y="394"/>
                    <a:pt x="408" y="396"/>
                    <a:pt x="408" y="397"/>
                  </a:cubicBezTo>
                  <a:cubicBezTo>
                    <a:pt x="409" y="397"/>
                    <a:pt x="412" y="400"/>
                    <a:pt x="412" y="402"/>
                  </a:cubicBezTo>
                  <a:cubicBezTo>
                    <a:pt x="423" y="403"/>
                    <a:pt x="429" y="400"/>
                    <a:pt x="435" y="402"/>
                  </a:cubicBezTo>
                  <a:cubicBezTo>
                    <a:pt x="436" y="402"/>
                    <a:pt x="436" y="400"/>
                    <a:pt x="437" y="399"/>
                  </a:cubicBezTo>
                  <a:cubicBezTo>
                    <a:pt x="439" y="398"/>
                    <a:pt x="440" y="396"/>
                    <a:pt x="442" y="392"/>
                  </a:cubicBezTo>
                  <a:cubicBezTo>
                    <a:pt x="442" y="391"/>
                    <a:pt x="444" y="390"/>
                    <a:pt x="442" y="390"/>
                  </a:cubicBezTo>
                  <a:cubicBezTo>
                    <a:pt x="445" y="385"/>
                    <a:pt x="455" y="382"/>
                    <a:pt x="463" y="385"/>
                  </a:cubicBezTo>
                  <a:cubicBezTo>
                    <a:pt x="459" y="389"/>
                    <a:pt x="459" y="394"/>
                    <a:pt x="456" y="398"/>
                  </a:cubicBezTo>
                  <a:cubicBezTo>
                    <a:pt x="454" y="402"/>
                    <a:pt x="458" y="402"/>
                    <a:pt x="457" y="405"/>
                  </a:cubicBezTo>
                  <a:cubicBezTo>
                    <a:pt x="454" y="406"/>
                    <a:pt x="453" y="409"/>
                    <a:pt x="451" y="412"/>
                  </a:cubicBezTo>
                  <a:cubicBezTo>
                    <a:pt x="451" y="413"/>
                    <a:pt x="451" y="414"/>
                    <a:pt x="450" y="413"/>
                  </a:cubicBezTo>
                  <a:cubicBezTo>
                    <a:pt x="449" y="417"/>
                    <a:pt x="456" y="413"/>
                    <a:pt x="454" y="418"/>
                  </a:cubicBezTo>
                  <a:cubicBezTo>
                    <a:pt x="458" y="418"/>
                    <a:pt x="458" y="415"/>
                    <a:pt x="463" y="416"/>
                  </a:cubicBezTo>
                  <a:cubicBezTo>
                    <a:pt x="462" y="419"/>
                    <a:pt x="465" y="418"/>
                    <a:pt x="465" y="420"/>
                  </a:cubicBezTo>
                  <a:cubicBezTo>
                    <a:pt x="473" y="417"/>
                    <a:pt x="474" y="423"/>
                    <a:pt x="482" y="422"/>
                  </a:cubicBezTo>
                  <a:cubicBezTo>
                    <a:pt x="479" y="425"/>
                    <a:pt x="484" y="429"/>
                    <a:pt x="479" y="432"/>
                  </a:cubicBezTo>
                  <a:cubicBezTo>
                    <a:pt x="482" y="435"/>
                    <a:pt x="481" y="443"/>
                    <a:pt x="479" y="447"/>
                  </a:cubicBezTo>
                  <a:cubicBezTo>
                    <a:pt x="480" y="450"/>
                    <a:pt x="482" y="450"/>
                    <a:pt x="485" y="450"/>
                  </a:cubicBezTo>
                  <a:cubicBezTo>
                    <a:pt x="484" y="453"/>
                    <a:pt x="488" y="452"/>
                    <a:pt x="488" y="454"/>
                  </a:cubicBezTo>
                  <a:cubicBezTo>
                    <a:pt x="488" y="456"/>
                    <a:pt x="492" y="455"/>
                    <a:pt x="492" y="457"/>
                  </a:cubicBezTo>
                  <a:cubicBezTo>
                    <a:pt x="497" y="453"/>
                    <a:pt x="505" y="458"/>
                    <a:pt x="509" y="455"/>
                  </a:cubicBezTo>
                  <a:cubicBezTo>
                    <a:pt x="509" y="456"/>
                    <a:pt x="509" y="457"/>
                    <a:pt x="509" y="458"/>
                  </a:cubicBezTo>
                  <a:cubicBezTo>
                    <a:pt x="511" y="458"/>
                    <a:pt x="516" y="455"/>
                    <a:pt x="516" y="460"/>
                  </a:cubicBezTo>
                  <a:cubicBezTo>
                    <a:pt x="517" y="459"/>
                    <a:pt x="518" y="458"/>
                    <a:pt x="520" y="458"/>
                  </a:cubicBezTo>
                  <a:cubicBezTo>
                    <a:pt x="521" y="457"/>
                    <a:pt x="522" y="456"/>
                    <a:pt x="523" y="455"/>
                  </a:cubicBezTo>
                  <a:cubicBezTo>
                    <a:pt x="524" y="455"/>
                    <a:pt x="524" y="456"/>
                    <a:pt x="524" y="454"/>
                  </a:cubicBezTo>
                  <a:cubicBezTo>
                    <a:pt x="524" y="452"/>
                    <a:pt x="527" y="455"/>
                    <a:pt x="527" y="453"/>
                  </a:cubicBezTo>
                  <a:cubicBezTo>
                    <a:pt x="527" y="452"/>
                    <a:pt x="527" y="450"/>
                    <a:pt x="527" y="450"/>
                  </a:cubicBezTo>
                  <a:cubicBezTo>
                    <a:pt x="528" y="449"/>
                    <a:pt x="529" y="451"/>
                    <a:pt x="529" y="451"/>
                  </a:cubicBezTo>
                  <a:cubicBezTo>
                    <a:pt x="530" y="451"/>
                    <a:pt x="530" y="449"/>
                    <a:pt x="531" y="448"/>
                  </a:cubicBezTo>
                  <a:cubicBezTo>
                    <a:pt x="533" y="447"/>
                    <a:pt x="535" y="446"/>
                    <a:pt x="537" y="444"/>
                  </a:cubicBezTo>
                  <a:cubicBezTo>
                    <a:pt x="538" y="444"/>
                    <a:pt x="539" y="443"/>
                    <a:pt x="538" y="441"/>
                  </a:cubicBezTo>
                  <a:cubicBezTo>
                    <a:pt x="540" y="443"/>
                    <a:pt x="554" y="444"/>
                    <a:pt x="547" y="446"/>
                  </a:cubicBezTo>
                  <a:cubicBezTo>
                    <a:pt x="547" y="448"/>
                    <a:pt x="550" y="447"/>
                    <a:pt x="552" y="447"/>
                  </a:cubicBezTo>
                  <a:cubicBezTo>
                    <a:pt x="554" y="447"/>
                    <a:pt x="554" y="445"/>
                    <a:pt x="554" y="444"/>
                  </a:cubicBezTo>
                  <a:cubicBezTo>
                    <a:pt x="558" y="444"/>
                    <a:pt x="561" y="444"/>
                    <a:pt x="565" y="444"/>
                  </a:cubicBezTo>
                  <a:cubicBezTo>
                    <a:pt x="563" y="449"/>
                    <a:pt x="571" y="447"/>
                    <a:pt x="575" y="448"/>
                  </a:cubicBezTo>
                  <a:cubicBezTo>
                    <a:pt x="575" y="449"/>
                    <a:pt x="575" y="450"/>
                    <a:pt x="576" y="450"/>
                  </a:cubicBezTo>
                  <a:cubicBezTo>
                    <a:pt x="577" y="450"/>
                    <a:pt x="578" y="451"/>
                    <a:pt x="579" y="451"/>
                  </a:cubicBezTo>
                  <a:cubicBezTo>
                    <a:pt x="582" y="452"/>
                    <a:pt x="583" y="450"/>
                    <a:pt x="585" y="450"/>
                  </a:cubicBezTo>
                  <a:cubicBezTo>
                    <a:pt x="592" y="449"/>
                    <a:pt x="599" y="451"/>
                    <a:pt x="606" y="451"/>
                  </a:cubicBezTo>
                  <a:cubicBezTo>
                    <a:pt x="605" y="454"/>
                    <a:pt x="607" y="456"/>
                    <a:pt x="607" y="454"/>
                  </a:cubicBezTo>
                  <a:cubicBezTo>
                    <a:pt x="609" y="454"/>
                    <a:pt x="608" y="455"/>
                    <a:pt x="607" y="455"/>
                  </a:cubicBezTo>
                  <a:cubicBezTo>
                    <a:pt x="607" y="459"/>
                    <a:pt x="611" y="456"/>
                    <a:pt x="613" y="458"/>
                  </a:cubicBezTo>
                  <a:cubicBezTo>
                    <a:pt x="613" y="459"/>
                    <a:pt x="612" y="461"/>
                    <a:pt x="613" y="461"/>
                  </a:cubicBezTo>
                  <a:cubicBezTo>
                    <a:pt x="614" y="462"/>
                    <a:pt x="617" y="461"/>
                    <a:pt x="618" y="461"/>
                  </a:cubicBezTo>
                  <a:cubicBezTo>
                    <a:pt x="617" y="464"/>
                    <a:pt x="619" y="465"/>
                    <a:pt x="621" y="467"/>
                  </a:cubicBezTo>
                  <a:cubicBezTo>
                    <a:pt x="623" y="469"/>
                    <a:pt x="626" y="470"/>
                    <a:pt x="627" y="474"/>
                  </a:cubicBezTo>
                  <a:cubicBezTo>
                    <a:pt x="636" y="473"/>
                    <a:pt x="639" y="478"/>
                    <a:pt x="646" y="475"/>
                  </a:cubicBezTo>
                  <a:cubicBezTo>
                    <a:pt x="644" y="481"/>
                    <a:pt x="654" y="475"/>
                    <a:pt x="652" y="481"/>
                  </a:cubicBezTo>
                  <a:cubicBezTo>
                    <a:pt x="657" y="478"/>
                    <a:pt x="657" y="485"/>
                    <a:pt x="660" y="485"/>
                  </a:cubicBezTo>
                  <a:cubicBezTo>
                    <a:pt x="662" y="485"/>
                    <a:pt x="662" y="489"/>
                    <a:pt x="665" y="488"/>
                  </a:cubicBezTo>
                  <a:cubicBezTo>
                    <a:pt x="661" y="492"/>
                    <a:pt x="666" y="491"/>
                    <a:pt x="666" y="495"/>
                  </a:cubicBezTo>
                  <a:cubicBezTo>
                    <a:pt x="666" y="497"/>
                    <a:pt x="669" y="496"/>
                    <a:pt x="670" y="498"/>
                  </a:cubicBezTo>
                  <a:cubicBezTo>
                    <a:pt x="671" y="498"/>
                    <a:pt x="670" y="502"/>
                    <a:pt x="673" y="500"/>
                  </a:cubicBezTo>
                  <a:cubicBezTo>
                    <a:pt x="668" y="506"/>
                    <a:pt x="680" y="507"/>
                    <a:pt x="676" y="512"/>
                  </a:cubicBezTo>
                  <a:cubicBezTo>
                    <a:pt x="679" y="511"/>
                    <a:pt x="680" y="512"/>
                    <a:pt x="680" y="514"/>
                  </a:cubicBezTo>
                  <a:cubicBezTo>
                    <a:pt x="687" y="513"/>
                    <a:pt x="697" y="515"/>
                    <a:pt x="700" y="521"/>
                  </a:cubicBezTo>
                  <a:cubicBezTo>
                    <a:pt x="707" y="521"/>
                    <a:pt x="710" y="524"/>
                    <a:pt x="718" y="523"/>
                  </a:cubicBezTo>
                  <a:cubicBezTo>
                    <a:pt x="719" y="524"/>
                    <a:pt x="715" y="525"/>
                    <a:pt x="715" y="524"/>
                  </a:cubicBezTo>
                  <a:cubicBezTo>
                    <a:pt x="717" y="527"/>
                    <a:pt x="726" y="525"/>
                    <a:pt x="731" y="526"/>
                  </a:cubicBezTo>
                  <a:cubicBezTo>
                    <a:pt x="731" y="527"/>
                    <a:pt x="732" y="527"/>
                    <a:pt x="733" y="527"/>
                  </a:cubicBezTo>
                  <a:cubicBezTo>
                    <a:pt x="733" y="530"/>
                    <a:pt x="736" y="529"/>
                    <a:pt x="738" y="530"/>
                  </a:cubicBezTo>
                  <a:cubicBezTo>
                    <a:pt x="738" y="530"/>
                    <a:pt x="737" y="532"/>
                    <a:pt x="738" y="533"/>
                  </a:cubicBezTo>
                  <a:cubicBezTo>
                    <a:pt x="738" y="533"/>
                    <a:pt x="740" y="532"/>
                    <a:pt x="740" y="533"/>
                  </a:cubicBezTo>
                  <a:cubicBezTo>
                    <a:pt x="741" y="534"/>
                    <a:pt x="740" y="536"/>
                    <a:pt x="743" y="535"/>
                  </a:cubicBezTo>
                  <a:cubicBezTo>
                    <a:pt x="743" y="550"/>
                    <a:pt x="743" y="564"/>
                    <a:pt x="743" y="579"/>
                  </a:cubicBezTo>
                  <a:cubicBezTo>
                    <a:pt x="737" y="577"/>
                    <a:pt x="744" y="587"/>
                    <a:pt x="738" y="585"/>
                  </a:cubicBezTo>
                  <a:cubicBezTo>
                    <a:pt x="737" y="589"/>
                    <a:pt x="736" y="594"/>
                    <a:pt x="736" y="599"/>
                  </a:cubicBezTo>
                  <a:cubicBezTo>
                    <a:pt x="736" y="601"/>
                    <a:pt x="739" y="607"/>
                    <a:pt x="738" y="613"/>
                  </a:cubicBezTo>
                  <a:cubicBezTo>
                    <a:pt x="738" y="612"/>
                    <a:pt x="736" y="613"/>
                    <a:pt x="736" y="614"/>
                  </a:cubicBezTo>
                  <a:cubicBezTo>
                    <a:pt x="736" y="615"/>
                    <a:pt x="737" y="616"/>
                    <a:pt x="736" y="617"/>
                  </a:cubicBezTo>
                  <a:cubicBezTo>
                    <a:pt x="736" y="618"/>
                    <a:pt x="732" y="619"/>
                    <a:pt x="733" y="624"/>
                  </a:cubicBezTo>
                  <a:cubicBezTo>
                    <a:pt x="730" y="625"/>
                    <a:pt x="729" y="627"/>
                    <a:pt x="726" y="628"/>
                  </a:cubicBezTo>
                  <a:cubicBezTo>
                    <a:pt x="726" y="629"/>
                    <a:pt x="727" y="631"/>
                    <a:pt x="726" y="632"/>
                  </a:cubicBezTo>
                  <a:cubicBezTo>
                    <a:pt x="726" y="633"/>
                    <a:pt x="724" y="632"/>
                    <a:pt x="724" y="632"/>
                  </a:cubicBezTo>
                  <a:cubicBezTo>
                    <a:pt x="723" y="633"/>
                    <a:pt x="724" y="635"/>
                    <a:pt x="724" y="635"/>
                  </a:cubicBezTo>
                  <a:cubicBezTo>
                    <a:pt x="722" y="636"/>
                    <a:pt x="718" y="635"/>
                    <a:pt x="718" y="638"/>
                  </a:cubicBezTo>
                  <a:cubicBezTo>
                    <a:pt x="718" y="640"/>
                    <a:pt x="715" y="639"/>
                    <a:pt x="712" y="641"/>
                  </a:cubicBezTo>
                  <a:cubicBezTo>
                    <a:pt x="712" y="641"/>
                    <a:pt x="710" y="643"/>
                    <a:pt x="710" y="643"/>
                  </a:cubicBezTo>
                  <a:cubicBezTo>
                    <a:pt x="709" y="644"/>
                    <a:pt x="708" y="642"/>
                    <a:pt x="707" y="642"/>
                  </a:cubicBezTo>
                  <a:cubicBezTo>
                    <a:pt x="707" y="642"/>
                    <a:pt x="706" y="643"/>
                    <a:pt x="705" y="643"/>
                  </a:cubicBezTo>
                  <a:cubicBezTo>
                    <a:pt x="703" y="644"/>
                    <a:pt x="703" y="644"/>
                    <a:pt x="703" y="646"/>
                  </a:cubicBezTo>
                  <a:cubicBezTo>
                    <a:pt x="697" y="644"/>
                    <a:pt x="694" y="650"/>
                    <a:pt x="691" y="652"/>
                  </a:cubicBezTo>
                  <a:cubicBezTo>
                    <a:pt x="691" y="652"/>
                    <a:pt x="689" y="651"/>
                    <a:pt x="689" y="652"/>
                  </a:cubicBezTo>
                  <a:cubicBezTo>
                    <a:pt x="688" y="653"/>
                    <a:pt x="686" y="654"/>
                    <a:pt x="686" y="655"/>
                  </a:cubicBezTo>
                  <a:cubicBezTo>
                    <a:pt x="685" y="655"/>
                    <a:pt x="683" y="657"/>
                    <a:pt x="683" y="657"/>
                  </a:cubicBezTo>
                  <a:cubicBezTo>
                    <a:pt x="683" y="658"/>
                    <a:pt x="686" y="661"/>
                    <a:pt x="681" y="660"/>
                  </a:cubicBezTo>
                  <a:cubicBezTo>
                    <a:pt x="683" y="667"/>
                    <a:pt x="679" y="669"/>
                    <a:pt x="680" y="676"/>
                  </a:cubicBezTo>
                  <a:cubicBezTo>
                    <a:pt x="676" y="674"/>
                    <a:pt x="678" y="679"/>
                    <a:pt x="677" y="680"/>
                  </a:cubicBezTo>
                  <a:cubicBezTo>
                    <a:pt x="677" y="680"/>
                    <a:pt x="675" y="680"/>
                    <a:pt x="674" y="680"/>
                  </a:cubicBezTo>
                  <a:cubicBezTo>
                    <a:pt x="674" y="681"/>
                    <a:pt x="677" y="683"/>
                    <a:pt x="674" y="683"/>
                  </a:cubicBezTo>
                  <a:cubicBezTo>
                    <a:pt x="672" y="683"/>
                    <a:pt x="673" y="688"/>
                    <a:pt x="669" y="688"/>
                  </a:cubicBezTo>
                  <a:cubicBezTo>
                    <a:pt x="668" y="688"/>
                    <a:pt x="666" y="691"/>
                    <a:pt x="666" y="691"/>
                  </a:cubicBezTo>
                  <a:cubicBezTo>
                    <a:pt x="664" y="693"/>
                    <a:pt x="662" y="697"/>
                    <a:pt x="659" y="700"/>
                  </a:cubicBezTo>
                  <a:cubicBezTo>
                    <a:pt x="659" y="701"/>
                    <a:pt x="659" y="703"/>
                    <a:pt x="659" y="705"/>
                  </a:cubicBezTo>
                  <a:cubicBezTo>
                    <a:pt x="657" y="706"/>
                    <a:pt x="655" y="707"/>
                    <a:pt x="655" y="711"/>
                  </a:cubicBezTo>
                  <a:cubicBezTo>
                    <a:pt x="652" y="711"/>
                    <a:pt x="650" y="711"/>
                    <a:pt x="648" y="711"/>
                  </a:cubicBezTo>
                  <a:cubicBezTo>
                    <a:pt x="648" y="712"/>
                    <a:pt x="650" y="712"/>
                    <a:pt x="651" y="712"/>
                  </a:cubicBezTo>
                  <a:cubicBezTo>
                    <a:pt x="650" y="714"/>
                    <a:pt x="648" y="713"/>
                    <a:pt x="646" y="714"/>
                  </a:cubicBezTo>
                  <a:cubicBezTo>
                    <a:pt x="645" y="715"/>
                    <a:pt x="644" y="717"/>
                    <a:pt x="644" y="719"/>
                  </a:cubicBezTo>
                  <a:cubicBezTo>
                    <a:pt x="642" y="718"/>
                    <a:pt x="641" y="718"/>
                    <a:pt x="641" y="721"/>
                  </a:cubicBezTo>
                  <a:cubicBezTo>
                    <a:pt x="639" y="721"/>
                    <a:pt x="640" y="719"/>
                    <a:pt x="639" y="718"/>
                  </a:cubicBezTo>
                  <a:cubicBezTo>
                    <a:pt x="637" y="718"/>
                    <a:pt x="635" y="718"/>
                    <a:pt x="635" y="716"/>
                  </a:cubicBezTo>
                  <a:cubicBezTo>
                    <a:pt x="634" y="717"/>
                    <a:pt x="634" y="720"/>
                    <a:pt x="631" y="719"/>
                  </a:cubicBezTo>
                  <a:cubicBezTo>
                    <a:pt x="631" y="723"/>
                    <a:pt x="634" y="723"/>
                    <a:pt x="634" y="726"/>
                  </a:cubicBezTo>
                  <a:cubicBezTo>
                    <a:pt x="634" y="730"/>
                    <a:pt x="629" y="732"/>
                    <a:pt x="632" y="735"/>
                  </a:cubicBezTo>
                  <a:cubicBezTo>
                    <a:pt x="632" y="738"/>
                    <a:pt x="625" y="735"/>
                    <a:pt x="624" y="737"/>
                  </a:cubicBezTo>
                  <a:cubicBezTo>
                    <a:pt x="622" y="737"/>
                    <a:pt x="623" y="740"/>
                    <a:pt x="623" y="740"/>
                  </a:cubicBezTo>
                  <a:cubicBezTo>
                    <a:pt x="621" y="741"/>
                    <a:pt x="616" y="740"/>
                    <a:pt x="617" y="744"/>
                  </a:cubicBezTo>
                  <a:cubicBezTo>
                    <a:pt x="614" y="742"/>
                    <a:pt x="604" y="742"/>
                    <a:pt x="603" y="746"/>
                  </a:cubicBezTo>
                  <a:cubicBezTo>
                    <a:pt x="603" y="747"/>
                    <a:pt x="604" y="747"/>
                    <a:pt x="604" y="746"/>
                  </a:cubicBezTo>
                  <a:cubicBezTo>
                    <a:pt x="608" y="746"/>
                    <a:pt x="604" y="750"/>
                    <a:pt x="602" y="749"/>
                  </a:cubicBezTo>
                  <a:cubicBezTo>
                    <a:pt x="602" y="752"/>
                    <a:pt x="597" y="756"/>
                    <a:pt x="600" y="757"/>
                  </a:cubicBezTo>
                  <a:cubicBezTo>
                    <a:pt x="600" y="758"/>
                    <a:pt x="598" y="759"/>
                    <a:pt x="597" y="759"/>
                  </a:cubicBezTo>
                  <a:cubicBezTo>
                    <a:pt x="597" y="758"/>
                    <a:pt x="595" y="757"/>
                    <a:pt x="596" y="757"/>
                  </a:cubicBezTo>
                  <a:cubicBezTo>
                    <a:pt x="595" y="757"/>
                    <a:pt x="591" y="761"/>
                    <a:pt x="592" y="756"/>
                  </a:cubicBezTo>
                  <a:cubicBezTo>
                    <a:pt x="590" y="756"/>
                    <a:pt x="590" y="760"/>
                    <a:pt x="589" y="757"/>
                  </a:cubicBezTo>
                  <a:cubicBezTo>
                    <a:pt x="587" y="758"/>
                    <a:pt x="590" y="765"/>
                    <a:pt x="590" y="768"/>
                  </a:cubicBezTo>
                  <a:cubicBezTo>
                    <a:pt x="591" y="772"/>
                    <a:pt x="588" y="771"/>
                    <a:pt x="588" y="774"/>
                  </a:cubicBezTo>
                  <a:cubicBezTo>
                    <a:pt x="587" y="776"/>
                    <a:pt x="588" y="779"/>
                    <a:pt x="583" y="778"/>
                  </a:cubicBezTo>
                  <a:cubicBezTo>
                    <a:pt x="583" y="780"/>
                    <a:pt x="586" y="780"/>
                    <a:pt x="586" y="781"/>
                  </a:cubicBezTo>
                  <a:cubicBezTo>
                    <a:pt x="586" y="783"/>
                    <a:pt x="584" y="780"/>
                    <a:pt x="583" y="781"/>
                  </a:cubicBezTo>
                  <a:cubicBezTo>
                    <a:pt x="582" y="782"/>
                    <a:pt x="582" y="786"/>
                    <a:pt x="583" y="785"/>
                  </a:cubicBezTo>
                  <a:cubicBezTo>
                    <a:pt x="583" y="787"/>
                    <a:pt x="582" y="785"/>
                    <a:pt x="580" y="785"/>
                  </a:cubicBezTo>
                  <a:cubicBezTo>
                    <a:pt x="581" y="785"/>
                    <a:pt x="580" y="787"/>
                    <a:pt x="579" y="787"/>
                  </a:cubicBezTo>
                  <a:cubicBezTo>
                    <a:pt x="577" y="784"/>
                    <a:pt x="580" y="787"/>
                    <a:pt x="578" y="789"/>
                  </a:cubicBezTo>
                  <a:cubicBezTo>
                    <a:pt x="575" y="792"/>
                    <a:pt x="575" y="788"/>
                    <a:pt x="572" y="791"/>
                  </a:cubicBezTo>
                  <a:cubicBezTo>
                    <a:pt x="570" y="794"/>
                    <a:pt x="579" y="794"/>
                    <a:pt x="573" y="796"/>
                  </a:cubicBezTo>
                  <a:cubicBezTo>
                    <a:pt x="574" y="798"/>
                    <a:pt x="576" y="798"/>
                    <a:pt x="578" y="798"/>
                  </a:cubicBezTo>
                  <a:cubicBezTo>
                    <a:pt x="577" y="801"/>
                    <a:pt x="578" y="802"/>
                    <a:pt x="580" y="802"/>
                  </a:cubicBezTo>
                  <a:cubicBezTo>
                    <a:pt x="583" y="805"/>
                    <a:pt x="578" y="806"/>
                    <a:pt x="578" y="808"/>
                  </a:cubicBezTo>
                  <a:cubicBezTo>
                    <a:pt x="578" y="808"/>
                    <a:pt x="579" y="810"/>
                    <a:pt x="579" y="809"/>
                  </a:cubicBezTo>
                  <a:cubicBezTo>
                    <a:pt x="578" y="811"/>
                    <a:pt x="579" y="809"/>
                    <a:pt x="578" y="809"/>
                  </a:cubicBezTo>
                  <a:cubicBezTo>
                    <a:pt x="576" y="809"/>
                    <a:pt x="576" y="812"/>
                    <a:pt x="572" y="812"/>
                  </a:cubicBezTo>
                  <a:cubicBezTo>
                    <a:pt x="574" y="814"/>
                    <a:pt x="573" y="815"/>
                    <a:pt x="569" y="815"/>
                  </a:cubicBezTo>
                  <a:cubicBezTo>
                    <a:pt x="570" y="819"/>
                    <a:pt x="567" y="818"/>
                    <a:pt x="568" y="822"/>
                  </a:cubicBezTo>
                  <a:cubicBezTo>
                    <a:pt x="563" y="822"/>
                    <a:pt x="569" y="828"/>
                    <a:pt x="564" y="824"/>
                  </a:cubicBezTo>
                  <a:cubicBezTo>
                    <a:pt x="564" y="828"/>
                    <a:pt x="563" y="831"/>
                    <a:pt x="564" y="834"/>
                  </a:cubicBezTo>
                  <a:cubicBezTo>
                    <a:pt x="564" y="835"/>
                    <a:pt x="565" y="836"/>
                    <a:pt x="565" y="836"/>
                  </a:cubicBezTo>
                  <a:cubicBezTo>
                    <a:pt x="565" y="838"/>
                    <a:pt x="562" y="838"/>
                    <a:pt x="565" y="841"/>
                  </a:cubicBezTo>
                  <a:cubicBezTo>
                    <a:pt x="567" y="843"/>
                    <a:pt x="565" y="844"/>
                    <a:pt x="566" y="848"/>
                  </a:cubicBezTo>
                  <a:cubicBezTo>
                    <a:pt x="568" y="851"/>
                    <a:pt x="571" y="852"/>
                    <a:pt x="572" y="855"/>
                  </a:cubicBezTo>
                  <a:cubicBezTo>
                    <a:pt x="576" y="858"/>
                    <a:pt x="578" y="853"/>
                    <a:pt x="580" y="857"/>
                  </a:cubicBezTo>
                  <a:cubicBezTo>
                    <a:pt x="582" y="861"/>
                    <a:pt x="576" y="859"/>
                    <a:pt x="573" y="860"/>
                  </a:cubicBezTo>
                  <a:cubicBezTo>
                    <a:pt x="568" y="861"/>
                    <a:pt x="561" y="863"/>
                    <a:pt x="557" y="862"/>
                  </a:cubicBezTo>
                  <a:cubicBezTo>
                    <a:pt x="556" y="862"/>
                    <a:pt x="557" y="860"/>
                    <a:pt x="557" y="860"/>
                  </a:cubicBezTo>
                  <a:cubicBezTo>
                    <a:pt x="550" y="861"/>
                    <a:pt x="549" y="857"/>
                    <a:pt x="544" y="857"/>
                  </a:cubicBezTo>
                  <a:cubicBezTo>
                    <a:pt x="544" y="855"/>
                    <a:pt x="544" y="854"/>
                    <a:pt x="544" y="852"/>
                  </a:cubicBezTo>
                  <a:cubicBezTo>
                    <a:pt x="543" y="849"/>
                    <a:pt x="539" y="852"/>
                    <a:pt x="538" y="848"/>
                  </a:cubicBezTo>
                  <a:cubicBezTo>
                    <a:pt x="538" y="847"/>
                    <a:pt x="537" y="847"/>
                    <a:pt x="537" y="845"/>
                  </a:cubicBezTo>
                  <a:cubicBezTo>
                    <a:pt x="537" y="844"/>
                    <a:pt x="536" y="844"/>
                    <a:pt x="536" y="844"/>
                  </a:cubicBezTo>
                  <a:cubicBezTo>
                    <a:pt x="536" y="843"/>
                    <a:pt x="539" y="840"/>
                    <a:pt x="536" y="840"/>
                  </a:cubicBezTo>
                  <a:cubicBezTo>
                    <a:pt x="534" y="840"/>
                    <a:pt x="536" y="838"/>
                    <a:pt x="536" y="837"/>
                  </a:cubicBezTo>
                  <a:cubicBezTo>
                    <a:pt x="535" y="835"/>
                    <a:pt x="533" y="835"/>
                    <a:pt x="533" y="834"/>
                  </a:cubicBezTo>
                  <a:cubicBezTo>
                    <a:pt x="532" y="833"/>
                    <a:pt x="535" y="833"/>
                    <a:pt x="534" y="831"/>
                  </a:cubicBezTo>
                  <a:cubicBezTo>
                    <a:pt x="534" y="832"/>
                    <a:pt x="533" y="831"/>
                    <a:pt x="533" y="830"/>
                  </a:cubicBezTo>
                  <a:cubicBezTo>
                    <a:pt x="532" y="829"/>
                    <a:pt x="531" y="826"/>
                    <a:pt x="530" y="826"/>
                  </a:cubicBezTo>
                  <a:cubicBezTo>
                    <a:pt x="529" y="824"/>
                    <a:pt x="532" y="823"/>
                    <a:pt x="531" y="822"/>
                  </a:cubicBezTo>
                  <a:cubicBezTo>
                    <a:pt x="531" y="821"/>
                    <a:pt x="529" y="820"/>
                    <a:pt x="529" y="820"/>
                  </a:cubicBezTo>
                  <a:cubicBezTo>
                    <a:pt x="529" y="819"/>
                    <a:pt x="534" y="818"/>
                    <a:pt x="530" y="816"/>
                  </a:cubicBezTo>
                  <a:cubicBezTo>
                    <a:pt x="530" y="815"/>
                    <a:pt x="532" y="815"/>
                    <a:pt x="533" y="815"/>
                  </a:cubicBezTo>
                  <a:cubicBezTo>
                    <a:pt x="533" y="811"/>
                    <a:pt x="533" y="808"/>
                    <a:pt x="533" y="805"/>
                  </a:cubicBezTo>
                  <a:cubicBezTo>
                    <a:pt x="532" y="803"/>
                    <a:pt x="530" y="803"/>
                    <a:pt x="529" y="802"/>
                  </a:cubicBezTo>
                  <a:cubicBezTo>
                    <a:pt x="530" y="798"/>
                    <a:pt x="534" y="794"/>
                    <a:pt x="531" y="789"/>
                  </a:cubicBezTo>
                  <a:cubicBezTo>
                    <a:pt x="535" y="791"/>
                    <a:pt x="535" y="787"/>
                    <a:pt x="538" y="788"/>
                  </a:cubicBezTo>
                  <a:cubicBezTo>
                    <a:pt x="538" y="784"/>
                    <a:pt x="538" y="780"/>
                    <a:pt x="538" y="775"/>
                  </a:cubicBezTo>
                  <a:cubicBezTo>
                    <a:pt x="545" y="775"/>
                    <a:pt x="542" y="766"/>
                    <a:pt x="545" y="763"/>
                  </a:cubicBezTo>
                  <a:cubicBezTo>
                    <a:pt x="544" y="764"/>
                    <a:pt x="543" y="764"/>
                    <a:pt x="543" y="763"/>
                  </a:cubicBezTo>
                  <a:cubicBezTo>
                    <a:pt x="540" y="764"/>
                    <a:pt x="538" y="767"/>
                    <a:pt x="538" y="771"/>
                  </a:cubicBezTo>
                  <a:cubicBezTo>
                    <a:pt x="536" y="770"/>
                    <a:pt x="534" y="769"/>
                    <a:pt x="534" y="766"/>
                  </a:cubicBezTo>
                  <a:cubicBezTo>
                    <a:pt x="532" y="763"/>
                    <a:pt x="538" y="761"/>
                    <a:pt x="537" y="760"/>
                  </a:cubicBezTo>
                  <a:cubicBezTo>
                    <a:pt x="534" y="758"/>
                    <a:pt x="537" y="761"/>
                    <a:pt x="540" y="759"/>
                  </a:cubicBezTo>
                  <a:cubicBezTo>
                    <a:pt x="541" y="751"/>
                    <a:pt x="537" y="745"/>
                    <a:pt x="538" y="739"/>
                  </a:cubicBezTo>
                  <a:cubicBezTo>
                    <a:pt x="538" y="739"/>
                    <a:pt x="541" y="739"/>
                    <a:pt x="541" y="739"/>
                  </a:cubicBezTo>
                  <a:cubicBezTo>
                    <a:pt x="540" y="732"/>
                    <a:pt x="541" y="731"/>
                    <a:pt x="541" y="723"/>
                  </a:cubicBezTo>
                  <a:cubicBezTo>
                    <a:pt x="544" y="719"/>
                    <a:pt x="549" y="715"/>
                    <a:pt x="547" y="709"/>
                  </a:cubicBezTo>
                  <a:cubicBezTo>
                    <a:pt x="552" y="715"/>
                    <a:pt x="547" y="699"/>
                    <a:pt x="552" y="705"/>
                  </a:cubicBezTo>
                  <a:cubicBezTo>
                    <a:pt x="552" y="702"/>
                    <a:pt x="552" y="699"/>
                    <a:pt x="551" y="695"/>
                  </a:cubicBezTo>
                  <a:cubicBezTo>
                    <a:pt x="550" y="694"/>
                    <a:pt x="548" y="691"/>
                    <a:pt x="548" y="690"/>
                  </a:cubicBezTo>
                  <a:cubicBezTo>
                    <a:pt x="548" y="688"/>
                    <a:pt x="549" y="687"/>
                    <a:pt x="550" y="686"/>
                  </a:cubicBezTo>
                  <a:cubicBezTo>
                    <a:pt x="550" y="683"/>
                    <a:pt x="549" y="678"/>
                    <a:pt x="552" y="681"/>
                  </a:cubicBezTo>
                  <a:cubicBezTo>
                    <a:pt x="552" y="677"/>
                    <a:pt x="552" y="674"/>
                    <a:pt x="554" y="670"/>
                  </a:cubicBezTo>
                  <a:cubicBezTo>
                    <a:pt x="555" y="667"/>
                    <a:pt x="554" y="669"/>
                    <a:pt x="554" y="666"/>
                  </a:cubicBezTo>
                  <a:cubicBezTo>
                    <a:pt x="554" y="665"/>
                    <a:pt x="557" y="660"/>
                    <a:pt x="555" y="659"/>
                  </a:cubicBezTo>
                  <a:cubicBezTo>
                    <a:pt x="554" y="658"/>
                    <a:pt x="555" y="657"/>
                    <a:pt x="555" y="655"/>
                  </a:cubicBezTo>
                  <a:cubicBezTo>
                    <a:pt x="555" y="653"/>
                    <a:pt x="555" y="651"/>
                    <a:pt x="555" y="649"/>
                  </a:cubicBezTo>
                  <a:cubicBezTo>
                    <a:pt x="555" y="647"/>
                    <a:pt x="556" y="647"/>
                    <a:pt x="557" y="645"/>
                  </a:cubicBezTo>
                  <a:cubicBezTo>
                    <a:pt x="557" y="640"/>
                    <a:pt x="556" y="635"/>
                    <a:pt x="557" y="629"/>
                  </a:cubicBezTo>
                  <a:cubicBezTo>
                    <a:pt x="557" y="628"/>
                    <a:pt x="558" y="627"/>
                    <a:pt x="558" y="625"/>
                  </a:cubicBezTo>
                  <a:cubicBezTo>
                    <a:pt x="558" y="621"/>
                    <a:pt x="553" y="617"/>
                    <a:pt x="554" y="613"/>
                  </a:cubicBezTo>
                  <a:cubicBezTo>
                    <a:pt x="553" y="611"/>
                    <a:pt x="552" y="613"/>
                    <a:pt x="550" y="613"/>
                  </a:cubicBezTo>
                  <a:cubicBezTo>
                    <a:pt x="548" y="610"/>
                    <a:pt x="543" y="606"/>
                    <a:pt x="540" y="606"/>
                  </a:cubicBezTo>
                  <a:cubicBezTo>
                    <a:pt x="539" y="606"/>
                    <a:pt x="538" y="602"/>
                    <a:pt x="537" y="603"/>
                  </a:cubicBezTo>
                  <a:cubicBezTo>
                    <a:pt x="535" y="605"/>
                    <a:pt x="537" y="602"/>
                    <a:pt x="536" y="601"/>
                  </a:cubicBezTo>
                  <a:cubicBezTo>
                    <a:pt x="534" y="600"/>
                    <a:pt x="529" y="603"/>
                    <a:pt x="533" y="599"/>
                  </a:cubicBezTo>
                  <a:cubicBezTo>
                    <a:pt x="533" y="596"/>
                    <a:pt x="529" y="598"/>
                    <a:pt x="527" y="597"/>
                  </a:cubicBezTo>
                  <a:cubicBezTo>
                    <a:pt x="527" y="597"/>
                    <a:pt x="528" y="595"/>
                    <a:pt x="527" y="594"/>
                  </a:cubicBezTo>
                  <a:cubicBezTo>
                    <a:pt x="527" y="594"/>
                    <a:pt x="525" y="594"/>
                    <a:pt x="524" y="593"/>
                  </a:cubicBezTo>
                  <a:cubicBezTo>
                    <a:pt x="523" y="591"/>
                    <a:pt x="521" y="587"/>
                    <a:pt x="520" y="583"/>
                  </a:cubicBezTo>
                  <a:cubicBezTo>
                    <a:pt x="520" y="581"/>
                    <a:pt x="518" y="582"/>
                    <a:pt x="517" y="582"/>
                  </a:cubicBezTo>
                  <a:cubicBezTo>
                    <a:pt x="516" y="581"/>
                    <a:pt x="517" y="575"/>
                    <a:pt x="515" y="575"/>
                  </a:cubicBezTo>
                  <a:cubicBezTo>
                    <a:pt x="512" y="575"/>
                    <a:pt x="511" y="567"/>
                    <a:pt x="509" y="564"/>
                  </a:cubicBezTo>
                  <a:cubicBezTo>
                    <a:pt x="507" y="562"/>
                    <a:pt x="505" y="558"/>
                    <a:pt x="503" y="555"/>
                  </a:cubicBezTo>
                  <a:cubicBezTo>
                    <a:pt x="503" y="554"/>
                    <a:pt x="501" y="553"/>
                    <a:pt x="501" y="552"/>
                  </a:cubicBezTo>
                  <a:cubicBezTo>
                    <a:pt x="500" y="552"/>
                    <a:pt x="501" y="550"/>
                    <a:pt x="501" y="549"/>
                  </a:cubicBezTo>
                  <a:cubicBezTo>
                    <a:pt x="500" y="548"/>
                    <a:pt x="499" y="549"/>
                    <a:pt x="498" y="548"/>
                  </a:cubicBezTo>
                  <a:cubicBezTo>
                    <a:pt x="498" y="548"/>
                    <a:pt x="496" y="537"/>
                    <a:pt x="495" y="545"/>
                  </a:cubicBezTo>
                  <a:cubicBezTo>
                    <a:pt x="492" y="544"/>
                    <a:pt x="494" y="536"/>
                    <a:pt x="493" y="533"/>
                  </a:cubicBezTo>
                  <a:cubicBezTo>
                    <a:pt x="497" y="533"/>
                    <a:pt x="497" y="529"/>
                    <a:pt x="499" y="527"/>
                  </a:cubicBezTo>
                  <a:cubicBezTo>
                    <a:pt x="500" y="523"/>
                    <a:pt x="496" y="524"/>
                    <a:pt x="495" y="523"/>
                  </a:cubicBezTo>
                  <a:cubicBezTo>
                    <a:pt x="495" y="518"/>
                    <a:pt x="497" y="517"/>
                    <a:pt x="496" y="512"/>
                  </a:cubicBezTo>
                  <a:cubicBezTo>
                    <a:pt x="497" y="511"/>
                    <a:pt x="499" y="510"/>
                    <a:pt x="501" y="510"/>
                  </a:cubicBezTo>
                  <a:cubicBezTo>
                    <a:pt x="501" y="509"/>
                    <a:pt x="500" y="507"/>
                    <a:pt x="501" y="506"/>
                  </a:cubicBezTo>
                  <a:cubicBezTo>
                    <a:pt x="501" y="506"/>
                    <a:pt x="503" y="506"/>
                    <a:pt x="503" y="506"/>
                  </a:cubicBezTo>
                  <a:cubicBezTo>
                    <a:pt x="504" y="506"/>
                    <a:pt x="503" y="505"/>
                    <a:pt x="503" y="505"/>
                  </a:cubicBezTo>
                  <a:cubicBezTo>
                    <a:pt x="504" y="504"/>
                    <a:pt x="507" y="502"/>
                    <a:pt x="506" y="502"/>
                  </a:cubicBezTo>
                  <a:cubicBezTo>
                    <a:pt x="506" y="502"/>
                    <a:pt x="505" y="502"/>
                    <a:pt x="505" y="502"/>
                  </a:cubicBezTo>
                  <a:cubicBezTo>
                    <a:pt x="505" y="502"/>
                    <a:pt x="505" y="499"/>
                    <a:pt x="506" y="500"/>
                  </a:cubicBezTo>
                  <a:cubicBezTo>
                    <a:pt x="509" y="504"/>
                    <a:pt x="507" y="498"/>
                    <a:pt x="510" y="498"/>
                  </a:cubicBezTo>
                  <a:cubicBezTo>
                    <a:pt x="513" y="497"/>
                    <a:pt x="511" y="495"/>
                    <a:pt x="513" y="492"/>
                  </a:cubicBezTo>
                  <a:cubicBezTo>
                    <a:pt x="513" y="492"/>
                    <a:pt x="520" y="487"/>
                    <a:pt x="516" y="484"/>
                  </a:cubicBezTo>
                  <a:cubicBezTo>
                    <a:pt x="514" y="482"/>
                    <a:pt x="516" y="483"/>
                    <a:pt x="516" y="481"/>
                  </a:cubicBezTo>
                  <a:cubicBezTo>
                    <a:pt x="516" y="477"/>
                    <a:pt x="513" y="467"/>
                    <a:pt x="515" y="464"/>
                  </a:cubicBezTo>
                  <a:cubicBezTo>
                    <a:pt x="508" y="465"/>
                    <a:pt x="508" y="459"/>
                    <a:pt x="501" y="461"/>
                  </a:cubicBezTo>
                  <a:cubicBezTo>
                    <a:pt x="498" y="462"/>
                    <a:pt x="501" y="463"/>
                    <a:pt x="499" y="467"/>
                  </a:cubicBezTo>
                  <a:cubicBezTo>
                    <a:pt x="492" y="467"/>
                    <a:pt x="489" y="463"/>
                    <a:pt x="482" y="463"/>
                  </a:cubicBezTo>
                  <a:cubicBezTo>
                    <a:pt x="482" y="460"/>
                    <a:pt x="478" y="461"/>
                    <a:pt x="479" y="457"/>
                  </a:cubicBezTo>
                  <a:cubicBezTo>
                    <a:pt x="478" y="456"/>
                    <a:pt x="475" y="457"/>
                    <a:pt x="474" y="455"/>
                  </a:cubicBezTo>
                  <a:cubicBezTo>
                    <a:pt x="473" y="455"/>
                    <a:pt x="474" y="453"/>
                    <a:pt x="474" y="453"/>
                  </a:cubicBezTo>
                  <a:cubicBezTo>
                    <a:pt x="473" y="452"/>
                    <a:pt x="471" y="453"/>
                    <a:pt x="471" y="453"/>
                  </a:cubicBezTo>
                  <a:cubicBezTo>
                    <a:pt x="470" y="451"/>
                    <a:pt x="471" y="448"/>
                    <a:pt x="468" y="448"/>
                  </a:cubicBezTo>
                  <a:cubicBezTo>
                    <a:pt x="468" y="445"/>
                    <a:pt x="471" y="446"/>
                    <a:pt x="468" y="443"/>
                  </a:cubicBezTo>
                  <a:cubicBezTo>
                    <a:pt x="468" y="441"/>
                    <a:pt x="467" y="442"/>
                    <a:pt x="467" y="443"/>
                  </a:cubicBezTo>
                  <a:cubicBezTo>
                    <a:pt x="465" y="441"/>
                    <a:pt x="464" y="438"/>
                    <a:pt x="460" y="439"/>
                  </a:cubicBezTo>
                  <a:cubicBezTo>
                    <a:pt x="462" y="434"/>
                    <a:pt x="455" y="438"/>
                    <a:pt x="457" y="433"/>
                  </a:cubicBezTo>
                  <a:cubicBezTo>
                    <a:pt x="456" y="433"/>
                    <a:pt x="448" y="432"/>
                    <a:pt x="450" y="433"/>
                  </a:cubicBezTo>
                  <a:cubicBezTo>
                    <a:pt x="448" y="432"/>
                    <a:pt x="450" y="431"/>
                    <a:pt x="449" y="430"/>
                  </a:cubicBezTo>
                  <a:cubicBezTo>
                    <a:pt x="448" y="430"/>
                    <a:pt x="446" y="430"/>
                    <a:pt x="446" y="430"/>
                  </a:cubicBezTo>
                  <a:cubicBezTo>
                    <a:pt x="445" y="430"/>
                    <a:pt x="442" y="428"/>
                    <a:pt x="437" y="429"/>
                  </a:cubicBezTo>
                  <a:cubicBezTo>
                    <a:pt x="439" y="424"/>
                    <a:pt x="434" y="427"/>
                    <a:pt x="432" y="425"/>
                  </a:cubicBezTo>
                  <a:cubicBezTo>
                    <a:pt x="431" y="424"/>
                    <a:pt x="432" y="422"/>
                    <a:pt x="432" y="422"/>
                  </a:cubicBezTo>
                  <a:cubicBezTo>
                    <a:pt x="431" y="421"/>
                    <a:pt x="429" y="422"/>
                    <a:pt x="429" y="422"/>
                  </a:cubicBezTo>
                  <a:cubicBezTo>
                    <a:pt x="429" y="421"/>
                    <a:pt x="429" y="420"/>
                    <a:pt x="429" y="419"/>
                  </a:cubicBezTo>
                  <a:cubicBezTo>
                    <a:pt x="429" y="419"/>
                    <a:pt x="427" y="419"/>
                    <a:pt x="426" y="419"/>
                  </a:cubicBezTo>
                  <a:cubicBezTo>
                    <a:pt x="426" y="419"/>
                    <a:pt x="427" y="417"/>
                    <a:pt x="426" y="416"/>
                  </a:cubicBezTo>
                  <a:cubicBezTo>
                    <a:pt x="425" y="415"/>
                    <a:pt x="425" y="418"/>
                    <a:pt x="425" y="418"/>
                  </a:cubicBezTo>
                  <a:cubicBezTo>
                    <a:pt x="424" y="418"/>
                    <a:pt x="421" y="416"/>
                    <a:pt x="421" y="415"/>
                  </a:cubicBezTo>
                  <a:cubicBezTo>
                    <a:pt x="419" y="417"/>
                    <a:pt x="418" y="415"/>
                    <a:pt x="416" y="415"/>
                  </a:cubicBezTo>
                  <a:cubicBezTo>
                    <a:pt x="414" y="415"/>
                    <a:pt x="412" y="417"/>
                    <a:pt x="409" y="418"/>
                  </a:cubicBezTo>
                  <a:cubicBezTo>
                    <a:pt x="406" y="418"/>
                    <a:pt x="406" y="416"/>
                    <a:pt x="404" y="416"/>
                  </a:cubicBezTo>
                  <a:cubicBezTo>
                    <a:pt x="400" y="416"/>
                    <a:pt x="401" y="418"/>
                    <a:pt x="398" y="416"/>
                  </a:cubicBezTo>
                  <a:cubicBezTo>
                    <a:pt x="396" y="415"/>
                    <a:pt x="395" y="416"/>
                    <a:pt x="391" y="415"/>
                  </a:cubicBezTo>
                  <a:cubicBezTo>
                    <a:pt x="390" y="415"/>
                    <a:pt x="390" y="412"/>
                    <a:pt x="390" y="412"/>
                  </a:cubicBezTo>
                  <a:cubicBezTo>
                    <a:pt x="389" y="412"/>
                    <a:pt x="388" y="412"/>
                    <a:pt x="387" y="412"/>
                  </a:cubicBezTo>
                  <a:cubicBezTo>
                    <a:pt x="385" y="412"/>
                    <a:pt x="379" y="411"/>
                    <a:pt x="383" y="408"/>
                  </a:cubicBezTo>
                  <a:cubicBezTo>
                    <a:pt x="379" y="408"/>
                    <a:pt x="378" y="405"/>
                    <a:pt x="374" y="405"/>
                  </a:cubicBezTo>
                  <a:cubicBezTo>
                    <a:pt x="374" y="404"/>
                    <a:pt x="373" y="403"/>
                    <a:pt x="373" y="401"/>
                  </a:cubicBezTo>
                  <a:cubicBezTo>
                    <a:pt x="367" y="400"/>
                    <a:pt x="365" y="395"/>
                    <a:pt x="359" y="395"/>
                  </a:cubicBezTo>
                  <a:cubicBezTo>
                    <a:pt x="358" y="390"/>
                    <a:pt x="355" y="388"/>
                    <a:pt x="356" y="381"/>
                  </a:cubicBezTo>
                  <a:cubicBezTo>
                    <a:pt x="356" y="376"/>
                    <a:pt x="348" y="379"/>
                    <a:pt x="352" y="373"/>
                  </a:cubicBezTo>
                  <a:cubicBezTo>
                    <a:pt x="350" y="372"/>
                    <a:pt x="349" y="373"/>
                    <a:pt x="349" y="374"/>
                  </a:cubicBezTo>
                  <a:cubicBezTo>
                    <a:pt x="347" y="374"/>
                    <a:pt x="348" y="372"/>
                    <a:pt x="348" y="371"/>
                  </a:cubicBezTo>
                  <a:cubicBezTo>
                    <a:pt x="347" y="370"/>
                    <a:pt x="344" y="370"/>
                    <a:pt x="343" y="367"/>
                  </a:cubicBezTo>
                  <a:cubicBezTo>
                    <a:pt x="343" y="365"/>
                    <a:pt x="341" y="366"/>
                    <a:pt x="339" y="366"/>
                  </a:cubicBezTo>
                  <a:cubicBezTo>
                    <a:pt x="339" y="365"/>
                    <a:pt x="341" y="364"/>
                    <a:pt x="341" y="363"/>
                  </a:cubicBezTo>
                  <a:cubicBezTo>
                    <a:pt x="341" y="363"/>
                    <a:pt x="339" y="360"/>
                    <a:pt x="339" y="360"/>
                  </a:cubicBezTo>
                  <a:cubicBezTo>
                    <a:pt x="339" y="360"/>
                    <a:pt x="337" y="361"/>
                    <a:pt x="336" y="360"/>
                  </a:cubicBezTo>
                  <a:cubicBezTo>
                    <a:pt x="335" y="359"/>
                    <a:pt x="336" y="357"/>
                    <a:pt x="335" y="356"/>
                  </a:cubicBezTo>
                  <a:cubicBezTo>
                    <a:pt x="332" y="353"/>
                    <a:pt x="328" y="352"/>
                    <a:pt x="327" y="346"/>
                  </a:cubicBezTo>
                  <a:cubicBezTo>
                    <a:pt x="324" y="344"/>
                    <a:pt x="324" y="347"/>
                    <a:pt x="321" y="345"/>
                  </a:cubicBezTo>
                  <a:cubicBezTo>
                    <a:pt x="322" y="342"/>
                    <a:pt x="319" y="342"/>
                    <a:pt x="318" y="340"/>
                  </a:cubicBezTo>
                  <a:cubicBezTo>
                    <a:pt x="317" y="338"/>
                    <a:pt x="318" y="333"/>
                    <a:pt x="314" y="333"/>
                  </a:cubicBezTo>
                  <a:cubicBezTo>
                    <a:pt x="315" y="327"/>
                    <a:pt x="311" y="324"/>
                    <a:pt x="307" y="322"/>
                  </a:cubicBezTo>
                  <a:cubicBezTo>
                    <a:pt x="306" y="323"/>
                    <a:pt x="305" y="325"/>
                    <a:pt x="304" y="326"/>
                  </a:cubicBezTo>
                  <a:cubicBezTo>
                    <a:pt x="303" y="330"/>
                    <a:pt x="307" y="330"/>
                    <a:pt x="308" y="332"/>
                  </a:cubicBezTo>
                  <a:cubicBezTo>
                    <a:pt x="309" y="333"/>
                    <a:pt x="308" y="334"/>
                    <a:pt x="308" y="335"/>
                  </a:cubicBezTo>
                  <a:cubicBezTo>
                    <a:pt x="308" y="335"/>
                    <a:pt x="310" y="335"/>
                    <a:pt x="310" y="335"/>
                  </a:cubicBezTo>
                  <a:cubicBezTo>
                    <a:pt x="311" y="337"/>
                    <a:pt x="309" y="340"/>
                    <a:pt x="311" y="340"/>
                  </a:cubicBezTo>
                  <a:cubicBezTo>
                    <a:pt x="313" y="341"/>
                    <a:pt x="312" y="344"/>
                    <a:pt x="314" y="347"/>
                  </a:cubicBezTo>
                  <a:cubicBezTo>
                    <a:pt x="314" y="348"/>
                    <a:pt x="315" y="347"/>
                    <a:pt x="315" y="349"/>
                  </a:cubicBezTo>
                  <a:cubicBezTo>
                    <a:pt x="315" y="352"/>
                    <a:pt x="319" y="351"/>
                    <a:pt x="318" y="356"/>
                  </a:cubicBezTo>
                  <a:cubicBezTo>
                    <a:pt x="318" y="358"/>
                    <a:pt x="321" y="357"/>
                    <a:pt x="322" y="357"/>
                  </a:cubicBezTo>
                  <a:cubicBezTo>
                    <a:pt x="321" y="359"/>
                    <a:pt x="324" y="360"/>
                    <a:pt x="324" y="360"/>
                  </a:cubicBezTo>
                  <a:cubicBezTo>
                    <a:pt x="324" y="361"/>
                    <a:pt x="322" y="363"/>
                    <a:pt x="322" y="363"/>
                  </a:cubicBezTo>
                  <a:cubicBezTo>
                    <a:pt x="323" y="365"/>
                    <a:pt x="327" y="364"/>
                    <a:pt x="325" y="369"/>
                  </a:cubicBezTo>
                  <a:cubicBezTo>
                    <a:pt x="323" y="367"/>
                    <a:pt x="323" y="365"/>
                    <a:pt x="318" y="366"/>
                  </a:cubicBezTo>
                  <a:cubicBezTo>
                    <a:pt x="320" y="360"/>
                    <a:pt x="315" y="361"/>
                    <a:pt x="315" y="357"/>
                  </a:cubicBezTo>
                  <a:cubicBezTo>
                    <a:pt x="315" y="355"/>
                    <a:pt x="313" y="355"/>
                    <a:pt x="311" y="353"/>
                  </a:cubicBezTo>
                  <a:cubicBezTo>
                    <a:pt x="310" y="352"/>
                    <a:pt x="309" y="350"/>
                    <a:pt x="308" y="349"/>
                  </a:cubicBezTo>
                  <a:cubicBezTo>
                    <a:pt x="306" y="349"/>
                    <a:pt x="304" y="348"/>
                    <a:pt x="303" y="346"/>
                  </a:cubicBezTo>
                  <a:cubicBezTo>
                    <a:pt x="303" y="342"/>
                    <a:pt x="304" y="344"/>
                    <a:pt x="306" y="345"/>
                  </a:cubicBezTo>
                  <a:cubicBezTo>
                    <a:pt x="307" y="339"/>
                    <a:pt x="301" y="340"/>
                    <a:pt x="301" y="335"/>
                  </a:cubicBezTo>
                  <a:cubicBezTo>
                    <a:pt x="299" y="334"/>
                    <a:pt x="298" y="332"/>
                    <a:pt x="294" y="332"/>
                  </a:cubicBezTo>
                  <a:cubicBezTo>
                    <a:pt x="295" y="328"/>
                    <a:pt x="297" y="329"/>
                    <a:pt x="294" y="325"/>
                  </a:cubicBezTo>
                  <a:cubicBezTo>
                    <a:pt x="294" y="325"/>
                    <a:pt x="293" y="324"/>
                    <a:pt x="293" y="324"/>
                  </a:cubicBezTo>
                  <a:cubicBezTo>
                    <a:pt x="291" y="320"/>
                    <a:pt x="293" y="316"/>
                    <a:pt x="286" y="317"/>
                  </a:cubicBezTo>
                  <a:cubicBezTo>
                    <a:pt x="287" y="315"/>
                    <a:pt x="287" y="314"/>
                    <a:pt x="286" y="312"/>
                  </a:cubicBezTo>
                  <a:cubicBezTo>
                    <a:pt x="286" y="312"/>
                    <a:pt x="285" y="310"/>
                    <a:pt x="284" y="310"/>
                  </a:cubicBezTo>
                  <a:cubicBezTo>
                    <a:pt x="284" y="309"/>
                    <a:pt x="281" y="310"/>
                    <a:pt x="280" y="310"/>
                  </a:cubicBezTo>
                  <a:cubicBezTo>
                    <a:pt x="279" y="309"/>
                    <a:pt x="283" y="308"/>
                    <a:pt x="283" y="308"/>
                  </a:cubicBezTo>
                  <a:cubicBezTo>
                    <a:pt x="282" y="305"/>
                    <a:pt x="274" y="304"/>
                    <a:pt x="270" y="303"/>
                  </a:cubicBezTo>
                  <a:cubicBezTo>
                    <a:pt x="270" y="302"/>
                    <a:pt x="270" y="301"/>
                    <a:pt x="269" y="300"/>
                  </a:cubicBezTo>
                  <a:cubicBezTo>
                    <a:pt x="268" y="298"/>
                    <a:pt x="267" y="297"/>
                    <a:pt x="266" y="296"/>
                  </a:cubicBezTo>
                  <a:cubicBezTo>
                    <a:pt x="265" y="294"/>
                    <a:pt x="265" y="291"/>
                    <a:pt x="263" y="287"/>
                  </a:cubicBezTo>
                  <a:cubicBezTo>
                    <a:pt x="263" y="287"/>
                    <a:pt x="261" y="286"/>
                    <a:pt x="261" y="286"/>
                  </a:cubicBezTo>
                  <a:cubicBezTo>
                    <a:pt x="260" y="284"/>
                    <a:pt x="261" y="281"/>
                    <a:pt x="258" y="282"/>
                  </a:cubicBezTo>
                  <a:cubicBezTo>
                    <a:pt x="258" y="276"/>
                    <a:pt x="255" y="273"/>
                    <a:pt x="252" y="269"/>
                  </a:cubicBezTo>
                  <a:cubicBezTo>
                    <a:pt x="251" y="267"/>
                    <a:pt x="251" y="263"/>
                    <a:pt x="248" y="265"/>
                  </a:cubicBezTo>
                  <a:cubicBezTo>
                    <a:pt x="250" y="248"/>
                    <a:pt x="248" y="239"/>
                    <a:pt x="248" y="218"/>
                  </a:cubicBezTo>
                  <a:cubicBezTo>
                    <a:pt x="248" y="217"/>
                    <a:pt x="247" y="217"/>
                    <a:pt x="247" y="216"/>
                  </a:cubicBezTo>
                  <a:cubicBezTo>
                    <a:pt x="246" y="215"/>
                    <a:pt x="245" y="214"/>
                    <a:pt x="244" y="213"/>
                  </a:cubicBezTo>
                  <a:cubicBezTo>
                    <a:pt x="243" y="212"/>
                    <a:pt x="243" y="211"/>
                    <a:pt x="241" y="211"/>
                  </a:cubicBezTo>
                  <a:cubicBezTo>
                    <a:pt x="240" y="205"/>
                    <a:pt x="234" y="201"/>
                    <a:pt x="230" y="196"/>
                  </a:cubicBezTo>
                  <a:cubicBezTo>
                    <a:pt x="229" y="195"/>
                    <a:pt x="228" y="195"/>
                    <a:pt x="228" y="193"/>
                  </a:cubicBezTo>
                  <a:cubicBezTo>
                    <a:pt x="229" y="194"/>
                    <a:pt x="232" y="195"/>
                    <a:pt x="233" y="193"/>
                  </a:cubicBezTo>
                  <a:cubicBezTo>
                    <a:pt x="235" y="193"/>
                    <a:pt x="234" y="197"/>
                    <a:pt x="238" y="196"/>
                  </a:cubicBezTo>
                  <a:cubicBezTo>
                    <a:pt x="239" y="197"/>
                    <a:pt x="240" y="199"/>
                    <a:pt x="240" y="202"/>
                  </a:cubicBezTo>
                  <a:cubicBezTo>
                    <a:pt x="247" y="201"/>
                    <a:pt x="248" y="205"/>
                    <a:pt x="252" y="207"/>
                  </a:cubicBezTo>
                  <a:cubicBezTo>
                    <a:pt x="251" y="212"/>
                    <a:pt x="254" y="213"/>
                    <a:pt x="256" y="216"/>
                  </a:cubicBezTo>
                  <a:cubicBezTo>
                    <a:pt x="258" y="215"/>
                    <a:pt x="258" y="213"/>
                    <a:pt x="258" y="211"/>
                  </a:cubicBezTo>
                  <a:cubicBezTo>
                    <a:pt x="258" y="210"/>
                    <a:pt x="255" y="209"/>
                    <a:pt x="255" y="209"/>
                  </a:cubicBezTo>
                  <a:cubicBezTo>
                    <a:pt x="254" y="206"/>
                    <a:pt x="254" y="205"/>
                    <a:pt x="254" y="203"/>
                  </a:cubicBezTo>
                  <a:cubicBezTo>
                    <a:pt x="253" y="202"/>
                    <a:pt x="252" y="202"/>
                    <a:pt x="252" y="202"/>
                  </a:cubicBezTo>
                  <a:cubicBezTo>
                    <a:pt x="252" y="201"/>
                    <a:pt x="253" y="200"/>
                    <a:pt x="254" y="200"/>
                  </a:cubicBezTo>
                  <a:cubicBezTo>
                    <a:pt x="252" y="197"/>
                    <a:pt x="249" y="198"/>
                    <a:pt x="249" y="195"/>
                  </a:cubicBezTo>
                  <a:cubicBezTo>
                    <a:pt x="243" y="195"/>
                    <a:pt x="242" y="190"/>
                    <a:pt x="235" y="190"/>
                  </a:cubicBezTo>
                  <a:cubicBezTo>
                    <a:pt x="237" y="186"/>
                    <a:pt x="231" y="189"/>
                    <a:pt x="233" y="185"/>
                  </a:cubicBezTo>
                  <a:cubicBezTo>
                    <a:pt x="231" y="183"/>
                    <a:pt x="229" y="185"/>
                    <a:pt x="227" y="182"/>
                  </a:cubicBezTo>
                  <a:cubicBezTo>
                    <a:pt x="227" y="181"/>
                    <a:pt x="229" y="181"/>
                    <a:pt x="230" y="181"/>
                  </a:cubicBezTo>
                  <a:cubicBezTo>
                    <a:pt x="232" y="177"/>
                    <a:pt x="225" y="179"/>
                    <a:pt x="226" y="179"/>
                  </a:cubicBezTo>
                  <a:cubicBezTo>
                    <a:pt x="224" y="178"/>
                    <a:pt x="225" y="177"/>
                    <a:pt x="224" y="176"/>
                  </a:cubicBezTo>
                  <a:cubicBezTo>
                    <a:pt x="224" y="176"/>
                    <a:pt x="221" y="177"/>
                    <a:pt x="221" y="176"/>
                  </a:cubicBezTo>
                  <a:cubicBezTo>
                    <a:pt x="221" y="175"/>
                    <a:pt x="223" y="175"/>
                    <a:pt x="223" y="174"/>
                  </a:cubicBezTo>
                  <a:cubicBezTo>
                    <a:pt x="222" y="171"/>
                    <a:pt x="221" y="174"/>
                    <a:pt x="219" y="174"/>
                  </a:cubicBezTo>
                  <a:cubicBezTo>
                    <a:pt x="216" y="171"/>
                    <a:pt x="217" y="168"/>
                    <a:pt x="216" y="166"/>
                  </a:cubicBezTo>
                  <a:cubicBezTo>
                    <a:pt x="215" y="166"/>
                    <a:pt x="214" y="165"/>
                    <a:pt x="212" y="165"/>
                  </a:cubicBezTo>
                  <a:cubicBezTo>
                    <a:pt x="217" y="157"/>
                    <a:pt x="200" y="162"/>
                    <a:pt x="202" y="154"/>
                  </a:cubicBezTo>
                  <a:cubicBezTo>
                    <a:pt x="203" y="154"/>
                    <a:pt x="205" y="154"/>
                    <a:pt x="206" y="154"/>
                  </a:cubicBezTo>
                  <a:cubicBezTo>
                    <a:pt x="206" y="151"/>
                    <a:pt x="200" y="155"/>
                    <a:pt x="202" y="150"/>
                  </a:cubicBezTo>
                  <a:cubicBezTo>
                    <a:pt x="199" y="150"/>
                    <a:pt x="196" y="150"/>
                    <a:pt x="193" y="150"/>
                  </a:cubicBezTo>
                  <a:cubicBezTo>
                    <a:pt x="196" y="148"/>
                    <a:pt x="192" y="146"/>
                    <a:pt x="195" y="145"/>
                  </a:cubicBezTo>
                  <a:cubicBezTo>
                    <a:pt x="195" y="143"/>
                    <a:pt x="191" y="143"/>
                    <a:pt x="192" y="144"/>
                  </a:cubicBezTo>
                  <a:cubicBezTo>
                    <a:pt x="189" y="141"/>
                    <a:pt x="192" y="140"/>
                    <a:pt x="189" y="137"/>
                  </a:cubicBezTo>
                  <a:cubicBezTo>
                    <a:pt x="186" y="137"/>
                    <a:pt x="183" y="137"/>
                    <a:pt x="181" y="137"/>
                  </a:cubicBezTo>
                  <a:cubicBezTo>
                    <a:pt x="181" y="135"/>
                    <a:pt x="183" y="134"/>
                    <a:pt x="183" y="131"/>
                  </a:cubicBezTo>
                  <a:cubicBezTo>
                    <a:pt x="182" y="129"/>
                    <a:pt x="179" y="130"/>
                    <a:pt x="182" y="127"/>
                  </a:cubicBezTo>
                  <a:cubicBezTo>
                    <a:pt x="177" y="128"/>
                    <a:pt x="174" y="129"/>
                    <a:pt x="168" y="129"/>
                  </a:cubicBezTo>
                  <a:cubicBezTo>
                    <a:pt x="168" y="125"/>
                    <a:pt x="165" y="123"/>
                    <a:pt x="161" y="122"/>
                  </a:cubicBezTo>
                  <a:cubicBezTo>
                    <a:pt x="160" y="121"/>
                    <a:pt x="158" y="121"/>
                    <a:pt x="157" y="120"/>
                  </a:cubicBezTo>
                  <a:cubicBezTo>
                    <a:pt x="156" y="120"/>
                    <a:pt x="157" y="118"/>
                    <a:pt x="157" y="117"/>
                  </a:cubicBezTo>
                  <a:cubicBezTo>
                    <a:pt x="156" y="117"/>
                    <a:pt x="153" y="118"/>
                    <a:pt x="154" y="116"/>
                  </a:cubicBezTo>
                  <a:cubicBezTo>
                    <a:pt x="149" y="114"/>
                    <a:pt x="140" y="119"/>
                    <a:pt x="137" y="116"/>
                  </a:cubicBezTo>
                  <a:cubicBezTo>
                    <a:pt x="137" y="116"/>
                    <a:pt x="137" y="115"/>
                    <a:pt x="137" y="115"/>
                  </a:cubicBezTo>
                  <a:cubicBezTo>
                    <a:pt x="136" y="114"/>
                    <a:pt x="134" y="116"/>
                    <a:pt x="134" y="116"/>
                  </a:cubicBezTo>
                  <a:cubicBezTo>
                    <a:pt x="133" y="116"/>
                    <a:pt x="133" y="112"/>
                    <a:pt x="127" y="113"/>
                  </a:cubicBezTo>
                  <a:cubicBezTo>
                    <a:pt x="127" y="110"/>
                    <a:pt x="121" y="111"/>
                    <a:pt x="125" y="108"/>
                  </a:cubicBezTo>
                  <a:cubicBezTo>
                    <a:pt x="123" y="108"/>
                    <a:pt x="123" y="109"/>
                    <a:pt x="122" y="109"/>
                  </a:cubicBezTo>
                  <a:cubicBezTo>
                    <a:pt x="121" y="109"/>
                    <a:pt x="120" y="108"/>
                    <a:pt x="120" y="108"/>
                  </a:cubicBezTo>
                  <a:cubicBezTo>
                    <a:pt x="117" y="108"/>
                    <a:pt x="116" y="111"/>
                    <a:pt x="113" y="109"/>
                  </a:cubicBezTo>
                  <a:cubicBezTo>
                    <a:pt x="110" y="109"/>
                    <a:pt x="113" y="114"/>
                    <a:pt x="112" y="116"/>
                  </a:cubicBezTo>
                  <a:cubicBezTo>
                    <a:pt x="111" y="115"/>
                    <a:pt x="110" y="114"/>
                    <a:pt x="108" y="115"/>
                  </a:cubicBezTo>
                  <a:cubicBezTo>
                    <a:pt x="106" y="115"/>
                    <a:pt x="107" y="117"/>
                    <a:pt x="106" y="117"/>
                  </a:cubicBezTo>
                  <a:cubicBezTo>
                    <a:pt x="105" y="118"/>
                    <a:pt x="100" y="118"/>
                    <a:pt x="98" y="119"/>
                  </a:cubicBezTo>
                  <a:cubicBezTo>
                    <a:pt x="97" y="120"/>
                    <a:pt x="97" y="121"/>
                    <a:pt x="95" y="122"/>
                  </a:cubicBezTo>
                  <a:cubicBezTo>
                    <a:pt x="93" y="122"/>
                    <a:pt x="92" y="120"/>
                    <a:pt x="89" y="120"/>
                  </a:cubicBezTo>
                  <a:cubicBezTo>
                    <a:pt x="92" y="118"/>
                    <a:pt x="95" y="117"/>
                    <a:pt x="94" y="112"/>
                  </a:cubicBezTo>
                  <a:cubicBezTo>
                    <a:pt x="96" y="112"/>
                    <a:pt x="96" y="111"/>
                    <a:pt x="97" y="109"/>
                  </a:cubicBezTo>
                  <a:cubicBezTo>
                    <a:pt x="96" y="107"/>
                    <a:pt x="94" y="108"/>
                    <a:pt x="92" y="108"/>
                  </a:cubicBezTo>
                  <a:cubicBezTo>
                    <a:pt x="90" y="109"/>
                    <a:pt x="91" y="111"/>
                    <a:pt x="88" y="113"/>
                  </a:cubicBezTo>
                  <a:cubicBezTo>
                    <a:pt x="87" y="114"/>
                    <a:pt x="87" y="116"/>
                    <a:pt x="85" y="116"/>
                  </a:cubicBezTo>
                  <a:cubicBezTo>
                    <a:pt x="84" y="116"/>
                    <a:pt x="84" y="120"/>
                    <a:pt x="81" y="119"/>
                  </a:cubicBezTo>
                  <a:cubicBezTo>
                    <a:pt x="82" y="121"/>
                    <a:pt x="80" y="121"/>
                    <a:pt x="78" y="122"/>
                  </a:cubicBezTo>
                  <a:cubicBezTo>
                    <a:pt x="78" y="123"/>
                    <a:pt x="78" y="125"/>
                    <a:pt x="78" y="127"/>
                  </a:cubicBezTo>
                  <a:cubicBezTo>
                    <a:pt x="74" y="129"/>
                    <a:pt x="73" y="133"/>
                    <a:pt x="70" y="136"/>
                  </a:cubicBezTo>
                  <a:cubicBezTo>
                    <a:pt x="69" y="136"/>
                    <a:pt x="68" y="135"/>
                    <a:pt x="67" y="136"/>
                  </a:cubicBezTo>
                  <a:cubicBezTo>
                    <a:pt x="67" y="136"/>
                    <a:pt x="68" y="138"/>
                    <a:pt x="67" y="138"/>
                  </a:cubicBezTo>
                  <a:cubicBezTo>
                    <a:pt x="67" y="139"/>
                    <a:pt x="61" y="139"/>
                    <a:pt x="63" y="140"/>
                  </a:cubicBezTo>
                  <a:cubicBezTo>
                    <a:pt x="65" y="142"/>
                    <a:pt x="59" y="141"/>
                    <a:pt x="57" y="144"/>
                  </a:cubicBezTo>
                  <a:cubicBezTo>
                    <a:pt x="57" y="144"/>
                    <a:pt x="55" y="149"/>
                    <a:pt x="54" y="148"/>
                  </a:cubicBezTo>
                  <a:cubicBezTo>
                    <a:pt x="53" y="147"/>
                    <a:pt x="54" y="148"/>
                    <a:pt x="53" y="150"/>
                  </a:cubicBezTo>
                  <a:cubicBezTo>
                    <a:pt x="51" y="150"/>
                    <a:pt x="49" y="150"/>
                    <a:pt x="47" y="150"/>
                  </a:cubicBezTo>
                  <a:cubicBezTo>
                    <a:pt x="44" y="151"/>
                    <a:pt x="50" y="152"/>
                    <a:pt x="43" y="152"/>
                  </a:cubicBezTo>
                  <a:cubicBezTo>
                    <a:pt x="40" y="153"/>
                    <a:pt x="38" y="152"/>
                    <a:pt x="35" y="154"/>
                  </a:cubicBezTo>
                  <a:cubicBezTo>
                    <a:pt x="33" y="155"/>
                    <a:pt x="32" y="158"/>
                    <a:pt x="29" y="157"/>
                  </a:cubicBezTo>
                  <a:cubicBezTo>
                    <a:pt x="29" y="153"/>
                    <a:pt x="33" y="154"/>
                    <a:pt x="36" y="152"/>
                  </a:cubicBezTo>
                  <a:cubicBezTo>
                    <a:pt x="37" y="152"/>
                    <a:pt x="38" y="152"/>
                    <a:pt x="38" y="151"/>
                  </a:cubicBezTo>
                  <a:cubicBezTo>
                    <a:pt x="38" y="149"/>
                    <a:pt x="41" y="150"/>
                    <a:pt x="43" y="150"/>
                  </a:cubicBezTo>
                  <a:cubicBezTo>
                    <a:pt x="45" y="150"/>
                    <a:pt x="44" y="146"/>
                    <a:pt x="45" y="145"/>
                  </a:cubicBezTo>
                  <a:cubicBezTo>
                    <a:pt x="45" y="145"/>
                    <a:pt x="46" y="148"/>
                    <a:pt x="49" y="144"/>
                  </a:cubicBezTo>
                  <a:cubicBezTo>
                    <a:pt x="49" y="143"/>
                    <a:pt x="50" y="144"/>
                    <a:pt x="50" y="143"/>
                  </a:cubicBezTo>
                  <a:cubicBezTo>
                    <a:pt x="50" y="141"/>
                    <a:pt x="54" y="142"/>
                    <a:pt x="56" y="140"/>
                  </a:cubicBezTo>
                  <a:cubicBezTo>
                    <a:pt x="56" y="138"/>
                    <a:pt x="56" y="135"/>
                    <a:pt x="56" y="133"/>
                  </a:cubicBezTo>
                  <a:cubicBezTo>
                    <a:pt x="60" y="137"/>
                    <a:pt x="56" y="129"/>
                    <a:pt x="61" y="130"/>
                  </a:cubicBezTo>
                  <a:cubicBezTo>
                    <a:pt x="62" y="127"/>
                    <a:pt x="55" y="131"/>
                    <a:pt x="57" y="126"/>
                  </a:cubicBezTo>
                  <a:cubicBezTo>
                    <a:pt x="56" y="129"/>
                    <a:pt x="47" y="125"/>
                    <a:pt x="46" y="129"/>
                  </a:cubicBezTo>
                  <a:cubicBezTo>
                    <a:pt x="44" y="129"/>
                    <a:pt x="45" y="126"/>
                    <a:pt x="45" y="126"/>
                  </a:cubicBezTo>
                  <a:cubicBezTo>
                    <a:pt x="43" y="125"/>
                    <a:pt x="39" y="127"/>
                    <a:pt x="36" y="126"/>
                  </a:cubicBezTo>
                  <a:cubicBezTo>
                    <a:pt x="38" y="123"/>
                    <a:pt x="34" y="124"/>
                    <a:pt x="33" y="123"/>
                  </a:cubicBezTo>
                  <a:cubicBezTo>
                    <a:pt x="33" y="122"/>
                    <a:pt x="35" y="121"/>
                    <a:pt x="35" y="122"/>
                  </a:cubicBezTo>
                  <a:cubicBezTo>
                    <a:pt x="32" y="118"/>
                    <a:pt x="30" y="119"/>
                    <a:pt x="28" y="115"/>
                  </a:cubicBezTo>
                  <a:cubicBezTo>
                    <a:pt x="26" y="117"/>
                    <a:pt x="22" y="116"/>
                    <a:pt x="18" y="116"/>
                  </a:cubicBezTo>
                  <a:cubicBezTo>
                    <a:pt x="18" y="114"/>
                    <a:pt x="18" y="114"/>
                    <a:pt x="19" y="113"/>
                  </a:cubicBezTo>
                  <a:cubicBezTo>
                    <a:pt x="18" y="111"/>
                    <a:pt x="14" y="111"/>
                    <a:pt x="15" y="106"/>
                  </a:cubicBezTo>
                  <a:cubicBezTo>
                    <a:pt x="15" y="105"/>
                    <a:pt x="13" y="103"/>
                    <a:pt x="12" y="105"/>
                  </a:cubicBezTo>
                  <a:cubicBezTo>
                    <a:pt x="9" y="105"/>
                    <a:pt x="12" y="101"/>
                    <a:pt x="12" y="99"/>
                  </a:cubicBezTo>
                  <a:cubicBezTo>
                    <a:pt x="13" y="98"/>
                    <a:pt x="12" y="97"/>
                    <a:pt x="12" y="96"/>
                  </a:cubicBezTo>
                  <a:cubicBezTo>
                    <a:pt x="13" y="96"/>
                    <a:pt x="15" y="97"/>
                    <a:pt x="15" y="96"/>
                  </a:cubicBezTo>
                  <a:cubicBezTo>
                    <a:pt x="16" y="95"/>
                    <a:pt x="15" y="93"/>
                    <a:pt x="17" y="92"/>
                  </a:cubicBezTo>
                  <a:cubicBezTo>
                    <a:pt x="20" y="92"/>
                    <a:pt x="25" y="91"/>
                    <a:pt x="28" y="89"/>
                  </a:cubicBezTo>
                  <a:cubicBezTo>
                    <a:pt x="29" y="88"/>
                    <a:pt x="31" y="89"/>
                    <a:pt x="33" y="88"/>
                  </a:cubicBezTo>
                  <a:cubicBezTo>
                    <a:pt x="36" y="87"/>
                    <a:pt x="31" y="84"/>
                    <a:pt x="39" y="85"/>
                  </a:cubicBezTo>
                  <a:cubicBezTo>
                    <a:pt x="38" y="82"/>
                    <a:pt x="38" y="79"/>
                    <a:pt x="36" y="74"/>
                  </a:cubicBezTo>
                  <a:cubicBezTo>
                    <a:pt x="33" y="71"/>
                    <a:pt x="26" y="79"/>
                    <a:pt x="22" y="75"/>
                  </a:cubicBezTo>
                  <a:cubicBezTo>
                    <a:pt x="20" y="73"/>
                    <a:pt x="22" y="77"/>
                    <a:pt x="17" y="77"/>
                  </a:cubicBezTo>
                  <a:cubicBezTo>
                    <a:pt x="15" y="74"/>
                    <a:pt x="10" y="76"/>
                    <a:pt x="7" y="74"/>
                  </a:cubicBezTo>
                  <a:cubicBezTo>
                    <a:pt x="6" y="74"/>
                    <a:pt x="9" y="71"/>
                    <a:pt x="7" y="71"/>
                  </a:cubicBezTo>
                  <a:cubicBezTo>
                    <a:pt x="4" y="71"/>
                    <a:pt x="1" y="70"/>
                    <a:pt x="1" y="66"/>
                  </a:cubicBezTo>
                  <a:cubicBezTo>
                    <a:pt x="10" y="66"/>
                    <a:pt x="0" y="61"/>
                    <a:pt x="10" y="63"/>
                  </a:cubicBezTo>
                  <a:cubicBezTo>
                    <a:pt x="11" y="62"/>
                    <a:pt x="10" y="61"/>
                    <a:pt x="10" y="61"/>
                  </a:cubicBezTo>
                  <a:cubicBezTo>
                    <a:pt x="10" y="58"/>
                    <a:pt x="12" y="61"/>
                    <a:pt x="12" y="61"/>
                  </a:cubicBezTo>
                  <a:cubicBezTo>
                    <a:pt x="15" y="61"/>
                    <a:pt x="15" y="60"/>
                    <a:pt x="18" y="60"/>
                  </a:cubicBezTo>
                  <a:cubicBezTo>
                    <a:pt x="19" y="60"/>
                    <a:pt x="19" y="62"/>
                    <a:pt x="21" y="63"/>
                  </a:cubicBezTo>
                  <a:cubicBezTo>
                    <a:pt x="24" y="63"/>
                    <a:pt x="27" y="62"/>
                    <a:pt x="31" y="63"/>
                  </a:cubicBezTo>
                  <a:cubicBezTo>
                    <a:pt x="33" y="63"/>
                    <a:pt x="33" y="64"/>
                    <a:pt x="35" y="63"/>
                  </a:cubicBezTo>
                  <a:cubicBezTo>
                    <a:pt x="37" y="62"/>
                    <a:pt x="35" y="61"/>
                    <a:pt x="35" y="60"/>
                  </a:cubicBezTo>
                  <a:cubicBezTo>
                    <a:pt x="36" y="60"/>
                    <a:pt x="37" y="60"/>
                    <a:pt x="38" y="58"/>
                  </a:cubicBezTo>
                  <a:cubicBezTo>
                    <a:pt x="38" y="55"/>
                    <a:pt x="31" y="59"/>
                    <a:pt x="33" y="54"/>
                  </a:cubicBezTo>
                  <a:cubicBezTo>
                    <a:pt x="29" y="54"/>
                    <a:pt x="26" y="52"/>
                    <a:pt x="22" y="51"/>
                  </a:cubicBezTo>
                  <a:cubicBezTo>
                    <a:pt x="24" y="49"/>
                    <a:pt x="24" y="49"/>
                    <a:pt x="21" y="47"/>
                  </a:cubicBezTo>
                  <a:cubicBezTo>
                    <a:pt x="20" y="47"/>
                    <a:pt x="20" y="46"/>
                    <a:pt x="19" y="46"/>
                  </a:cubicBezTo>
                  <a:cubicBezTo>
                    <a:pt x="18" y="45"/>
                    <a:pt x="15" y="45"/>
                    <a:pt x="14" y="44"/>
                  </a:cubicBezTo>
                  <a:cubicBezTo>
                    <a:pt x="14" y="45"/>
                    <a:pt x="17" y="40"/>
                    <a:pt x="14" y="40"/>
                  </a:cubicBezTo>
                  <a:cubicBezTo>
                    <a:pt x="13" y="40"/>
                    <a:pt x="14" y="42"/>
                    <a:pt x="12" y="42"/>
                  </a:cubicBezTo>
                  <a:cubicBezTo>
                    <a:pt x="11" y="42"/>
                    <a:pt x="10" y="40"/>
                    <a:pt x="8" y="40"/>
                  </a:cubicBezTo>
                  <a:cubicBezTo>
                    <a:pt x="11" y="36"/>
                    <a:pt x="17" y="35"/>
                    <a:pt x="22" y="33"/>
                  </a:cubicBezTo>
                  <a:cubicBezTo>
                    <a:pt x="21" y="28"/>
                    <a:pt x="26" y="29"/>
                    <a:pt x="28" y="26"/>
                  </a:cubicBezTo>
                  <a:cubicBezTo>
                    <a:pt x="29" y="24"/>
                    <a:pt x="27" y="22"/>
                    <a:pt x="29" y="21"/>
                  </a:cubicBezTo>
                  <a:cubicBezTo>
                    <a:pt x="33" y="24"/>
                    <a:pt x="33" y="22"/>
                    <a:pt x="39" y="22"/>
                  </a:cubicBezTo>
                  <a:cubicBezTo>
                    <a:pt x="42" y="18"/>
                    <a:pt x="46" y="15"/>
                    <a:pt x="54" y="16"/>
                  </a:cubicBezTo>
                  <a:cubicBezTo>
                    <a:pt x="56" y="17"/>
                    <a:pt x="55" y="14"/>
                    <a:pt x="56" y="14"/>
                  </a:cubicBezTo>
                  <a:cubicBezTo>
                    <a:pt x="58" y="12"/>
                    <a:pt x="64" y="15"/>
                    <a:pt x="64" y="11"/>
                  </a:cubicBezTo>
                  <a:cubicBezTo>
                    <a:pt x="66" y="10"/>
                    <a:pt x="66" y="13"/>
                    <a:pt x="67" y="14"/>
                  </a:cubicBezTo>
                  <a:cubicBezTo>
                    <a:pt x="69" y="15"/>
                    <a:pt x="72" y="13"/>
                    <a:pt x="71" y="16"/>
                  </a:cubicBezTo>
                  <a:cubicBezTo>
                    <a:pt x="77" y="16"/>
                    <a:pt x="83" y="16"/>
                    <a:pt x="89" y="16"/>
                  </a:cubicBezTo>
                  <a:cubicBezTo>
                    <a:pt x="84" y="22"/>
                    <a:pt x="99" y="14"/>
                    <a:pt x="94" y="21"/>
                  </a:cubicBezTo>
                  <a:cubicBezTo>
                    <a:pt x="97" y="21"/>
                    <a:pt x="99" y="20"/>
                    <a:pt x="99" y="18"/>
                  </a:cubicBezTo>
                  <a:cubicBezTo>
                    <a:pt x="102" y="21"/>
                    <a:pt x="108" y="19"/>
                    <a:pt x="112" y="21"/>
                  </a:cubicBezTo>
                  <a:cubicBezTo>
                    <a:pt x="112" y="21"/>
                    <a:pt x="112" y="22"/>
                    <a:pt x="113" y="22"/>
                  </a:cubicBezTo>
                  <a:cubicBezTo>
                    <a:pt x="114" y="22"/>
                    <a:pt x="115" y="23"/>
                    <a:pt x="116" y="23"/>
                  </a:cubicBezTo>
                  <a:cubicBezTo>
                    <a:pt x="120" y="24"/>
                    <a:pt x="121" y="21"/>
                    <a:pt x="123" y="23"/>
                  </a:cubicBezTo>
                  <a:cubicBezTo>
                    <a:pt x="124" y="24"/>
                    <a:pt x="140" y="24"/>
                    <a:pt x="141" y="25"/>
                  </a:cubicBezTo>
                  <a:cubicBezTo>
                    <a:pt x="143" y="26"/>
                    <a:pt x="152" y="27"/>
                    <a:pt x="157" y="28"/>
                  </a:cubicBezTo>
                  <a:cubicBezTo>
                    <a:pt x="158" y="29"/>
                    <a:pt x="161" y="30"/>
                    <a:pt x="161" y="33"/>
                  </a:cubicBezTo>
                  <a:cubicBezTo>
                    <a:pt x="166" y="34"/>
                    <a:pt x="168" y="37"/>
                    <a:pt x="172" y="35"/>
                  </a:cubicBezTo>
                  <a:cubicBezTo>
                    <a:pt x="173" y="39"/>
                    <a:pt x="179" y="37"/>
                    <a:pt x="183" y="37"/>
                  </a:cubicBezTo>
                  <a:cubicBezTo>
                    <a:pt x="183" y="36"/>
                    <a:pt x="182" y="36"/>
                    <a:pt x="181" y="36"/>
                  </a:cubicBezTo>
                  <a:cubicBezTo>
                    <a:pt x="183" y="33"/>
                    <a:pt x="187" y="30"/>
                    <a:pt x="192" y="29"/>
                  </a:cubicBezTo>
                  <a:cubicBezTo>
                    <a:pt x="192" y="32"/>
                    <a:pt x="193" y="32"/>
                    <a:pt x="193" y="30"/>
                  </a:cubicBezTo>
                  <a:cubicBezTo>
                    <a:pt x="195" y="31"/>
                    <a:pt x="194" y="33"/>
                    <a:pt x="196" y="33"/>
                  </a:cubicBezTo>
                  <a:cubicBezTo>
                    <a:pt x="199" y="34"/>
                    <a:pt x="199" y="31"/>
                    <a:pt x="199" y="29"/>
                  </a:cubicBezTo>
                  <a:cubicBezTo>
                    <a:pt x="202" y="28"/>
                    <a:pt x="203" y="30"/>
                    <a:pt x="205" y="30"/>
                  </a:cubicBezTo>
                  <a:cubicBezTo>
                    <a:pt x="206" y="29"/>
                    <a:pt x="204" y="27"/>
                    <a:pt x="207" y="25"/>
                  </a:cubicBezTo>
                  <a:cubicBezTo>
                    <a:pt x="210" y="25"/>
                    <a:pt x="211" y="27"/>
                    <a:pt x="212" y="25"/>
                  </a:cubicBezTo>
                  <a:cubicBezTo>
                    <a:pt x="214" y="26"/>
                    <a:pt x="212" y="28"/>
                    <a:pt x="210" y="28"/>
                  </a:cubicBezTo>
                  <a:cubicBezTo>
                    <a:pt x="212" y="32"/>
                    <a:pt x="221" y="24"/>
                    <a:pt x="224" y="29"/>
                  </a:cubicBezTo>
                  <a:cubicBezTo>
                    <a:pt x="229" y="29"/>
                    <a:pt x="221" y="25"/>
                    <a:pt x="226" y="25"/>
                  </a:cubicBezTo>
                  <a:cubicBezTo>
                    <a:pt x="226" y="23"/>
                    <a:pt x="227" y="22"/>
                    <a:pt x="230" y="22"/>
                  </a:cubicBezTo>
                  <a:cubicBezTo>
                    <a:pt x="230" y="23"/>
                    <a:pt x="230" y="25"/>
                    <a:pt x="230" y="26"/>
                  </a:cubicBezTo>
                  <a:cubicBezTo>
                    <a:pt x="233" y="23"/>
                    <a:pt x="234" y="28"/>
                    <a:pt x="237" y="29"/>
                  </a:cubicBezTo>
                  <a:cubicBezTo>
                    <a:pt x="241" y="29"/>
                    <a:pt x="244" y="29"/>
                    <a:pt x="245" y="26"/>
                  </a:cubicBezTo>
                  <a:cubicBezTo>
                    <a:pt x="247" y="27"/>
                    <a:pt x="251" y="27"/>
                    <a:pt x="249" y="32"/>
                  </a:cubicBezTo>
                  <a:cubicBezTo>
                    <a:pt x="253" y="31"/>
                    <a:pt x="256" y="30"/>
                    <a:pt x="256" y="26"/>
                  </a:cubicBezTo>
                  <a:cubicBezTo>
                    <a:pt x="260" y="29"/>
                    <a:pt x="262" y="25"/>
                    <a:pt x="265" y="29"/>
                  </a:cubicBezTo>
                  <a:cubicBezTo>
                    <a:pt x="268" y="29"/>
                    <a:pt x="271" y="29"/>
                    <a:pt x="275" y="29"/>
                  </a:cubicBezTo>
                  <a:cubicBezTo>
                    <a:pt x="275" y="29"/>
                    <a:pt x="273" y="31"/>
                    <a:pt x="273" y="32"/>
                  </a:cubicBezTo>
                  <a:cubicBezTo>
                    <a:pt x="273" y="32"/>
                    <a:pt x="277" y="33"/>
                    <a:pt x="276" y="33"/>
                  </a:cubicBezTo>
                  <a:cubicBezTo>
                    <a:pt x="277" y="33"/>
                    <a:pt x="278" y="31"/>
                    <a:pt x="280" y="32"/>
                  </a:cubicBezTo>
                  <a:cubicBezTo>
                    <a:pt x="281" y="32"/>
                    <a:pt x="280" y="34"/>
                    <a:pt x="280" y="35"/>
                  </a:cubicBezTo>
                  <a:cubicBezTo>
                    <a:pt x="284" y="37"/>
                    <a:pt x="290" y="33"/>
                    <a:pt x="294" y="35"/>
                  </a:cubicBezTo>
                  <a:cubicBezTo>
                    <a:pt x="295" y="36"/>
                    <a:pt x="297" y="36"/>
                    <a:pt x="299" y="36"/>
                  </a:cubicBezTo>
                  <a:cubicBezTo>
                    <a:pt x="296" y="41"/>
                    <a:pt x="303" y="37"/>
                    <a:pt x="303" y="40"/>
                  </a:cubicBezTo>
                  <a:cubicBezTo>
                    <a:pt x="304" y="43"/>
                    <a:pt x="300" y="42"/>
                    <a:pt x="300" y="44"/>
                  </a:cubicBezTo>
                  <a:cubicBezTo>
                    <a:pt x="300" y="47"/>
                    <a:pt x="301" y="47"/>
                    <a:pt x="301" y="49"/>
                  </a:cubicBezTo>
                  <a:cubicBezTo>
                    <a:pt x="316" y="47"/>
                    <a:pt x="329" y="47"/>
                    <a:pt x="341" y="51"/>
                  </a:cubicBezTo>
                  <a:cubicBezTo>
                    <a:pt x="340" y="53"/>
                    <a:pt x="339" y="54"/>
                    <a:pt x="339" y="56"/>
                  </a:cubicBezTo>
                  <a:cubicBezTo>
                    <a:pt x="342" y="56"/>
                    <a:pt x="342" y="54"/>
                    <a:pt x="345" y="54"/>
                  </a:cubicBezTo>
                  <a:cubicBezTo>
                    <a:pt x="344" y="49"/>
                    <a:pt x="345" y="51"/>
                    <a:pt x="343" y="46"/>
                  </a:cubicBezTo>
                  <a:cubicBezTo>
                    <a:pt x="344" y="43"/>
                    <a:pt x="355" y="43"/>
                    <a:pt x="352" y="42"/>
                  </a:cubicBezTo>
                  <a:cubicBezTo>
                    <a:pt x="353" y="39"/>
                    <a:pt x="354" y="41"/>
                    <a:pt x="356" y="42"/>
                  </a:cubicBezTo>
                  <a:cubicBezTo>
                    <a:pt x="356" y="43"/>
                    <a:pt x="359" y="43"/>
                    <a:pt x="359" y="44"/>
                  </a:cubicBezTo>
                  <a:cubicBezTo>
                    <a:pt x="364" y="45"/>
                    <a:pt x="368" y="43"/>
                    <a:pt x="373" y="44"/>
                  </a:cubicBezTo>
                  <a:cubicBezTo>
                    <a:pt x="373" y="45"/>
                    <a:pt x="373" y="46"/>
                    <a:pt x="374" y="46"/>
                  </a:cubicBezTo>
                  <a:cubicBezTo>
                    <a:pt x="375" y="46"/>
                    <a:pt x="376" y="47"/>
                    <a:pt x="377" y="47"/>
                  </a:cubicBezTo>
                  <a:cubicBezTo>
                    <a:pt x="382" y="48"/>
                    <a:pt x="387" y="44"/>
                    <a:pt x="394" y="46"/>
                  </a:cubicBezTo>
                  <a:cubicBezTo>
                    <a:pt x="398" y="43"/>
                    <a:pt x="397" y="41"/>
                    <a:pt x="398" y="37"/>
                  </a:cubicBezTo>
                  <a:cubicBezTo>
                    <a:pt x="397" y="33"/>
                    <a:pt x="393" y="35"/>
                    <a:pt x="393" y="33"/>
                  </a:cubicBezTo>
                  <a:cubicBezTo>
                    <a:pt x="393" y="26"/>
                    <a:pt x="406" y="30"/>
                    <a:pt x="409" y="32"/>
                  </a:cubicBezTo>
                  <a:cubicBezTo>
                    <a:pt x="409" y="34"/>
                    <a:pt x="408" y="35"/>
                    <a:pt x="405" y="35"/>
                  </a:cubicBezTo>
                  <a:cubicBezTo>
                    <a:pt x="408" y="37"/>
                    <a:pt x="405" y="38"/>
                    <a:pt x="404" y="40"/>
                  </a:cubicBezTo>
                  <a:cubicBezTo>
                    <a:pt x="403" y="43"/>
                    <a:pt x="406" y="43"/>
                    <a:pt x="408" y="43"/>
                  </a:cubicBezTo>
                  <a:cubicBezTo>
                    <a:pt x="406" y="47"/>
                    <a:pt x="409" y="48"/>
                    <a:pt x="407" y="51"/>
                  </a:cubicBezTo>
                  <a:cubicBezTo>
                    <a:pt x="411" y="54"/>
                    <a:pt x="413" y="45"/>
                    <a:pt x="412" y="46"/>
                  </a:cubicBezTo>
                  <a:cubicBezTo>
                    <a:pt x="413" y="45"/>
                    <a:pt x="416" y="49"/>
                    <a:pt x="415" y="43"/>
                  </a:cubicBezTo>
                  <a:cubicBezTo>
                    <a:pt x="421" y="44"/>
                    <a:pt x="420" y="38"/>
                    <a:pt x="423" y="36"/>
                  </a:cubicBezTo>
                  <a:cubicBezTo>
                    <a:pt x="422" y="32"/>
                    <a:pt x="419" y="29"/>
                    <a:pt x="414" y="29"/>
                  </a:cubicBezTo>
                  <a:cubicBezTo>
                    <a:pt x="416" y="27"/>
                    <a:pt x="411" y="23"/>
                    <a:pt x="407" y="22"/>
                  </a:cubicBezTo>
                  <a:cubicBezTo>
                    <a:pt x="407" y="20"/>
                    <a:pt x="407" y="18"/>
                    <a:pt x="405" y="18"/>
                  </a:cubicBezTo>
                  <a:cubicBezTo>
                    <a:pt x="405" y="15"/>
                    <a:pt x="409" y="13"/>
                    <a:pt x="409" y="11"/>
                  </a:cubicBezTo>
                  <a:cubicBezTo>
                    <a:pt x="409" y="10"/>
                    <a:pt x="413" y="9"/>
                    <a:pt x="412" y="8"/>
                  </a:cubicBezTo>
                  <a:cubicBezTo>
                    <a:pt x="408" y="4"/>
                    <a:pt x="417" y="9"/>
                    <a:pt x="414" y="5"/>
                  </a:cubicBezTo>
                  <a:cubicBezTo>
                    <a:pt x="414" y="0"/>
                    <a:pt x="417" y="6"/>
                    <a:pt x="418" y="7"/>
                  </a:cubicBezTo>
                  <a:cubicBezTo>
                    <a:pt x="419" y="7"/>
                    <a:pt x="422" y="6"/>
                    <a:pt x="423" y="7"/>
                  </a:cubicBezTo>
                  <a:cubicBezTo>
                    <a:pt x="424" y="7"/>
                    <a:pt x="421" y="9"/>
                    <a:pt x="422" y="9"/>
                  </a:cubicBezTo>
                  <a:cubicBezTo>
                    <a:pt x="423" y="10"/>
                    <a:pt x="426" y="9"/>
                    <a:pt x="426" y="9"/>
                  </a:cubicBezTo>
                  <a:cubicBezTo>
                    <a:pt x="427" y="10"/>
                    <a:pt x="425" y="13"/>
                    <a:pt x="426" y="14"/>
                  </a:cubicBezTo>
                  <a:cubicBezTo>
                    <a:pt x="426" y="14"/>
                    <a:pt x="429" y="13"/>
                    <a:pt x="429" y="14"/>
                  </a:cubicBezTo>
                  <a:cubicBezTo>
                    <a:pt x="430" y="17"/>
                    <a:pt x="427" y="16"/>
                    <a:pt x="429" y="19"/>
                  </a:cubicBezTo>
                  <a:cubicBezTo>
                    <a:pt x="430" y="20"/>
                    <a:pt x="431" y="20"/>
                    <a:pt x="430" y="22"/>
                  </a:cubicBezTo>
                  <a:cubicBezTo>
                    <a:pt x="430" y="22"/>
                    <a:pt x="429" y="22"/>
                    <a:pt x="429" y="23"/>
                  </a:cubicBezTo>
                  <a:cubicBezTo>
                    <a:pt x="429" y="26"/>
                    <a:pt x="428" y="26"/>
                    <a:pt x="428" y="28"/>
                  </a:cubicBezTo>
                  <a:cubicBezTo>
                    <a:pt x="427" y="30"/>
                    <a:pt x="437" y="30"/>
                    <a:pt x="435" y="26"/>
                  </a:cubicBezTo>
                  <a:cubicBezTo>
                    <a:pt x="437" y="26"/>
                    <a:pt x="436" y="30"/>
                    <a:pt x="440" y="29"/>
                  </a:cubicBezTo>
                  <a:cubicBezTo>
                    <a:pt x="438" y="32"/>
                    <a:pt x="441" y="32"/>
                    <a:pt x="440" y="36"/>
                  </a:cubicBezTo>
                  <a:cubicBezTo>
                    <a:pt x="446" y="37"/>
                    <a:pt x="445" y="32"/>
                    <a:pt x="450" y="35"/>
                  </a:cubicBezTo>
                  <a:cubicBezTo>
                    <a:pt x="451" y="35"/>
                    <a:pt x="451" y="34"/>
                    <a:pt x="451" y="33"/>
                  </a:cubicBezTo>
                  <a:cubicBezTo>
                    <a:pt x="455" y="34"/>
                    <a:pt x="450" y="35"/>
                    <a:pt x="453" y="37"/>
                  </a:cubicBezTo>
                  <a:cubicBezTo>
                    <a:pt x="453" y="38"/>
                    <a:pt x="456" y="39"/>
                    <a:pt x="456" y="39"/>
                  </a:cubicBezTo>
                  <a:cubicBezTo>
                    <a:pt x="456" y="41"/>
                    <a:pt x="451" y="43"/>
                    <a:pt x="453" y="47"/>
                  </a:cubicBezTo>
                  <a:close/>
                  <a:moveTo>
                    <a:pt x="286" y="63"/>
                  </a:moveTo>
                  <a:cubicBezTo>
                    <a:pt x="285" y="60"/>
                    <a:pt x="288" y="59"/>
                    <a:pt x="286" y="58"/>
                  </a:cubicBezTo>
                  <a:cubicBezTo>
                    <a:pt x="286" y="59"/>
                    <a:pt x="286" y="60"/>
                    <a:pt x="284" y="60"/>
                  </a:cubicBezTo>
                  <a:cubicBezTo>
                    <a:pt x="284" y="58"/>
                    <a:pt x="285" y="56"/>
                    <a:pt x="283" y="56"/>
                  </a:cubicBezTo>
                  <a:cubicBezTo>
                    <a:pt x="281" y="58"/>
                    <a:pt x="275" y="62"/>
                    <a:pt x="272" y="58"/>
                  </a:cubicBezTo>
                  <a:cubicBezTo>
                    <a:pt x="271" y="55"/>
                    <a:pt x="278" y="59"/>
                    <a:pt x="276" y="54"/>
                  </a:cubicBezTo>
                  <a:cubicBezTo>
                    <a:pt x="275" y="54"/>
                    <a:pt x="273" y="54"/>
                    <a:pt x="273" y="53"/>
                  </a:cubicBezTo>
                  <a:cubicBezTo>
                    <a:pt x="271" y="52"/>
                    <a:pt x="270" y="55"/>
                    <a:pt x="268" y="56"/>
                  </a:cubicBezTo>
                  <a:cubicBezTo>
                    <a:pt x="265" y="57"/>
                    <a:pt x="261" y="56"/>
                    <a:pt x="258" y="57"/>
                  </a:cubicBezTo>
                  <a:cubicBezTo>
                    <a:pt x="258" y="57"/>
                    <a:pt x="257" y="58"/>
                    <a:pt x="256" y="58"/>
                  </a:cubicBezTo>
                  <a:cubicBezTo>
                    <a:pt x="252" y="60"/>
                    <a:pt x="247" y="60"/>
                    <a:pt x="242" y="60"/>
                  </a:cubicBezTo>
                  <a:cubicBezTo>
                    <a:pt x="243" y="62"/>
                    <a:pt x="240" y="63"/>
                    <a:pt x="242" y="64"/>
                  </a:cubicBezTo>
                  <a:cubicBezTo>
                    <a:pt x="242" y="63"/>
                    <a:pt x="244" y="63"/>
                    <a:pt x="244" y="66"/>
                  </a:cubicBezTo>
                  <a:cubicBezTo>
                    <a:pt x="250" y="66"/>
                    <a:pt x="259" y="60"/>
                    <a:pt x="261" y="66"/>
                  </a:cubicBezTo>
                  <a:cubicBezTo>
                    <a:pt x="257" y="63"/>
                    <a:pt x="259" y="66"/>
                    <a:pt x="256" y="67"/>
                  </a:cubicBezTo>
                  <a:cubicBezTo>
                    <a:pt x="254" y="67"/>
                    <a:pt x="252" y="68"/>
                    <a:pt x="251" y="70"/>
                  </a:cubicBezTo>
                  <a:cubicBezTo>
                    <a:pt x="258" y="71"/>
                    <a:pt x="262" y="68"/>
                    <a:pt x="269" y="68"/>
                  </a:cubicBezTo>
                  <a:cubicBezTo>
                    <a:pt x="269" y="70"/>
                    <a:pt x="269" y="72"/>
                    <a:pt x="270" y="73"/>
                  </a:cubicBezTo>
                  <a:cubicBezTo>
                    <a:pt x="271" y="71"/>
                    <a:pt x="273" y="71"/>
                    <a:pt x="275" y="71"/>
                  </a:cubicBezTo>
                  <a:cubicBezTo>
                    <a:pt x="275" y="69"/>
                    <a:pt x="276" y="66"/>
                    <a:pt x="277" y="66"/>
                  </a:cubicBezTo>
                  <a:cubicBezTo>
                    <a:pt x="280" y="63"/>
                    <a:pt x="279" y="66"/>
                    <a:pt x="283" y="66"/>
                  </a:cubicBezTo>
                  <a:cubicBezTo>
                    <a:pt x="283" y="64"/>
                    <a:pt x="284" y="62"/>
                    <a:pt x="286" y="63"/>
                  </a:cubicBezTo>
                  <a:close/>
                  <a:moveTo>
                    <a:pt x="296" y="110"/>
                  </a:moveTo>
                  <a:cubicBezTo>
                    <a:pt x="297" y="107"/>
                    <a:pt x="301" y="108"/>
                    <a:pt x="303" y="106"/>
                  </a:cubicBezTo>
                  <a:cubicBezTo>
                    <a:pt x="303" y="106"/>
                    <a:pt x="305" y="106"/>
                    <a:pt x="306" y="106"/>
                  </a:cubicBezTo>
                  <a:cubicBezTo>
                    <a:pt x="308" y="105"/>
                    <a:pt x="310" y="106"/>
                    <a:pt x="313" y="105"/>
                  </a:cubicBezTo>
                  <a:cubicBezTo>
                    <a:pt x="313" y="105"/>
                    <a:pt x="314" y="102"/>
                    <a:pt x="314" y="102"/>
                  </a:cubicBezTo>
                  <a:cubicBezTo>
                    <a:pt x="318" y="99"/>
                    <a:pt x="320" y="103"/>
                    <a:pt x="321" y="101"/>
                  </a:cubicBezTo>
                  <a:cubicBezTo>
                    <a:pt x="320" y="101"/>
                    <a:pt x="319" y="99"/>
                    <a:pt x="321" y="99"/>
                  </a:cubicBezTo>
                  <a:cubicBezTo>
                    <a:pt x="324" y="99"/>
                    <a:pt x="324" y="98"/>
                    <a:pt x="325" y="99"/>
                  </a:cubicBezTo>
                  <a:cubicBezTo>
                    <a:pt x="326" y="100"/>
                    <a:pt x="327" y="98"/>
                    <a:pt x="327" y="98"/>
                  </a:cubicBezTo>
                  <a:cubicBezTo>
                    <a:pt x="324" y="99"/>
                    <a:pt x="327" y="94"/>
                    <a:pt x="329" y="98"/>
                  </a:cubicBezTo>
                  <a:cubicBezTo>
                    <a:pt x="330" y="95"/>
                    <a:pt x="332" y="94"/>
                    <a:pt x="332" y="91"/>
                  </a:cubicBezTo>
                  <a:cubicBezTo>
                    <a:pt x="327" y="90"/>
                    <a:pt x="326" y="93"/>
                    <a:pt x="321" y="92"/>
                  </a:cubicBezTo>
                  <a:cubicBezTo>
                    <a:pt x="321" y="95"/>
                    <a:pt x="320" y="96"/>
                    <a:pt x="318" y="96"/>
                  </a:cubicBezTo>
                  <a:cubicBezTo>
                    <a:pt x="314" y="99"/>
                    <a:pt x="315" y="96"/>
                    <a:pt x="311" y="96"/>
                  </a:cubicBezTo>
                  <a:cubicBezTo>
                    <a:pt x="310" y="96"/>
                    <a:pt x="311" y="98"/>
                    <a:pt x="308" y="98"/>
                  </a:cubicBezTo>
                  <a:cubicBezTo>
                    <a:pt x="306" y="98"/>
                    <a:pt x="306" y="96"/>
                    <a:pt x="303" y="96"/>
                  </a:cubicBezTo>
                  <a:cubicBezTo>
                    <a:pt x="302" y="95"/>
                    <a:pt x="303" y="94"/>
                    <a:pt x="301" y="94"/>
                  </a:cubicBezTo>
                  <a:cubicBezTo>
                    <a:pt x="301" y="95"/>
                    <a:pt x="301" y="97"/>
                    <a:pt x="300" y="98"/>
                  </a:cubicBezTo>
                  <a:cubicBezTo>
                    <a:pt x="300" y="100"/>
                    <a:pt x="302" y="99"/>
                    <a:pt x="303" y="101"/>
                  </a:cubicBezTo>
                  <a:cubicBezTo>
                    <a:pt x="298" y="100"/>
                    <a:pt x="298" y="102"/>
                    <a:pt x="297" y="103"/>
                  </a:cubicBezTo>
                  <a:cubicBezTo>
                    <a:pt x="295" y="105"/>
                    <a:pt x="292" y="104"/>
                    <a:pt x="292" y="106"/>
                  </a:cubicBezTo>
                  <a:cubicBezTo>
                    <a:pt x="291" y="110"/>
                    <a:pt x="285" y="106"/>
                    <a:pt x="287" y="110"/>
                  </a:cubicBezTo>
                  <a:cubicBezTo>
                    <a:pt x="290" y="110"/>
                    <a:pt x="293" y="110"/>
                    <a:pt x="296" y="110"/>
                  </a:cubicBezTo>
                  <a:close/>
                  <a:moveTo>
                    <a:pt x="398" y="165"/>
                  </a:moveTo>
                  <a:cubicBezTo>
                    <a:pt x="397" y="165"/>
                    <a:pt x="397" y="166"/>
                    <a:pt x="397" y="166"/>
                  </a:cubicBezTo>
                  <a:cubicBezTo>
                    <a:pt x="396" y="167"/>
                    <a:pt x="393" y="168"/>
                    <a:pt x="393" y="168"/>
                  </a:cubicBezTo>
                  <a:cubicBezTo>
                    <a:pt x="391" y="170"/>
                    <a:pt x="394" y="173"/>
                    <a:pt x="391" y="174"/>
                  </a:cubicBezTo>
                  <a:cubicBezTo>
                    <a:pt x="391" y="172"/>
                    <a:pt x="391" y="170"/>
                    <a:pt x="390" y="169"/>
                  </a:cubicBezTo>
                  <a:cubicBezTo>
                    <a:pt x="390" y="171"/>
                    <a:pt x="390" y="173"/>
                    <a:pt x="390" y="175"/>
                  </a:cubicBezTo>
                  <a:cubicBezTo>
                    <a:pt x="392" y="175"/>
                    <a:pt x="394" y="175"/>
                    <a:pt x="397" y="175"/>
                  </a:cubicBezTo>
                  <a:cubicBezTo>
                    <a:pt x="396" y="177"/>
                    <a:pt x="399" y="179"/>
                    <a:pt x="400" y="181"/>
                  </a:cubicBezTo>
                  <a:cubicBezTo>
                    <a:pt x="401" y="185"/>
                    <a:pt x="402" y="184"/>
                    <a:pt x="404" y="186"/>
                  </a:cubicBezTo>
                  <a:cubicBezTo>
                    <a:pt x="402" y="186"/>
                    <a:pt x="400" y="187"/>
                    <a:pt x="401" y="189"/>
                  </a:cubicBezTo>
                  <a:cubicBezTo>
                    <a:pt x="401" y="191"/>
                    <a:pt x="403" y="191"/>
                    <a:pt x="402" y="193"/>
                  </a:cubicBezTo>
                  <a:cubicBezTo>
                    <a:pt x="404" y="193"/>
                    <a:pt x="406" y="193"/>
                    <a:pt x="408" y="193"/>
                  </a:cubicBezTo>
                  <a:cubicBezTo>
                    <a:pt x="410" y="192"/>
                    <a:pt x="410" y="188"/>
                    <a:pt x="409" y="185"/>
                  </a:cubicBezTo>
                  <a:cubicBezTo>
                    <a:pt x="408" y="184"/>
                    <a:pt x="406" y="183"/>
                    <a:pt x="405" y="182"/>
                  </a:cubicBezTo>
                  <a:cubicBezTo>
                    <a:pt x="408" y="174"/>
                    <a:pt x="405" y="179"/>
                    <a:pt x="404" y="176"/>
                  </a:cubicBezTo>
                  <a:cubicBezTo>
                    <a:pt x="402" y="174"/>
                    <a:pt x="402" y="168"/>
                    <a:pt x="401" y="165"/>
                  </a:cubicBezTo>
                  <a:cubicBezTo>
                    <a:pt x="400" y="165"/>
                    <a:pt x="399" y="165"/>
                    <a:pt x="398" y="165"/>
                  </a:cubicBezTo>
                  <a:close/>
                  <a:moveTo>
                    <a:pt x="453" y="209"/>
                  </a:moveTo>
                  <a:cubicBezTo>
                    <a:pt x="448" y="207"/>
                    <a:pt x="449" y="211"/>
                    <a:pt x="447" y="211"/>
                  </a:cubicBezTo>
                  <a:cubicBezTo>
                    <a:pt x="447" y="210"/>
                    <a:pt x="446" y="210"/>
                    <a:pt x="444" y="210"/>
                  </a:cubicBezTo>
                  <a:cubicBezTo>
                    <a:pt x="445" y="215"/>
                    <a:pt x="439" y="212"/>
                    <a:pt x="437" y="214"/>
                  </a:cubicBezTo>
                  <a:cubicBezTo>
                    <a:pt x="436" y="215"/>
                    <a:pt x="437" y="216"/>
                    <a:pt x="436" y="217"/>
                  </a:cubicBezTo>
                  <a:cubicBezTo>
                    <a:pt x="435" y="218"/>
                    <a:pt x="433" y="217"/>
                    <a:pt x="433" y="218"/>
                  </a:cubicBezTo>
                  <a:cubicBezTo>
                    <a:pt x="436" y="219"/>
                    <a:pt x="433" y="220"/>
                    <a:pt x="433" y="223"/>
                  </a:cubicBezTo>
                  <a:cubicBezTo>
                    <a:pt x="436" y="225"/>
                    <a:pt x="437" y="220"/>
                    <a:pt x="439" y="220"/>
                  </a:cubicBezTo>
                  <a:cubicBezTo>
                    <a:pt x="441" y="219"/>
                    <a:pt x="444" y="220"/>
                    <a:pt x="447" y="220"/>
                  </a:cubicBezTo>
                  <a:cubicBezTo>
                    <a:pt x="449" y="220"/>
                    <a:pt x="449" y="219"/>
                    <a:pt x="451" y="218"/>
                  </a:cubicBezTo>
                  <a:cubicBezTo>
                    <a:pt x="455" y="218"/>
                    <a:pt x="459" y="220"/>
                    <a:pt x="460" y="221"/>
                  </a:cubicBezTo>
                  <a:cubicBezTo>
                    <a:pt x="459" y="222"/>
                    <a:pt x="457" y="221"/>
                    <a:pt x="457" y="223"/>
                  </a:cubicBezTo>
                  <a:cubicBezTo>
                    <a:pt x="458" y="222"/>
                    <a:pt x="458" y="224"/>
                    <a:pt x="458" y="224"/>
                  </a:cubicBezTo>
                  <a:cubicBezTo>
                    <a:pt x="459" y="224"/>
                    <a:pt x="460" y="223"/>
                    <a:pt x="460" y="223"/>
                  </a:cubicBezTo>
                  <a:cubicBezTo>
                    <a:pt x="465" y="223"/>
                    <a:pt x="463" y="223"/>
                    <a:pt x="467" y="221"/>
                  </a:cubicBezTo>
                  <a:cubicBezTo>
                    <a:pt x="471" y="219"/>
                    <a:pt x="474" y="223"/>
                    <a:pt x="477" y="220"/>
                  </a:cubicBezTo>
                  <a:cubicBezTo>
                    <a:pt x="473" y="219"/>
                    <a:pt x="477" y="214"/>
                    <a:pt x="474" y="217"/>
                  </a:cubicBezTo>
                  <a:cubicBezTo>
                    <a:pt x="471" y="219"/>
                    <a:pt x="471" y="211"/>
                    <a:pt x="471" y="211"/>
                  </a:cubicBezTo>
                  <a:cubicBezTo>
                    <a:pt x="471" y="211"/>
                    <a:pt x="467" y="212"/>
                    <a:pt x="468" y="209"/>
                  </a:cubicBezTo>
                  <a:cubicBezTo>
                    <a:pt x="466" y="209"/>
                    <a:pt x="464" y="209"/>
                    <a:pt x="461" y="209"/>
                  </a:cubicBezTo>
                  <a:cubicBezTo>
                    <a:pt x="462" y="207"/>
                    <a:pt x="463" y="206"/>
                    <a:pt x="461" y="204"/>
                  </a:cubicBezTo>
                  <a:cubicBezTo>
                    <a:pt x="457" y="206"/>
                    <a:pt x="458" y="204"/>
                    <a:pt x="453" y="204"/>
                  </a:cubicBezTo>
                  <a:cubicBezTo>
                    <a:pt x="452" y="206"/>
                    <a:pt x="451" y="207"/>
                    <a:pt x="453" y="209"/>
                  </a:cubicBezTo>
                  <a:close/>
                  <a:moveTo>
                    <a:pt x="491" y="244"/>
                  </a:moveTo>
                  <a:cubicBezTo>
                    <a:pt x="490" y="244"/>
                    <a:pt x="489" y="243"/>
                    <a:pt x="489" y="242"/>
                  </a:cubicBezTo>
                  <a:cubicBezTo>
                    <a:pt x="495" y="244"/>
                    <a:pt x="489" y="233"/>
                    <a:pt x="495" y="234"/>
                  </a:cubicBezTo>
                  <a:cubicBezTo>
                    <a:pt x="498" y="237"/>
                    <a:pt x="499" y="233"/>
                    <a:pt x="503" y="234"/>
                  </a:cubicBezTo>
                  <a:cubicBezTo>
                    <a:pt x="501" y="225"/>
                    <a:pt x="491" y="224"/>
                    <a:pt x="482" y="225"/>
                  </a:cubicBezTo>
                  <a:cubicBezTo>
                    <a:pt x="481" y="225"/>
                    <a:pt x="481" y="224"/>
                    <a:pt x="481" y="223"/>
                  </a:cubicBezTo>
                  <a:cubicBezTo>
                    <a:pt x="478" y="222"/>
                    <a:pt x="477" y="225"/>
                    <a:pt x="474" y="225"/>
                  </a:cubicBezTo>
                  <a:cubicBezTo>
                    <a:pt x="472" y="225"/>
                    <a:pt x="472" y="223"/>
                    <a:pt x="470" y="224"/>
                  </a:cubicBezTo>
                  <a:cubicBezTo>
                    <a:pt x="468" y="225"/>
                    <a:pt x="467" y="226"/>
                    <a:pt x="465" y="227"/>
                  </a:cubicBezTo>
                  <a:cubicBezTo>
                    <a:pt x="463" y="228"/>
                    <a:pt x="462" y="227"/>
                    <a:pt x="460" y="228"/>
                  </a:cubicBezTo>
                  <a:cubicBezTo>
                    <a:pt x="460" y="231"/>
                    <a:pt x="459" y="232"/>
                    <a:pt x="457" y="232"/>
                  </a:cubicBezTo>
                  <a:cubicBezTo>
                    <a:pt x="457" y="244"/>
                    <a:pt x="455" y="244"/>
                    <a:pt x="456" y="256"/>
                  </a:cubicBezTo>
                  <a:cubicBezTo>
                    <a:pt x="461" y="258"/>
                    <a:pt x="458" y="252"/>
                    <a:pt x="463" y="253"/>
                  </a:cubicBezTo>
                  <a:cubicBezTo>
                    <a:pt x="462" y="251"/>
                    <a:pt x="463" y="249"/>
                    <a:pt x="464" y="248"/>
                  </a:cubicBezTo>
                  <a:cubicBezTo>
                    <a:pt x="466" y="245"/>
                    <a:pt x="464" y="241"/>
                    <a:pt x="465" y="237"/>
                  </a:cubicBezTo>
                  <a:cubicBezTo>
                    <a:pt x="466" y="236"/>
                    <a:pt x="468" y="234"/>
                    <a:pt x="468" y="234"/>
                  </a:cubicBezTo>
                  <a:cubicBezTo>
                    <a:pt x="469" y="232"/>
                    <a:pt x="468" y="230"/>
                    <a:pt x="470" y="230"/>
                  </a:cubicBezTo>
                  <a:cubicBezTo>
                    <a:pt x="472" y="230"/>
                    <a:pt x="474" y="229"/>
                    <a:pt x="475" y="228"/>
                  </a:cubicBezTo>
                  <a:cubicBezTo>
                    <a:pt x="473" y="233"/>
                    <a:pt x="480" y="229"/>
                    <a:pt x="479" y="232"/>
                  </a:cubicBezTo>
                  <a:cubicBezTo>
                    <a:pt x="480" y="237"/>
                    <a:pt x="480" y="235"/>
                    <a:pt x="479" y="239"/>
                  </a:cubicBezTo>
                  <a:cubicBezTo>
                    <a:pt x="481" y="240"/>
                    <a:pt x="482" y="239"/>
                    <a:pt x="482" y="241"/>
                  </a:cubicBezTo>
                  <a:cubicBezTo>
                    <a:pt x="481" y="241"/>
                    <a:pt x="480" y="241"/>
                    <a:pt x="479" y="242"/>
                  </a:cubicBezTo>
                  <a:cubicBezTo>
                    <a:pt x="484" y="241"/>
                    <a:pt x="489" y="247"/>
                    <a:pt x="491" y="244"/>
                  </a:cubicBezTo>
                  <a:close/>
                  <a:moveTo>
                    <a:pt x="516" y="238"/>
                  </a:moveTo>
                  <a:cubicBezTo>
                    <a:pt x="516" y="238"/>
                    <a:pt x="516" y="241"/>
                    <a:pt x="516" y="241"/>
                  </a:cubicBezTo>
                  <a:cubicBezTo>
                    <a:pt x="514" y="243"/>
                    <a:pt x="507" y="237"/>
                    <a:pt x="505" y="239"/>
                  </a:cubicBezTo>
                  <a:cubicBezTo>
                    <a:pt x="505" y="242"/>
                    <a:pt x="503" y="242"/>
                    <a:pt x="502" y="244"/>
                  </a:cubicBezTo>
                  <a:cubicBezTo>
                    <a:pt x="505" y="248"/>
                    <a:pt x="506" y="245"/>
                    <a:pt x="510" y="245"/>
                  </a:cubicBezTo>
                  <a:cubicBezTo>
                    <a:pt x="513" y="245"/>
                    <a:pt x="518" y="246"/>
                    <a:pt x="520" y="244"/>
                  </a:cubicBezTo>
                  <a:cubicBezTo>
                    <a:pt x="519" y="244"/>
                    <a:pt x="519" y="243"/>
                    <a:pt x="520" y="242"/>
                  </a:cubicBezTo>
                  <a:cubicBezTo>
                    <a:pt x="521" y="242"/>
                    <a:pt x="523" y="242"/>
                    <a:pt x="523" y="241"/>
                  </a:cubicBezTo>
                  <a:cubicBezTo>
                    <a:pt x="519" y="241"/>
                    <a:pt x="518" y="238"/>
                    <a:pt x="516" y="238"/>
                  </a:cubicBezTo>
                  <a:close/>
                  <a:moveTo>
                    <a:pt x="496" y="249"/>
                  </a:moveTo>
                  <a:cubicBezTo>
                    <a:pt x="496" y="249"/>
                    <a:pt x="495" y="247"/>
                    <a:pt x="493" y="248"/>
                  </a:cubicBezTo>
                  <a:cubicBezTo>
                    <a:pt x="493" y="248"/>
                    <a:pt x="494" y="250"/>
                    <a:pt x="493" y="251"/>
                  </a:cubicBezTo>
                  <a:cubicBezTo>
                    <a:pt x="491" y="251"/>
                    <a:pt x="489" y="251"/>
                    <a:pt x="486" y="251"/>
                  </a:cubicBezTo>
                  <a:cubicBezTo>
                    <a:pt x="489" y="256"/>
                    <a:pt x="482" y="252"/>
                    <a:pt x="482" y="255"/>
                  </a:cubicBezTo>
                  <a:cubicBezTo>
                    <a:pt x="484" y="255"/>
                    <a:pt x="485" y="255"/>
                    <a:pt x="486" y="255"/>
                  </a:cubicBezTo>
                  <a:cubicBezTo>
                    <a:pt x="487" y="256"/>
                    <a:pt x="485" y="257"/>
                    <a:pt x="485" y="258"/>
                  </a:cubicBezTo>
                  <a:cubicBezTo>
                    <a:pt x="489" y="259"/>
                    <a:pt x="488" y="255"/>
                    <a:pt x="491" y="255"/>
                  </a:cubicBezTo>
                  <a:cubicBezTo>
                    <a:pt x="492" y="256"/>
                    <a:pt x="494" y="257"/>
                    <a:pt x="498" y="256"/>
                  </a:cubicBezTo>
                  <a:cubicBezTo>
                    <a:pt x="497" y="251"/>
                    <a:pt x="507" y="255"/>
                    <a:pt x="505" y="248"/>
                  </a:cubicBezTo>
                  <a:cubicBezTo>
                    <a:pt x="500" y="247"/>
                    <a:pt x="498" y="249"/>
                    <a:pt x="496" y="249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1358" name="Freeform 92">
              <a:extLst>
                <a:ext uri="{FF2B5EF4-FFF2-40B4-BE49-F238E27FC236}">
                  <a16:creationId xmlns:a16="http://schemas.microsoft.com/office/drawing/2014/main" id="{9EA115E8-C8DD-41A2-B6EF-CBB070BF13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9162" y="1019175"/>
              <a:ext cx="173038" cy="260350"/>
            </a:xfrm>
            <a:custGeom>
              <a:avLst/>
              <a:gdLst>
                <a:gd name="T0" fmla="*/ 13 w 46"/>
                <a:gd name="T1" fmla="*/ 7 h 69"/>
                <a:gd name="T2" fmla="*/ 23 w 46"/>
                <a:gd name="T3" fmla="*/ 6 h 69"/>
                <a:gd name="T4" fmla="*/ 24 w 46"/>
                <a:gd name="T5" fmla="*/ 14 h 69"/>
                <a:gd name="T6" fmla="*/ 17 w 46"/>
                <a:gd name="T7" fmla="*/ 18 h 69"/>
                <a:gd name="T8" fmla="*/ 26 w 46"/>
                <a:gd name="T9" fmla="*/ 22 h 69"/>
                <a:gd name="T10" fmla="*/ 30 w 46"/>
                <a:gd name="T11" fmla="*/ 32 h 69"/>
                <a:gd name="T12" fmla="*/ 33 w 46"/>
                <a:gd name="T13" fmla="*/ 35 h 69"/>
                <a:gd name="T14" fmla="*/ 38 w 46"/>
                <a:gd name="T15" fmla="*/ 38 h 69"/>
                <a:gd name="T16" fmla="*/ 35 w 46"/>
                <a:gd name="T17" fmla="*/ 44 h 69"/>
                <a:gd name="T18" fmla="*/ 44 w 46"/>
                <a:gd name="T19" fmla="*/ 45 h 69"/>
                <a:gd name="T20" fmla="*/ 44 w 46"/>
                <a:gd name="T21" fmla="*/ 53 h 69"/>
                <a:gd name="T22" fmla="*/ 41 w 46"/>
                <a:gd name="T23" fmla="*/ 53 h 69"/>
                <a:gd name="T24" fmla="*/ 44 w 46"/>
                <a:gd name="T25" fmla="*/ 55 h 69"/>
                <a:gd name="T26" fmla="*/ 41 w 46"/>
                <a:gd name="T27" fmla="*/ 59 h 69"/>
                <a:gd name="T28" fmla="*/ 37 w 46"/>
                <a:gd name="T29" fmla="*/ 62 h 69"/>
                <a:gd name="T30" fmla="*/ 23 w 46"/>
                <a:gd name="T31" fmla="*/ 60 h 69"/>
                <a:gd name="T32" fmla="*/ 17 w 46"/>
                <a:gd name="T33" fmla="*/ 62 h 69"/>
                <a:gd name="T34" fmla="*/ 7 w 46"/>
                <a:gd name="T35" fmla="*/ 62 h 69"/>
                <a:gd name="T36" fmla="*/ 10 w 46"/>
                <a:gd name="T37" fmla="*/ 60 h 69"/>
                <a:gd name="T38" fmla="*/ 12 w 46"/>
                <a:gd name="T39" fmla="*/ 62 h 69"/>
                <a:gd name="T40" fmla="*/ 13 w 46"/>
                <a:gd name="T41" fmla="*/ 59 h 69"/>
                <a:gd name="T42" fmla="*/ 21 w 46"/>
                <a:gd name="T43" fmla="*/ 58 h 69"/>
                <a:gd name="T44" fmla="*/ 10 w 46"/>
                <a:gd name="T45" fmla="*/ 53 h 69"/>
                <a:gd name="T46" fmla="*/ 10 w 46"/>
                <a:gd name="T47" fmla="*/ 45 h 69"/>
                <a:gd name="T48" fmla="*/ 13 w 46"/>
                <a:gd name="T49" fmla="*/ 44 h 69"/>
                <a:gd name="T50" fmla="*/ 19 w 46"/>
                <a:gd name="T51" fmla="*/ 44 h 69"/>
                <a:gd name="T52" fmla="*/ 20 w 46"/>
                <a:gd name="T53" fmla="*/ 35 h 69"/>
                <a:gd name="T54" fmla="*/ 16 w 46"/>
                <a:gd name="T55" fmla="*/ 29 h 69"/>
                <a:gd name="T56" fmla="*/ 10 w 46"/>
                <a:gd name="T57" fmla="*/ 31 h 69"/>
                <a:gd name="T58" fmla="*/ 10 w 46"/>
                <a:gd name="T59" fmla="*/ 24 h 69"/>
                <a:gd name="T60" fmla="*/ 5 w 46"/>
                <a:gd name="T61" fmla="*/ 21 h 69"/>
                <a:gd name="T62" fmla="*/ 0 w 46"/>
                <a:gd name="T63" fmla="*/ 7 h 69"/>
                <a:gd name="T64" fmla="*/ 7 w 46"/>
                <a:gd name="T65" fmla="*/ 0 h 69"/>
                <a:gd name="T66" fmla="*/ 20 w 46"/>
                <a:gd name="T67" fmla="*/ 0 h 69"/>
                <a:gd name="T68" fmla="*/ 13 w 46"/>
                <a:gd name="T69" fmla="*/ 7 h 69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46"/>
                <a:gd name="T106" fmla="*/ 0 h 69"/>
                <a:gd name="T107" fmla="*/ 46 w 46"/>
                <a:gd name="T108" fmla="*/ 69 h 69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46" h="69">
                  <a:moveTo>
                    <a:pt x="13" y="7"/>
                  </a:moveTo>
                  <a:cubicBezTo>
                    <a:pt x="14" y="9"/>
                    <a:pt x="20" y="6"/>
                    <a:pt x="23" y="6"/>
                  </a:cubicBezTo>
                  <a:cubicBezTo>
                    <a:pt x="24" y="7"/>
                    <a:pt x="24" y="11"/>
                    <a:pt x="24" y="14"/>
                  </a:cubicBezTo>
                  <a:cubicBezTo>
                    <a:pt x="21" y="15"/>
                    <a:pt x="18" y="15"/>
                    <a:pt x="17" y="18"/>
                  </a:cubicBezTo>
                  <a:cubicBezTo>
                    <a:pt x="18" y="21"/>
                    <a:pt x="21" y="23"/>
                    <a:pt x="26" y="22"/>
                  </a:cubicBezTo>
                  <a:cubicBezTo>
                    <a:pt x="25" y="28"/>
                    <a:pt x="31" y="26"/>
                    <a:pt x="30" y="32"/>
                  </a:cubicBezTo>
                  <a:cubicBezTo>
                    <a:pt x="30" y="34"/>
                    <a:pt x="33" y="33"/>
                    <a:pt x="33" y="35"/>
                  </a:cubicBezTo>
                  <a:cubicBezTo>
                    <a:pt x="33" y="38"/>
                    <a:pt x="37" y="36"/>
                    <a:pt x="38" y="38"/>
                  </a:cubicBezTo>
                  <a:cubicBezTo>
                    <a:pt x="38" y="40"/>
                    <a:pt x="36" y="41"/>
                    <a:pt x="35" y="44"/>
                  </a:cubicBezTo>
                  <a:cubicBezTo>
                    <a:pt x="39" y="43"/>
                    <a:pt x="42" y="43"/>
                    <a:pt x="44" y="45"/>
                  </a:cubicBezTo>
                  <a:cubicBezTo>
                    <a:pt x="42" y="47"/>
                    <a:pt x="46" y="51"/>
                    <a:pt x="44" y="53"/>
                  </a:cubicBezTo>
                  <a:cubicBezTo>
                    <a:pt x="44" y="54"/>
                    <a:pt x="41" y="53"/>
                    <a:pt x="41" y="53"/>
                  </a:cubicBezTo>
                  <a:cubicBezTo>
                    <a:pt x="41" y="55"/>
                    <a:pt x="43" y="54"/>
                    <a:pt x="44" y="55"/>
                  </a:cubicBezTo>
                  <a:cubicBezTo>
                    <a:pt x="43" y="56"/>
                    <a:pt x="41" y="56"/>
                    <a:pt x="41" y="59"/>
                  </a:cubicBezTo>
                  <a:cubicBezTo>
                    <a:pt x="39" y="59"/>
                    <a:pt x="39" y="61"/>
                    <a:pt x="37" y="62"/>
                  </a:cubicBezTo>
                  <a:cubicBezTo>
                    <a:pt x="32" y="61"/>
                    <a:pt x="29" y="60"/>
                    <a:pt x="23" y="60"/>
                  </a:cubicBezTo>
                  <a:cubicBezTo>
                    <a:pt x="20" y="63"/>
                    <a:pt x="22" y="63"/>
                    <a:pt x="17" y="62"/>
                  </a:cubicBezTo>
                  <a:cubicBezTo>
                    <a:pt x="16" y="64"/>
                    <a:pt x="7" y="69"/>
                    <a:pt x="7" y="62"/>
                  </a:cubicBezTo>
                  <a:cubicBezTo>
                    <a:pt x="9" y="63"/>
                    <a:pt x="10" y="60"/>
                    <a:pt x="10" y="60"/>
                  </a:cubicBezTo>
                  <a:cubicBezTo>
                    <a:pt x="11" y="60"/>
                    <a:pt x="12" y="62"/>
                    <a:pt x="12" y="62"/>
                  </a:cubicBezTo>
                  <a:cubicBezTo>
                    <a:pt x="13" y="61"/>
                    <a:pt x="12" y="60"/>
                    <a:pt x="13" y="59"/>
                  </a:cubicBezTo>
                  <a:cubicBezTo>
                    <a:pt x="15" y="57"/>
                    <a:pt x="18" y="59"/>
                    <a:pt x="21" y="58"/>
                  </a:cubicBezTo>
                  <a:cubicBezTo>
                    <a:pt x="20" y="51"/>
                    <a:pt x="14" y="56"/>
                    <a:pt x="10" y="53"/>
                  </a:cubicBezTo>
                  <a:cubicBezTo>
                    <a:pt x="10" y="51"/>
                    <a:pt x="10" y="48"/>
                    <a:pt x="10" y="45"/>
                  </a:cubicBezTo>
                  <a:cubicBezTo>
                    <a:pt x="13" y="46"/>
                    <a:pt x="15" y="44"/>
                    <a:pt x="13" y="44"/>
                  </a:cubicBezTo>
                  <a:cubicBezTo>
                    <a:pt x="14" y="39"/>
                    <a:pt x="16" y="45"/>
                    <a:pt x="19" y="44"/>
                  </a:cubicBezTo>
                  <a:cubicBezTo>
                    <a:pt x="21" y="44"/>
                    <a:pt x="16" y="38"/>
                    <a:pt x="20" y="35"/>
                  </a:cubicBezTo>
                  <a:cubicBezTo>
                    <a:pt x="19" y="32"/>
                    <a:pt x="15" y="34"/>
                    <a:pt x="16" y="29"/>
                  </a:cubicBezTo>
                  <a:cubicBezTo>
                    <a:pt x="15" y="31"/>
                    <a:pt x="13" y="31"/>
                    <a:pt x="10" y="31"/>
                  </a:cubicBezTo>
                  <a:cubicBezTo>
                    <a:pt x="10" y="29"/>
                    <a:pt x="10" y="26"/>
                    <a:pt x="10" y="24"/>
                  </a:cubicBezTo>
                  <a:cubicBezTo>
                    <a:pt x="10" y="21"/>
                    <a:pt x="5" y="23"/>
                    <a:pt x="5" y="21"/>
                  </a:cubicBezTo>
                  <a:cubicBezTo>
                    <a:pt x="7" y="16"/>
                    <a:pt x="6" y="8"/>
                    <a:pt x="0" y="7"/>
                  </a:cubicBezTo>
                  <a:cubicBezTo>
                    <a:pt x="2" y="4"/>
                    <a:pt x="6" y="4"/>
                    <a:pt x="7" y="0"/>
                  </a:cubicBezTo>
                  <a:cubicBezTo>
                    <a:pt x="12" y="0"/>
                    <a:pt x="16" y="0"/>
                    <a:pt x="20" y="0"/>
                  </a:cubicBezTo>
                  <a:cubicBezTo>
                    <a:pt x="17" y="2"/>
                    <a:pt x="15" y="4"/>
                    <a:pt x="13" y="7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1359" name="Freeform 93">
              <a:extLst>
                <a:ext uri="{FF2B5EF4-FFF2-40B4-BE49-F238E27FC236}">
                  <a16:creationId xmlns:a16="http://schemas.microsoft.com/office/drawing/2014/main" id="{01977399-8C1F-4B48-AB35-B09D349E94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637" y="1030288"/>
              <a:ext cx="44450" cy="38100"/>
            </a:xfrm>
            <a:custGeom>
              <a:avLst/>
              <a:gdLst>
                <a:gd name="T0" fmla="*/ 11 w 12"/>
                <a:gd name="T1" fmla="*/ 1 h 10"/>
                <a:gd name="T2" fmla="*/ 12 w 12"/>
                <a:gd name="T3" fmla="*/ 7 h 10"/>
                <a:gd name="T4" fmla="*/ 5 w 12"/>
                <a:gd name="T5" fmla="*/ 10 h 10"/>
                <a:gd name="T6" fmla="*/ 5 w 12"/>
                <a:gd name="T7" fmla="*/ 7 h 10"/>
                <a:gd name="T8" fmla="*/ 2 w 12"/>
                <a:gd name="T9" fmla="*/ 8 h 10"/>
                <a:gd name="T10" fmla="*/ 4 w 12"/>
                <a:gd name="T11" fmla="*/ 7 h 10"/>
                <a:gd name="T12" fmla="*/ 11 w 12"/>
                <a:gd name="T13" fmla="*/ 1 h 1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2"/>
                <a:gd name="T22" fmla="*/ 0 h 10"/>
                <a:gd name="T23" fmla="*/ 12 w 12"/>
                <a:gd name="T24" fmla="*/ 10 h 1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2" h="10">
                  <a:moveTo>
                    <a:pt x="11" y="1"/>
                  </a:moveTo>
                  <a:cubicBezTo>
                    <a:pt x="9" y="3"/>
                    <a:pt x="10" y="5"/>
                    <a:pt x="12" y="7"/>
                  </a:cubicBezTo>
                  <a:cubicBezTo>
                    <a:pt x="11" y="9"/>
                    <a:pt x="8" y="9"/>
                    <a:pt x="5" y="10"/>
                  </a:cubicBezTo>
                  <a:cubicBezTo>
                    <a:pt x="5" y="9"/>
                    <a:pt x="5" y="8"/>
                    <a:pt x="5" y="7"/>
                  </a:cubicBezTo>
                  <a:cubicBezTo>
                    <a:pt x="4" y="7"/>
                    <a:pt x="4" y="8"/>
                    <a:pt x="2" y="8"/>
                  </a:cubicBezTo>
                  <a:cubicBezTo>
                    <a:pt x="0" y="7"/>
                    <a:pt x="3" y="8"/>
                    <a:pt x="4" y="7"/>
                  </a:cubicBezTo>
                  <a:cubicBezTo>
                    <a:pt x="5" y="6"/>
                    <a:pt x="8" y="0"/>
                    <a:pt x="11" y="1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1360" name="Freeform 94">
              <a:extLst>
                <a:ext uri="{FF2B5EF4-FFF2-40B4-BE49-F238E27FC236}">
                  <a16:creationId xmlns:a16="http://schemas.microsoft.com/office/drawing/2014/main" id="{BDAF41C6-7893-4C07-AEE3-F253FC2EC7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99237" y="1455738"/>
              <a:ext cx="25400" cy="30163"/>
            </a:xfrm>
            <a:custGeom>
              <a:avLst/>
              <a:gdLst>
                <a:gd name="T0" fmla="*/ 2 w 7"/>
                <a:gd name="T1" fmla="*/ 2 h 8"/>
                <a:gd name="T2" fmla="*/ 7 w 7"/>
                <a:gd name="T3" fmla="*/ 0 h 8"/>
                <a:gd name="T4" fmla="*/ 0 w 7"/>
                <a:gd name="T5" fmla="*/ 7 h 8"/>
                <a:gd name="T6" fmla="*/ 2 w 7"/>
                <a:gd name="T7" fmla="*/ 2 h 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"/>
                <a:gd name="T13" fmla="*/ 0 h 8"/>
                <a:gd name="T14" fmla="*/ 7 w 7"/>
                <a:gd name="T15" fmla="*/ 8 h 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" h="8">
                  <a:moveTo>
                    <a:pt x="2" y="2"/>
                  </a:moveTo>
                  <a:cubicBezTo>
                    <a:pt x="3" y="0"/>
                    <a:pt x="4" y="2"/>
                    <a:pt x="7" y="0"/>
                  </a:cubicBezTo>
                  <a:cubicBezTo>
                    <a:pt x="6" y="4"/>
                    <a:pt x="6" y="8"/>
                    <a:pt x="0" y="7"/>
                  </a:cubicBezTo>
                  <a:cubicBezTo>
                    <a:pt x="0" y="6"/>
                    <a:pt x="6" y="3"/>
                    <a:pt x="2" y="2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1361" name="Freeform 95">
              <a:extLst>
                <a:ext uri="{FF2B5EF4-FFF2-40B4-BE49-F238E27FC236}">
                  <a16:creationId xmlns:a16="http://schemas.microsoft.com/office/drawing/2014/main" id="{3B58CCCE-6F73-4019-9C35-6C2FE0D6ED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34075" y="2287588"/>
              <a:ext cx="214313" cy="242888"/>
            </a:xfrm>
            <a:custGeom>
              <a:avLst/>
              <a:gdLst>
                <a:gd name="T0" fmla="*/ 46 w 57"/>
                <a:gd name="T1" fmla="*/ 4 h 65"/>
                <a:gd name="T2" fmla="*/ 51 w 57"/>
                <a:gd name="T3" fmla="*/ 7 h 65"/>
                <a:gd name="T4" fmla="*/ 57 w 57"/>
                <a:gd name="T5" fmla="*/ 11 h 65"/>
                <a:gd name="T6" fmla="*/ 51 w 57"/>
                <a:gd name="T7" fmla="*/ 18 h 65"/>
                <a:gd name="T8" fmla="*/ 50 w 57"/>
                <a:gd name="T9" fmla="*/ 26 h 65"/>
                <a:gd name="T10" fmla="*/ 53 w 57"/>
                <a:gd name="T11" fmla="*/ 29 h 65"/>
                <a:gd name="T12" fmla="*/ 53 w 57"/>
                <a:gd name="T13" fmla="*/ 33 h 65"/>
                <a:gd name="T14" fmla="*/ 55 w 57"/>
                <a:gd name="T15" fmla="*/ 36 h 65"/>
                <a:gd name="T16" fmla="*/ 48 w 57"/>
                <a:gd name="T17" fmla="*/ 40 h 65"/>
                <a:gd name="T18" fmla="*/ 47 w 57"/>
                <a:gd name="T19" fmla="*/ 47 h 65"/>
                <a:gd name="T20" fmla="*/ 47 w 57"/>
                <a:gd name="T21" fmla="*/ 50 h 65"/>
                <a:gd name="T22" fmla="*/ 44 w 57"/>
                <a:gd name="T23" fmla="*/ 50 h 65"/>
                <a:gd name="T24" fmla="*/ 40 w 57"/>
                <a:gd name="T25" fmla="*/ 56 h 65"/>
                <a:gd name="T26" fmla="*/ 40 w 57"/>
                <a:gd name="T27" fmla="*/ 64 h 65"/>
                <a:gd name="T28" fmla="*/ 26 w 57"/>
                <a:gd name="T29" fmla="*/ 60 h 65"/>
                <a:gd name="T30" fmla="*/ 25 w 57"/>
                <a:gd name="T31" fmla="*/ 63 h 65"/>
                <a:gd name="T32" fmla="*/ 20 w 57"/>
                <a:gd name="T33" fmla="*/ 60 h 65"/>
                <a:gd name="T34" fmla="*/ 13 w 57"/>
                <a:gd name="T35" fmla="*/ 60 h 65"/>
                <a:gd name="T36" fmla="*/ 9 w 57"/>
                <a:gd name="T37" fmla="*/ 59 h 65"/>
                <a:gd name="T38" fmla="*/ 4 w 57"/>
                <a:gd name="T39" fmla="*/ 50 h 65"/>
                <a:gd name="T40" fmla="*/ 5 w 57"/>
                <a:gd name="T41" fmla="*/ 45 h 65"/>
                <a:gd name="T42" fmla="*/ 4 w 57"/>
                <a:gd name="T43" fmla="*/ 45 h 65"/>
                <a:gd name="T44" fmla="*/ 2 w 57"/>
                <a:gd name="T45" fmla="*/ 33 h 65"/>
                <a:gd name="T46" fmla="*/ 16 w 57"/>
                <a:gd name="T47" fmla="*/ 32 h 65"/>
                <a:gd name="T48" fmla="*/ 16 w 57"/>
                <a:gd name="T49" fmla="*/ 28 h 65"/>
                <a:gd name="T50" fmla="*/ 26 w 57"/>
                <a:gd name="T51" fmla="*/ 21 h 65"/>
                <a:gd name="T52" fmla="*/ 34 w 57"/>
                <a:gd name="T53" fmla="*/ 18 h 65"/>
                <a:gd name="T54" fmla="*/ 36 w 57"/>
                <a:gd name="T55" fmla="*/ 14 h 65"/>
                <a:gd name="T56" fmla="*/ 39 w 57"/>
                <a:gd name="T57" fmla="*/ 14 h 65"/>
                <a:gd name="T58" fmla="*/ 41 w 57"/>
                <a:gd name="T59" fmla="*/ 11 h 65"/>
                <a:gd name="T60" fmla="*/ 47 w 57"/>
                <a:gd name="T61" fmla="*/ 4 h 65"/>
                <a:gd name="T62" fmla="*/ 46 w 57"/>
                <a:gd name="T63" fmla="*/ 4 h 65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57"/>
                <a:gd name="T97" fmla="*/ 0 h 65"/>
                <a:gd name="T98" fmla="*/ 57 w 57"/>
                <a:gd name="T99" fmla="*/ 65 h 65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57" h="65">
                  <a:moveTo>
                    <a:pt x="46" y="4"/>
                  </a:moveTo>
                  <a:cubicBezTo>
                    <a:pt x="47" y="0"/>
                    <a:pt x="49" y="7"/>
                    <a:pt x="51" y="7"/>
                  </a:cubicBezTo>
                  <a:cubicBezTo>
                    <a:pt x="53" y="8"/>
                    <a:pt x="54" y="11"/>
                    <a:pt x="57" y="11"/>
                  </a:cubicBezTo>
                  <a:cubicBezTo>
                    <a:pt x="56" y="14"/>
                    <a:pt x="56" y="18"/>
                    <a:pt x="51" y="18"/>
                  </a:cubicBezTo>
                  <a:cubicBezTo>
                    <a:pt x="50" y="20"/>
                    <a:pt x="53" y="26"/>
                    <a:pt x="50" y="26"/>
                  </a:cubicBezTo>
                  <a:cubicBezTo>
                    <a:pt x="49" y="28"/>
                    <a:pt x="52" y="28"/>
                    <a:pt x="53" y="29"/>
                  </a:cubicBezTo>
                  <a:cubicBezTo>
                    <a:pt x="53" y="30"/>
                    <a:pt x="52" y="32"/>
                    <a:pt x="53" y="33"/>
                  </a:cubicBezTo>
                  <a:cubicBezTo>
                    <a:pt x="53" y="35"/>
                    <a:pt x="55" y="35"/>
                    <a:pt x="55" y="36"/>
                  </a:cubicBezTo>
                  <a:cubicBezTo>
                    <a:pt x="55" y="40"/>
                    <a:pt x="51" y="43"/>
                    <a:pt x="48" y="40"/>
                  </a:cubicBezTo>
                  <a:cubicBezTo>
                    <a:pt x="49" y="44"/>
                    <a:pt x="51" y="44"/>
                    <a:pt x="47" y="47"/>
                  </a:cubicBezTo>
                  <a:cubicBezTo>
                    <a:pt x="47" y="48"/>
                    <a:pt x="47" y="50"/>
                    <a:pt x="47" y="50"/>
                  </a:cubicBezTo>
                  <a:cubicBezTo>
                    <a:pt x="47" y="51"/>
                    <a:pt x="45" y="50"/>
                    <a:pt x="44" y="50"/>
                  </a:cubicBezTo>
                  <a:cubicBezTo>
                    <a:pt x="43" y="52"/>
                    <a:pt x="44" y="57"/>
                    <a:pt x="40" y="56"/>
                  </a:cubicBezTo>
                  <a:cubicBezTo>
                    <a:pt x="43" y="58"/>
                    <a:pt x="39" y="59"/>
                    <a:pt x="40" y="64"/>
                  </a:cubicBezTo>
                  <a:cubicBezTo>
                    <a:pt x="33" y="65"/>
                    <a:pt x="31" y="61"/>
                    <a:pt x="26" y="60"/>
                  </a:cubicBezTo>
                  <a:cubicBezTo>
                    <a:pt x="25" y="60"/>
                    <a:pt x="25" y="62"/>
                    <a:pt x="25" y="63"/>
                  </a:cubicBezTo>
                  <a:cubicBezTo>
                    <a:pt x="22" y="64"/>
                    <a:pt x="21" y="60"/>
                    <a:pt x="20" y="60"/>
                  </a:cubicBezTo>
                  <a:cubicBezTo>
                    <a:pt x="18" y="59"/>
                    <a:pt x="15" y="61"/>
                    <a:pt x="13" y="60"/>
                  </a:cubicBezTo>
                  <a:cubicBezTo>
                    <a:pt x="12" y="60"/>
                    <a:pt x="14" y="56"/>
                    <a:pt x="9" y="59"/>
                  </a:cubicBezTo>
                  <a:cubicBezTo>
                    <a:pt x="8" y="55"/>
                    <a:pt x="8" y="51"/>
                    <a:pt x="4" y="50"/>
                  </a:cubicBezTo>
                  <a:cubicBezTo>
                    <a:pt x="3" y="48"/>
                    <a:pt x="5" y="47"/>
                    <a:pt x="5" y="45"/>
                  </a:cubicBezTo>
                  <a:cubicBezTo>
                    <a:pt x="5" y="43"/>
                    <a:pt x="3" y="44"/>
                    <a:pt x="4" y="45"/>
                  </a:cubicBezTo>
                  <a:cubicBezTo>
                    <a:pt x="0" y="42"/>
                    <a:pt x="3" y="38"/>
                    <a:pt x="2" y="33"/>
                  </a:cubicBezTo>
                  <a:cubicBezTo>
                    <a:pt x="8" y="34"/>
                    <a:pt x="12" y="33"/>
                    <a:pt x="16" y="32"/>
                  </a:cubicBezTo>
                  <a:cubicBezTo>
                    <a:pt x="16" y="30"/>
                    <a:pt x="19" y="28"/>
                    <a:pt x="16" y="28"/>
                  </a:cubicBezTo>
                  <a:cubicBezTo>
                    <a:pt x="17" y="26"/>
                    <a:pt x="29" y="23"/>
                    <a:pt x="26" y="21"/>
                  </a:cubicBezTo>
                  <a:cubicBezTo>
                    <a:pt x="28" y="19"/>
                    <a:pt x="31" y="18"/>
                    <a:pt x="34" y="18"/>
                  </a:cubicBezTo>
                  <a:cubicBezTo>
                    <a:pt x="37" y="18"/>
                    <a:pt x="35" y="15"/>
                    <a:pt x="36" y="14"/>
                  </a:cubicBezTo>
                  <a:cubicBezTo>
                    <a:pt x="36" y="13"/>
                    <a:pt x="38" y="14"/>
                    <a:pt x="39" y="14"/>
                  </a:cubicBezTo>
                  <a:cubicBezTo>
                    <a:pt x="40" y="13"/>
                    <a:pt x="39" y="10"/>
                    <a:pt x="41" y="11"/>
                  </a:cubicBezTo>
                  <a:cubicBezTo>
                    <a:pt x="40" y="5"/>
                    <a:pt x="45" y="6"/>
                    <a:pt x="47" y="4"/>
                  </a:cubicBezTo>
                  <a:cubicBezTo>
                    <a:pt x="47" y="4"/>
                    <a:pt x="46" y="4"/>
                    <a:pt x="46" y="4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1362" name="Freeform 96">
              <a:extLst>
                <a:ext uri="{FF2B5EF4-FFF2-40B4-BE49-F238E27FC236}">
                  <a16:creationId xmlns:a16="http://schemas.microsoft.com/office/drawing/2014/main" id="{1545B348-CBDB-4C9F-99B9-2EE4D30959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1562" y="2463800"/>
              <a:ext cx="98425" cy="109538"/>
            </a:xfrm>
            <a:custGeom>
              <a:avLst/>
              <a:gdLst>
                <a:gd name="T0" fmla="*/ 23 w 26"/>
                <a:gd name="T1" fmla="*/ 0 h 29"/>
                <a:gd name="T2" fmla="*/ 18 w 26"/>
                <a:gd name="T3" fmla="*/ 6 h 29"/>
                <a:gd name="T4" fmla="*/ 17 w 26"/>
                <a:gd name="T5" fmla="*/ 6 h 29"/>
                <a:gd name="T6" fmla="*/ 18 w 26"/>
                <a:gd name="T7" fmla="*/ 10 h 29"/>
                <a:gd name="T8" fmla="*/ 21 w 26"/>
                <a:gd name="T9" fmla="*/ 13 h 29"/>
                <a:gd name="T10" fmla="*/ 23 w 26"/>
                <a:gd name="T11" fmla="*/ 26 h 29"/>
                <a:gd name="T12" fmla="*/ 17 w 26"/>
                <a:gd name="T13" fmla="*/ 26 h 29"/>
                <a:gd name="T14" fmla="*/ 13 w 26"/>
                <a:gd name="T15" fmla="*/ 12 h 29"/>
                <a:gd name="T16" fmla="*/ 7 w 26"/>
                <a:gd name="T17" fmla="*/ 16 h 29"/>
                <a:gd name="T18" fmla="*/ 7 w 26"/>
                <a:gd name="T19" fmla="*/ 24 h 29"/>
                <a:gd name="T20" fmla="*/ 3 w 26"/>
                <a:gd name="T21" fmla="*/ 28 h 29"/>
                <a:gd name="T22" fmla="*/ 2 w 26"/>
                <a:gd name="T23" fmla="*/ 21 h 29"/>
                <a:gd name="T24" fmla="*/ 3 w 26"/>
                <a:gd name="T25" fmla="*/ 20 h 29"/>
                <a:gd name="T26" fmla="*/ 2 w 26"/>
                <a:gd name="T27" fmla="*/ 19 h 29"/>
                <a:gd name="T28" fmla="*/ 3 w 26"/>
                <a:gd name="T29" fmla="*/ 13 h 29"/>
                <a:gd name="T30" fmla="*/ 0 w 26"/>
                <a:gd name="T31" fmla="*/ 10 h 29"/>
                <a:gd name="T32" fmla="*/ 11 w 26"/>
                <a:gd name="T33" fmla="*/ 0 h 29"/>
                <a:gd name="T34" fmla="*/ 23 w 26"/>
                <a:gd name="T35" fmla="*/ 0 h 29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6"/>
                <a:gd name="T55" fmla="*/ 0 h 29"/>
                <a:gd name="T56" fmla="*/ 26 w 26"/>
                <a:gd name="T57" fmla="*/ 29 h 29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6" h="29">
                  <a:moveTo>
                    <a:pt x="23" y="0"/>
                  </a:moveTo>
                  <a:cubicBezTo>
                    <a:pt x="26" y="6"/>
                    <a:pt x="16" y="4"/>
                    <a:pt x="18" y="6"/>
                  </a:cubicBezTo>
                  <a:cubicBezTo>
                    <a:pt x="20" y="8"/>
                    <a:pt x="19" y="6"/>
                    <a:pt x="17" y="6"/>
                  </a:cubicBezTo>
                  <a:cubicBezTo>
                    <a:pt x="17" y="8"/>
                    <a:pt x="18" y="9"/>
                    <a:pt x="18" y="10"/>
                  </a:cubicBezTo>
                  <a:cubicBezTo>
                    <a:pt x="19" y="11"/>
                    <a:pt x="21" y="12"/>
                    <a:pt x="21" y="13"/>
                  </a:cubicBezTo>
                  <a:cubicBezTo>
                    <a:pt x="22" y="16"/>
                    <a:pt x="22" y="21"/>
                    <a:pt x="23" y="26"/>
                  </a:cubicBezTo>
                  <a:cubicBezTo>
                    <a:pt x="21" y="26"/>
                    <a:pt x="19" y="26"/>
                    <a:pt x="17" y="26"/>
                  </a:cubicBezTo>
                  <a:cubicBezTo>
                    <a:pt x="15" y="21"/>
                    <a:pt x="13" y="17"/>
                    <a:pt x="13" y="12"/>
                  </a:cubicBezTo>
                  <a:cubicBezTo>
                    <a:pt x="10" y="12"/>
                    <a:pt x="12" y="17"/>
                    <a:pt x="7" y="16"/>
                  </a:cubicBezTo>
                  <a:cubicBezTo>
                    <a:pt x="7" y="19"/>
                    <a:pt x="7" y="21"/>
                    <a:pt x="7" y="24"/>
                  </a:cubicBezTo>
                  <a:cubicBezTo>
                    <a:pt x="8" y="27"/>
                    <a:pt x="3" y="26"/>
                    <a:pt x="3" y="28"/>
                  </a:cubicBezTo>
                  <a:cubicBezTo>
                    <a:pt x="1" y="29"/>
                    <a:pt x="1" y="24"/>
                    <a:pt x="2" y="21"/>
                  </a:cubicBezTo>
                  <a:cubicBezTo>
                    <a:pt x="2" y="21"/>
                    <a:pt x="3" y="20"/>
                    <a:pt x="3" y="20"/>
                  </a:cubicBezTo>
                  <a:cubicBezTo>
                    <a:pt x="3" y="18"/>
                    <a:pt x="2" y="19"/>
                    <a:pt x="2" y="19"/>
                  </a:cubicBezTo>
                  <a:cubicBezTo>
                    <a:pt x="1" y="18"/>
                    <a:pt x="4" y="15"/>
                    <a:pt x="3" y="13"/>
                  </a:cubicBezTo>
                  <a:cubicBezTo>
                    <a:pt x="4" y="11"/>
                    <a:pt x="2" y="10"/>
                    <a:pt x="0" y="10"/>
                  </a:cubicBezTo>
                  <a:cubicBezTo>
                    <a:pt x="2" y="5"/>
                    <a:pt x="4" y="0"/>
                    <a:pt x="11" y="0"/>
                  </a:cubicBezTo>
                  <a:cubicBezTo>
                    <a:pt x="7" y="5"/>
                    <a:pt x="19" y="1"/>
                    <a:pt x="23" y="0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1363" name="Freeform 97">
              <a:extLst>
                <a:ext uri="{FF2B5EF4-FFF2-40B4-BE49-F238E27FC236}">
                  <a16:creationId xmlns:a16="http://schemas.microsoft.com/office/drawing/2014/main" id="{0D76D894-0B73-44D0-9BCE-673FABFB6E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62637" y="2573338"/>
              <a:ext cx="225425" cy="63500"/>
            </a:xfrm>
            <a:custGeom>
              <a:avLst/>
              <a:gdLst>
                <a:gd name="T0" fmla="*/ 1 w 60"/>
                <a:gd name="T1" fmla="*/ 5 h 17"/>
                <a:gd name="T2" fmla="*/ 7 w 60"/>
                <a:gd name="T3" fmla="*/ 1 h 17"/>
                <a:gd name="T4" fmla="*/ 10 w 60"/>
                <a:gd name="T5" fmla="*/ 4 h 17"/>
                <a:gd name="T6" fmla="*/ 13 w 60"/>
                <a:gd name="T7" fmla="*/ 5 h 17"/>
                <a:gd name="T8" fmla="*/ 27 w 60"/>
                <a:gd name="T9" fmla="*/ 8 h 17"/>
                <a:gd name="T10" fmla="*/ 41 w 60"/>
                <a:gd name="T11" fmla="*/ 6 h 17"/>
                <a:gd name="T12" fmla="*/ 44 w 60"/>
                <a:gd name="T13" fmla="*/ 9 h 17"/>
                <a:gd name="T14" fmla="*/ 48 w 60"/>
                <a:gd name="T15" fmla="*/ 11 h 17"/>
                <a:gd name="T16" fmla="*/ 55 w 60"/>
                <a:gd name="T17" fmla="*/ 11 h 17"/>
                <a:gd name="T18" fmla="*/ 56 w 60"/>
                <a:gd name="T19" fmla="*/ 15 h 17"/>
                <a:gd name="T20" fmla="*/ 53 w 60"/>
                <a:gd name="T21" fmla="*/ 15 h 17"/>
                <a:gd name="T22" fmla="*/ 25 w 60"/>
                <a:gd name="T23" fmla="*/ 11 h 17"/>
                <a:gd name="T24" fmla="*/ 18 w 60"/>
                <a:gd name="T25" fmla="*/ 11 h 17"/>
                <a:gd name="T26" fmla="*/ 8 w 60"/>
                <a:gd name="T27" fmla="*/ 8 h 17"/>
                <a:gd name="T28" fmla="*/ 1 w 60"/>
                <a:gd name="T29" fmla="*/ 5 h 17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60"/>
                <a:gd name="T46" fmla="*/ 0 h 17"/>
                <a:gd name="T47" fmla="*/ 60 w 60"/>
                <a:gd name="T48" fmla="*/ 17 h 17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60" h="17">
                  <a:moveTo>
                    <a:pt x="1" y="5"/>
                  </a:moveTo>
                  <a:cubicBezTo>
                    <a:pt x="0" y="1"/>
                    <a:pt x="6" y="3"/>
                    <a:pt x="7" y="1"/>
                  </a:cubicBezTo>
                  <a:cubicBezTo>
                    <a:pt x="10" y="0"/>
                    <a:pt x="9" y="3"/>
                    <a:pt x="10" y="4"/>
                  </a:cubicBezTo>
                  <a:cubicBezTo>
                    <a:pt x="11" y="4"/>
                    <a:pt x="13" y="3"/>
                    <a:pt x="13" y="5"/>
                  </a:cubicBezTo>
                  <a:cubicBezTo>
                    <a:pt x="19" y="3"/>
                    <a:pt x="21" y="4"/>
                    <a:pt x="27" y="8"/>
                  </a:cubicBezTo>
                  <a:cubicBezTo>
                    <a:pt x="32" y="5"/>
                    <a:pt x="34" y="6"/>
                    <a:pt x="41" y="6"/>
                  </a:cubicBezTo>
                  <a:cubicBezTo>
                    <a:pt x="43" y="6"/>
                    <a:pt x="43" y="8"/>
                    <a:pt x="44" y="9"/>
                  </a:cubicBezTo>
                  <a:cubicBezTo>
                    <a:pt x="46" y="9"/>
                    <a:pt x="48" y="9"/>
                    <a:pt x="48" y="11"/>
                  </a:cubicBezTo>
                  <a:cubicBezTo>
                    <a:pt x="51" y="9"/>
                    <a:pt x="55" y="14"/>
                    <a:pt x="55" y="11"/>
                  </a:cubicBezTo>
                  <a:cubicBezTo>
                    <a:pt x="60" y="11"/>
                    <a:pt x="52" y="15"/>
                    <a:pt x="56" y="15"/>
                  </a:cubicBezTo>
                  <a:cubicBezTo>
                    <a:pt x="56" y="17"/>
                    <a:pt x="55" y="15"/>
                    <a:pt x="53" y="15"/>
                  </a:cubicBezTo>
                  <a:cubicBezTo>
                    <a:pt x="43" y="17"/>
                    <a:pt x="34" y="12"/>
                    <a:pt x="25" y="11"/>
                  </a:cubicBezTo>
                  <a:cubicBezTo>
                    <a:pt x="23" y="10"/>
                    <a:pt x="21" y="11"/>
                    <a:pt x="18" y="11"/>
                  </a:cubicBezTo>
                  <a:cubicBezTo>
                    <a:pt x="15" y="10"/>
                    <a:pt x="12" y="9"/>
                    <a:pt x="8" y="8"/>
                  </a:cubicBezTo>
                  <a:cubicBezTo>
                    <a:pt x="6" y="7"/>
                    <a:pt x="2" y="8"/>
                    <a:pt x="1" y="5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1364" name="Freeform 98">
              <a:extLst>
                <a:ext uri="{FF2B5EF4-FFF2-40B4-BE49-F238E27FC236}">
                  <a16:creationId xmlns:a16="http://schemas.microsoft.com/office/drawing/2014/main" id="{EAF215EA-2943-4ACF-9095-DB4D18373C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62675" y="2647950"/>
              <a:ext cx="30163" cy="11113"/>
            </a:xfrm>
            <a:custGeom>
              <a:avLst/>
              <a:gdLst>
                <a:gd name="T0" fmla="*/ 3 w 8"/>
                <a:gd name="T1" fmla="*/ 2 h 3"/>
                <a:gd name="T2" fmla="*/ 8 w 8"/>
                <a:gd name="T3" fmla="*/ 3 h 3"/>
                <a:gd name="T4" fmla="*/ 3 w 8"/>
                <a:gd name="T5" fmla="*/ 3 h 3"/>
                <a:gd name="T6" fmla="*/ 1 w 8"/>
                <a:gd name="T7" fmla="*/ 2 h 3"/>
                <a:gd name="T8" fmla="*/ 3 w 8"/>
                <a:gd name="T9" fmla="*/ 2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"/>
                <a:gd name="T16" fmla="*/ 0 h 3"/>
                <a:gd name="T17" fmla="*/ 8 w 8"/>
                <a:gd name="T18" fmla="*/ 3 h 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" h="3">
                  <a:moveTo>
                    <a:pt x="3" y="2"/>
                  </a:moveTo>
                  <a:cubicBezTo>
                    <a:pt x="5" y="2"/>
                    <a:pt x="8" y="1"/>
                    <a:pt x="8" y="3"/>
                  </a:cubicBezTo>
                  <a:cubicBezTo>
                    <a:pt x="7" y="3"/>
                    <a:pt x="5" y="3"/>
                    <a:pt x="3" y="3"/>
                  </a:cubicBezTo>
                  <a:cubicBezTo>
                    <a:pt x="3" y="2"/>
                    <a:pt x="2" y="2"/>
                    <a:pt x="1" y="2"/>
                  </a:cubicBezTo>
                  <a:cubicBezTo>
                    <a:pt x="0" y="0"/>
                    <a:pt x="2" y="0"/>
                    <a:pt x="3" y="2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1365" name="Freeform 99">
              <a:extLst>
                <a:ext uri="{FF2B5EF4-FFF2-40B4-BE49-F238E27FC236}">
                  <a16:creationId xmlns:a16="http://schemas.microsoft.com/office/drawing/2014/main" id="{6C111F07-F831-42D0-B944-B81B0CD1AB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65975" y="3373438"/>
              <a:ext cx="165100" cy="165100"/>
            </a:xfrm>
            <a:custGeom>
              <a:avLst/>
              <a:gdLst>
                <a:gd name="T0" fmla="*/ 1 w 44"/>
                <a:gd name="T1" fmla="*/ 38 h 44"/>
                <a:gd name="T2" fmla="*/ 4 w 44"/>
                <a:gd name="T3" fmla="*/ 32 h 44"/>
                <a:gd name="T4" fmla="*/ 7 w 44"/>
                <a:gd name="T5" fmla="*/ 31 h 44"/>
                <a:gd name="T6" fmla="*/ 7 w 44"/>
                <a:gd name="T7" fmla="*/ 28 h 44"/>
                <a:gd name="T8" fmla="*/ 9 w 44"/>
                <a:gd name="T9" fmla="*/ 28 h 44"/>
                <a:gd name="T10" fmla="*/ 11 w 44"/>
                <a:gd name="T11" fmla="*/ 25 h 44"/>
                <a:gd name="T12" fmla="*/ 16 w 44"/>
                <a:gd name="T13" fmla="*/ 24 h 44"/>
                <a:gd name="T14" fmla="*/ 19 w 44"/>
                <a:gd name="T15" fmla="*/ 21 h 44"/>
                <a:gd name="T16" fmla="*/ 22 w 44"/>
                <a:gd name="T17" fmla="*/ 17 h 44"/>
                <a:gd name="T18" fmla="*/ 25 w 44"/>
                <a:gd name="T19" fmla="*/ 14 h 44"/>
                <a:gd name="T20" fmla="*/ 29 w 44"/>
                <a:gd name="T21" fmla="*/ 15 h 44"/>
                <a:gd name="T22" fmla="*/ 28 w 44"/>
                <a:gd name="T23" fmla="*/ 10 h 44"/>
                <a:gd name="T24" fmla="*/ 33 w 44"/>
                <a:gd name="T25" fmla="*/ 3 h 44"/>
                <a:gd name="T26" fmla="*/ 37 w 44"/>
                <a:gd name="T27" fmla="*/ 0 h 44"/>
                <a:gd name="T28" fmla="*/ 42 w 44"/>
                <a:gd name="T29" fmla="*/ 3 h 44"/>
                <a:gd name="T30" fmla="*/ 43 w 44"/>
                <a:gd name="T31" fmla="*/ 10 h 44"/>
                <a:gd name="T32" fmla="*/ 42 w 44"/>
                <a:gd name="T33" fmla="*/ 14 h 44"/>
                <a:gd name="T34" fmla="*/ 39 w 44"/>
                <a:gd name="T35" fmla="*/ 14 h 44"/>
                <a:gd name="T36" fmla="*/ 37 w 44"/>
                <a:gd name="T37" fmla="*/ 21 h 44"/>
                <a:gd name="T38" fmla="*/ 32 w 44"/>
                <a:gd name="T39" fmla="*/ 22 h 44"/>
                <a:gd name="T40" fmla="*/ 28 w 44"/>
                <a:gd name="T41" fmla="*/ 32 h 44"/>
                <a:gd name="T42" fmla="*/ 25 w 44"/>
                <a:gd name="T43" fmla="*/ 38 h 44"/>
                <a:gd name="T44" fmla="*/ 22 w 44"/>
                <a:gd name="T45" fmla="*/ 40 h 44"/>
                <a:gd name="T46" fmla="*/ 11 w 44"/>
                <a:gd name="T47" fmla="*/ 36 h 44"/>
                <a:gd name="T48" fmla="*/ 5 w 44"/>
                <a:gd name="T49" fmla="*/ 38 h 44"/>
                <a:gd name="T50" fmla="*/ 4 w 44"/>
                <a:gd name="T51" fmla="*/ 35 h 44"/>
                <a:gd name="T52" fmla="*/ 1 w 44"/>
                <a:gd name="T53" fmla="*/ 38 h 44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44"/>
                <a:gd name="T82" fmla="*/ 0 h 44"/>
                <a:gd name="T83" fmla="*/ 44 w 44"/>
                <a:gd name="T84" fmla="*/ 44 h 44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44" h="44">
                  <a:moveTo>
                    <a:pt x="1" y="38"/>
                  </a:moveTo>
                  <a:cubicBezTo>
                    <a:pt x="0" y="36"/>
                    <a:pt x="3" y="34"/>
                    <a:pt x="4" y="32"/>
                  </a:cubicBezTo>
                  <a:cubicBezTo>
                    <a:pt x="4" y="32"/>
                    <a:pt x="6" y="31"/>
                    <a:pt x="7" y="31"/>
                  </a:cubicBezTo>
                  <a:cubicBezTo>
                    <a:pt x="7" y="30"/>
                    <a:pt x="6" y="28"/>
                    <a:pt x="7" y="28"/>
                  </a:cubicBezTo>
                  <a:cubicBezTo>
                    <a:pt x="7" y="27"/>
                    <a:pt x="9" y="28"/>
                    <a:pt x="9" y="28"/>
                  </a:cubicBezTo>
                  <a:cubicBezTo>
                    <a:pt x="10" y="27"/>
                    <a:pt x="10" y="25"/>
                    <a:pt x="11" y="25"/>
                  </a:cubicBezTo>
                  <a:cubicBezTo>
                    <a:pt x="13" y="24"/>
                    <a:pt x="16" y="25"/>
                    <a:pt x="16" y="24"/>
                  </a:cubicBezTo>
                  <a:cubicBezTo>
                    <a:pt x="17" y="21"/>
                    <a:pt x="16" y="21"/>
                    <a:pt x="19" y="21"/>
                  </a:cubicBezTo>
                  <a:cubicBezTo>
                    <a:pt x="22" y="20"/>
                    <a:pt x="21" y="18"/>
                    <a:pt x="22" y="17"/>
                  </a:cubicBezTo>
                  <a:cubicBezTo>
                    <a:pt x="22" y="16"/>
                    <a:pt x="26" y="20"/>
                    <a:pt x="25" y="14"/>
                  </a:cubicBezTo>
                  <a:cubicBezTo>
                    <a:pt x="27" y="13"/>
                    <a:pt x="27" y="15"/>
                    <a:pt x="29" y="15"/>
                  </a:cubicBezTo>
                  <a:cubicBezTo>
                    <a:pt x="29" y="13"/>
                    <a:pt x="27" y="12"/>
                    <a:pt x="28" y="10"/>
                  </a:cubicBezTo>
                  <a:cubicBezTo>
                    <a:pt x="33" y="11"/>
                    <a:pt x="32" y="4"/>
                    <a:pt x="33" y="3"/>
                  </a:cubicBezTo>
                  <a:cubicBezTo>
                    <a:pt x="34" y="1"/>
                    <a:pt x="38" y="2"/>
                    <a:pt x="37" y="0"/>
                  </a:cubicBezTo>
                  <a:cubicBezTo>
                    <a:pt x="39" y="1"/>
                    <a:pt x="39" y="3"/>
                    <a:pt x="42" y="3"/>
                  </a:cubicBezTo>
                  <a:cubicBezTo>
                    <a:pt x="40" y="6"/>
                    <a:pt x="44" y="6"/>
                    <a:pt x="43" y="10"/>
                  </a:cubicBezTo>
                  <a:cubicBezTo>
                    <a:pt x="41" y="9"/>
                    <a:pt x="42" y="12"/>
                    <a:pt x="42" y="14"/>
                  </a:cubicBezTo>
                  <a:cubicBezTo>
                    <a:pt x="41" y="14"/>
                    <a:pt x="39" y="13"/>
                    <a:pt x="39" y="14"/>
                  </a:cubicBezTo>
                  <a:cubicBezTo>
                    <a:pt x="38" y="14"/>
                    <a:pt x="38" y="18"/>
                    <a:pt x="37" y="21"/>
                  </a:cubicBezTo>
                  <a:cubicBezTo>
                    <a:pt x="35" y="23"/>
                    <a:pt x="35" y="20"/>
                    <a:pt x="32" y="22"/>
                  </a:cubicBezTo>
                  <a:cubicBezTo>
                    <a:pt x="28" y="24"/>
                    <a:pt x="29" y="29"/>
                    <a:pt x="28" y="32"/>
                  </a:cubicBezTo>
                  <a:cubicBezTo>
                    <a:pt x="27" y="33"/>
                    <a:pt x="23" y="33"/>
                    <a:pt x="25" y="38"/>
                  </a:cubicBezTo>
                  <a:cubicBezTo>
                    <a:pt x="22" y="37"/>
                    <a:pt x="22" y="39"/>
                    <a:pt x="22" y="40"/>
                  </a:cubicBezTo>
                  <a:cubicBezTo>
                    <a:pt x="19" y="37"/>
                    <a:pt x="11" y="44"/>
                    <a:pt x="11" y="36"/>
                  </a:cubicBezTo>
                  <a:cubicBezTo>
                    <a:pt x="10" y="37"/>
                    <a:pt x="7" y="39"/>
                    <a:pt x="5" y="38"/>
                  </a:cubicBezTo>
                  <a:cubicBezTo>
                    <a:pt x="5" y="38"/>
                    <a:pt x="4" y="35"/>
                    <a:pt x="4" y="35"/>
                  </a:cubicBezTo>
                  <a:cubicBezTo>
                    <a:pt x="1" y="35"/>
                    <a:pt x="7" y="40"/>
                    <a:pt x="1" y="38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1366" name="Freeform 100">
              <a:extLst>
                <a:ext uri="{FF2B5EF4-FFF2-40B4-BE49-F238E27FC236}">
                  <a16:creationId xmlns:a16="http://schemas.microsoft.com/office/drawing/2014/main" id="{792122D2-8819-45F7-B039-833E3D67C5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8762" y="123825"/>
              <a:ext cx="228600" cy="169863"/>
            </a:xfrm>
            <a:custGeom>
              <a:avLst/>
              <a:gdLst>
                <a:gd name="T0" fmla="*/ 16 w 61"/>
                <a:gd name="T1" fmla="*/ 0 h 45"/>
                <a:gd name="T2" fmla="*/ 23 w 61"/>
                <a:gd name="T3" fmla="*/ 5 h 45"/>
                <a:gd name="T4" fmla="*/ 28 w 61"/>
                <a:gd name="T5" fmla="*/ 7 h 45"/>
                <a:gd name="T6" fmla="*/ 30 w 61"/>
                <a:gd name="T7" fmla="*/ 7 h 45"/>
                <a:gd name="T8" fmla="*/ 32 w 61"/>
                <a:gd name="T9" fmla="*/ 8 h 45"/>
                <a:gd name="T10" fmla="*/ 36 w 61"/>
                <a:gd name="T11" fmla="*/ 11 h 45"/>
                <a:gd name="T12" fmla="*/ 40 w 61"/>
                <a:gd name="T13" fmla="*/ 11 h 45"/>
                <a:gd name="T14" fmla="*/ 49 w 61"/>
                <a:gd name="T15" fmla="*/ 14 h 45"/>
                <a:gd name="T16" fmla="*/ 49 w 61"/>
                <a:gd name="T17" fmla="*/ 18 h 45"/>
                <a:gd name="T18" fmla="*/ 53 w 61"/>
                <a:gd name="T19" fmla="*/ 18 h 45"/>
                <a:gd name="T20" fmla="*/ 53 w 61"/>
                <a:gd name="T21" fmla="*/ 21 h 45"/>
                <a:gd name="T22" fmla="*/ 61 w 61"/>
                <a:gd name="T23" fmla="*/ 26 h 45"/>
                <a:gd name="T24" fmla="*/ 60 w 61"/>
                <a:gd name="T25" fmla="*/ 30 h 45"/>
                <a:gd name="T26" fmla="*/ 57 w 61"/>
                <a:gd name="T27" fmla="*/ 29 h 45"/>
                <a:gd name="T28" fmla="*/ 50 w 61"/>
                <a:gd name="T29" fmla="*/ 33 h 45"/>
                <a:gd name="T30" fmla="*/ 49 w 61"/>
                <a:gd name="T31" fmla="*/ 36 h 45"/>
                <a:gd name="T32" fmla="*/ 46 w 61"/>
                <a:gd name="T33" fmla="*/ 39 h 45"/>
                <a:gd name="T34" fmla="*/ 37 w 61"/>
                <a:gd name="T35" fmla="*/ 39 h 45"/>
                <a:gd name="T36" fmla="*/ 37 w 61"/>
                <a:gd name="T37" fmla="*/ 40 h 45"/>
                <a:gd name="T38" fmla="*/ 32 w 61"/>
                <a:gd name="T39" fmla="*/ 42 h 45"/>
                <a:gd name="T40" fmla="*/ 30 w 61"/>
                <a:gd name="T41" fmla="*/ 39 h 45"/>
                <a:gd name="T42" fmla="*/ 22 w 61"/>
                <a:gd name="T43" fmla="*/ 39 h 45"/>
                <a:gd name="T44" fmla="*/ 19 w 61"/>
                <a:gd name="T45" fmla="*/ 36 h 45"/>
                <a:gd name="T46" fmla="*/ 23 w 61"/>
                <a:gd name="T47" fmla="*/ 33 h 45"/>
                <a:gd name="T48" fmla="*/ 16 w 61"/>
                <a:gd name="T49" fmla="*/ 32 h 45"/>
                <a:gd name="T50" fmla="*/ 21 w 61"/>
                <a:gd name="T51" fmla="*/ 29 h 45"/>
                <a:gd name="T52" fmla="*/ 23 w 61"/>
                <a:gd name="T53" fmla="*/ 26 h 45"/>
                <a:gd name="T54" fmla="*/ 28 w 61"/>
                <a:gd name="T55" fmla="*/ 28 h 45"/>
                <a:gd name="T56" fmla="*/ 26 w 61"/>
                <a:gd name="T57" fmla="*/ 23 h 45"/>
                <a:gd name="T58" fmla="*/ 14 w 61"/>
                <a:gd name="T59" fmla="*/ 26 h 45"/>
                <a:gd name="T60" fmla="*/ 9 w 61"/>
                <a:gd name="T61" fmla="*/ 25 h 45"/>
                <a:gd name="T62" fmla="*/ 7 w 61"/>
                <a:gd name="T63" fmla="*/ 22 h 45"/>
                <a:gd name="T64" fmla="*/ 1 w 61"/>
                <a:gd name="T65" fmla="*/ 19 h 45"/>
                <a:gd name="T66" fmla="*/ 0 w 61"/>
                <a:gd name="T67" fmla="*/ 15 h 45"/>
                <a:gd name="T68" fmla="*/ 4 w 61"/>
                <a:gd name="T69" fmla="*/ 12 h 45"/>
                <a:gd name="T70" fmla="*/ 7 w 61"/>
                <a:gd name="T71" fmla="*/ 9 h 45"/>
                <a:gd name="T72" fmla="*/ 8 w 61"/>
                <a:gd name="T73" fmla="*/ 5 h 45"/>
                <a:gd name="T74" fmla="*/ 11 w 61"/>
                <a:gd name="T75" fmla="*/ 5 h 45"/>
                <a:gd name="T76" fmla="*/ 14 w 61"/>
                <a:gd name="T77" fmla="*/ 2 h 45"/>
                <a:gd name="T78" fmla="*/ 16 w 61"/>
                <a:gd name="T79" fmla="*/ 0 h 4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61"/>
                <a:gd name="T121" fmla="*/ 0 h 45"/>
                <a:gd name="T122" fmla="*/ 61 w 61"/>
                <a:gd name="T123" fmla="*/ 45 h 45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61" h="45">
                  <a:moveTo>
                    <a:pt x="16" y="0"/>
                  </a:moveTo>
                  <a:cubicBezTo>
                    <a:pt x="18" y="2"/>
                    <a:pt x="22" y="2"/>
                    <a:pt x="23" y="5"/>
                  </a:cubicBezTo>
                  <a:cubicBezTo>
                    <a:pt x="26" y="4"/>
                    <a:pt x="27" y="6"/>
                    <a:pt x="28" y="7"/>
                  </a:cubicBezTo>
                  <a:cubicBezTo>
                    <a:pt x="28" y="7"/>
                    <a:pt x="30" y="6"/>
                    <a:pt x="30" y="7"/>
                  </a:cubicBezTo>
                  <a:cubicBezTo>
                    <a:pt x="31" y="7"/>
                    <a:pt x="31" y="9"/>
                    <a:pt x="32" y="8"/>
                  </a:cubicBezTo>
                  <a:cubicBezTo>
                    <a:pt x="34" y="6"/>
                    <a:pt x="33" y="9"/>
                    <a:pt x="36" y="11"/>
                  </a:cubicBezTo>
                  <a:cubicBezTo>
                    <a:pt x="37" y="11"/>
                    <a:pt x="39" y="10"/>
                    <a:pt x="40" y="11"/>
                  </a:cubicBezTo>
                  <a:cubicBezTo>
                    <a:pt x="41" y="11"/>
                    <a:pt x="43" y="16"/>
                    <a:pt x="49" y="14"/>
                  </a:cubicBezTo>
                  <a:cubicBezTo>
                    <a:pt x="49" y="15"/>
                    <a:pt x="49" y="16"/>
                    <a:pt x="49" y="18"/>
                  </a:cubicBezTo>
                  <a:cubicBezTo>
                    <a:pt x="50" y="18"/>
                    <a:pt x="52" y="17"/>
                    <a:pt x="53" y="18"/>
                  </a:cubicBezTo>
                  <a:cubicBezTo>
                    <a:pt x="53" y="18"/>
                    <a:pt x="52" y="20"/>
                    <a:pt x="53" y="21"/>
                  </a:cubicBezTo>
                  <a:cubicBezTo>
                    <a:pt x="55" y="22"/>
                    <a:pt x="58" y="23"/>
                    <a:pt x="61" y="26"/>
                  </a:cubicBezTo>
                  <a:cubicBezTo>
                    <a:pt x="61" y="27"/>
                    <a:pt x="61" y="30"/>
                    <a:pt x="60" y="30"/>
                  </a:cubicBezTo>
                  <a:cubicBezTo>
                    <a:pt x="58" y="31"/>
                    <a:pt x="57" y="29"/>
                    <a:pt x="57" y="29"/>
                  </a:cubicBezTo>
                  <a:cubicBezTo>
                    <a:pt x="54" y="30"/>
                    <a:pt x="53" y="32"/>
                    <a:pt x="50" y="33"/>
                  </a:cubicBezTo>
                  <a:cubicBezTo>
                    <a:pt x="49" y="33"/>
                    <a:pt x="49" y="35"/>
                    <a:pt x="49" y="36"/>
                  </a:cubicBezTo>
                  <a:cubicBezTo>
                    <a:pt x="46" y="36"/>
                    <a:pt x="46" y="37"/>
                    <a:pt x="46" y="39"/>
                  </a:cubicBezTo>
                  <a:cubicBezTo>
                    <a:pt x="41" y="40"/>
                    <a:pt x="40" y="36"/>
                    <a:pt x="37" y="39"/>
                  </a:cubicBezTo>
                  <a:cubicBezTo>
                    <a:pt x="36" y="39"/>
                    <a:pt x="37" y="40"/>
                    <a:pt x="37" y="40"/>
                  </a:cubicBezTo>
                  <a:cubicBezTo>
                    <a:pt x="37" y="45"/>
                    <a:pt x="32" y="37"/>
                    <a:pt x="32" y="42"/>
                  </a:cubicBezTo>
                  <a:cubicBezTo>
                    <a:pt x="30" y="42"/>
                    <a:pt x="31" y="40"/>
                    <a:pt x="30" y="39"/>
                  </a:cubicBezTo>
                  <a:cubicBezTo>
                    <a:pt x="27" y="42"/>
                    <a:pt x="26" y="38"/>
                    <a:pt x="22" y="39"/>
                  </a:cubicBezTo>
                  <a:cubicBezTo>
                    <a:pt x="22" y="36"/>
                    <a:pt x="21" y="36"/>
                    <a:pt x="19" y="36"/>
                  </a:cubicBezTo>
                  <a:cubicBezTo>
                    <a:pt x="19" y="34"/>
                    <a:pt x="23" y="36"/>
                    <a:pt x="23" y="33"/>
                  </a:cubicBezTo>
                  <a:cubicBezTo>
                    <a:pt x="24" y="30"/>
                    <a:pt x="18" y="33"/>
                    <a:pt x="16" y="32"/>
                  </a:cubicBezTo>
                  <a:cubicBezTo>
                    <a:pt x="15" y="28"/>
                    <a:pt x="19" y="30"/>
                    <a:pt x="21" y="29"/>
                  </a:cubicBezTo>
                  <a:cubicBezTo>
                    <a:pt x="21" y="29"/>
                    <a:pt x="23" y="26"/>
                    <a:pt x="23" y="26"/>
                  </a:cubicBezTo>
                  <a:cubicBezTo>
                    <a:pt x="24" y="26"/>
                    <a:pt x="26" y="28"/>
                    <a:pt x="28" y="28"/>
                  </a:cubicBezTo>
                  <a:cubicBezTo>
                    <a:pt x="28" y="25"/>
                    <a:pt x="26" y="25"/>
                    <a:pt x="26" y="23"/>
                  </a:cubicBezTo>
                  <a:cubicBezTo>
                    <a:pt x="25" y="24"/>
                    <a:pt x="16" y="24"/>
                    <a:pt x="14" y="26"/>
                  </a:cubicBezTo>
                  <a:cubicBezTo>
                    <a:pt x="11" y="29"/>
                    <a:pt x="13" y="26"/>
                    <a:pt x="9" y="25"/>
                  </a:cubicBezTo>
                  <a:cubicBezTo>
                    <a:pt x="5" y="24"/>
                    <a:pt x="2" y="26"/>
                    <a:pt x="7" y="22"/>
                  </a:cubicBezTo>
                  <a:cubicBezTo>
                    <a:pt x="6" y="19"/>
                    <a:pt x="2" y="21"/>
                    <a:pt x="1" y="19"/>
                  </a:cubicBezTo>
                  <a:cubicBezTo>
                    <a:pt x="3" y="16"/>
                    <a:pt x="6" y="12"/>
                    <a:pt x="0" y="15"/>
                  </a:cubicBezTo>
                  <a:cubicBezTo>
                    <a:pt x="0" y="13"/>
                    <a:pt x="1" y="12"/>
                    <a:pt x="4" y="12"/>
                  </a:cubicBezTo>
                  <a:cubicBezTo>
                    <a:pt x="5" y="12"/>
                    <a:pt x="5" y="9"/>
                    <a:pt x="7" y="9"/>
                  </a:cubicBezTo>
                  <a:cubicBezTo>
                    <a:pt x="9" y="9"/>
                    <a:pt x="7" y="6"/>
                    <a:pt x="8" y="5"/>
                  </a:cubicBezTo>
                  <a:cubicBezTo>
                    <a:pt x="8" y="5"/>
                    <a:pt x="10" y="5"/>
                    <a:pt x="11" y="5"/>
                  </a:cubicBezTo>
                  <a:cubicBezTo>
                    <a:pt x="12" y="5"/>
                    <a:pt x="12" y="2"/>
                    <a:pt x="14" y="2"/>
                  </a:cubicBezTo>
                  <a:cubicBezTo>
                    <a:pt x="14" y="1"/>
                    <a:pt x="16" y="1"/>
                    <a:pt x="16" y="0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1367" name="Freeform 101">
              <a:extLst>
                <a:ext uri="{FF2B5EF4-FFF2-40B4-BE49-F238E27FC236}">
                  <a16:creationId xmlns:a16="http://schemas.microsoft.com/office/drawing/2014/main" id="{C31A5351-8B91-4414-8E7D-7ADF28145D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27462" y="184150"/>
              <a:ext cx="307975" cy="153988"/>
            </a:xfrm>
            <a:custGeom>
              <a:avLst/>
              <a:gdLst>
                <a:gd name="T0" fmla="*/ 29 w 82"/>
                <a:gd name="T1" fmla="*/ 28 h 41"/>
                <a:gd name="T2" fmla="*/ 26 w 82"/>
                <a:gd name="T3" fmla="*/ 30 h 41"/>
                <a:gd name="T4" fmla="*/ 19 w 82"/>
                <a:gd name="T5" fmla="*/ 28 h 41"/>
                <a:gd name="T6" fmla="*/ 23 w 82"/>
                <a:gd name="T7" fmla="*/ 26 h 41"/>
                <a:gd name="T8" fmla="*/ 31 w 82"/>
                <a:gd name="T9" fmla="*/ 20 h 41"/>
                <a:gd name="T10" fmla="*/ 29 w 82"/>
                <a:gd name="T11" fmla="*/ 16 h 41"/>
                <a:gd name="T12" fmla="*/ 22 w 82"/>
                <a:gd name="T13" fmla="*/ 16 h 41"/>
                <a:gd name="T14" fmla="*/ 15 w 82"/>
                <a:gd name="T15" fmla="*/ 21 h 41"/>
                <a:gd name="T16" fmla="*/ 5 w 82"/>
                <a:gd name="T17" fmla="*/ 20 h 41"/>
                <a:gd name="T18" fmla="*/ 6 w 82"/>
                <a:gd name="T19" fmla="*/ 10 h 41"/>
                <a:gd name="T20" fmla="*/ 3 w 82"/>
                <a:gd name="T21" fmla="*/ 12 h 41"/>
                <a:gd name="T22" fmla="*/ 2 w 82"/>
                <a:gd name="T23" fmla="*/ 5 h 41"/>
                <a:gd name="T24" fmla="*/ 5 w 82"/>
                <a:gd name="T25" fmla="*/ 6 h 41"/>
                <a:gd name="T26" fmla="*/ 13 w 82"/>
                <a:gd name="T27" fmla="*/ 3 h 41"/>
                <a:gd name="T28" fmla="*/ 15 w 82"/>
                <a:gd name="T29" fmla="*/ 7 h 41"/>
                <a:gd name="T30" fmla="*/ 26 w 82"/>
                <a:gd name="T31" fmla="*/ 9 h 41"/>
                <a:gd name="T32" fmla="*/ 30 w 82"/>
                <a:gd name="T33" fmla="*/ 3 h 41"/>
                <a:gd name="T34" fmla="*/ 44 w 82"/>
                <a:gd name="T35" fmla="*/ 5 h 41"/>
                <a:gd name="T36" fmla="*/ 45 w 82"/>
                <a:gd name="T37" fmla="*/ 5 h 41"/>
                <a:gd name="T38" fmla="*/ 51 w 82"/>
                <a:gd name="T39" fmla="*/ 9 h 41"/>
                <a:gd name="T40" fmla="*/ 50 w 82"/>
                <a:gd name="T41" fmla="*/ 12 h 41"/>
                <a:gd name="T42" fmla="*/ 57 w 82"/>
                <a:gd name="T43" fmla="*/ 10 h 41"/>
                <a:gd name="T44" fmla="*/ 65 w 82"/>
                <a:gd name="T45" fmla="*/ 13 h 41"/>
                <a:gd name="T46" fmla="*/ 67 w 82"/>
                <a:gd name="T47" fmla="*/ 16 h 41"/>
                <a:gd name="T48" fmla="*/ 68 w 82"/>
                <a:gd name="T49" fmla="*/ 17 h 41"/>
                <a:gd name="T50" fmla="*/ 69 w 82"/>
                <a:gd name="T51" fmla="*/ 20 h 41"/>
                <a:gd name="T52" fmla="*/ 72 w 82"/>
                <a:gd name="T53" fmla="*/ 20 h 41"/>
                <a:gd name="T54" fmla="*/ 72 w 82"/>
                <a:gd name="T55" fmla="*/ 23 h 41"/>
                <a:gd name="T56" fmla="*/ 75 w 82"/>
                <a:gd name="T57" fmla="*/ 23 h 41"/>
                <a:gd name="T58" fmla="*/ 76 w 82"/>
                <a:gd name="T59" fmla="*/ 27 h 41"/>
                <a:gd name="T60" fmla="*/ 81 w 82"/>
                <a:gd name="T61" fmla="*/ 27 h 41"/>
                <a:gd name="T62" fmla="*/ 76 w 82"/>
                <a:gd name="T63" fmla="*/ 30 h 41"/>
                <a:gd name="T64" fmla="*/ 76 w 82"/>
                <a:gd name="T65" fmla="*/ 31 h 41"/>
                <a:gd name="T66" fmla="*/ 62 w 82"/>
                <a:gd name="T67" fmla="*/ 31 h 41"/>
                <a:gd name="T68" fmla="*/ 62 w 82"/>
                <a:gd name="T69" fmla="*/ 23 h 41"/>
                <a:gd name="T70" fmla="*/ 48 w 82"/>
                <a:gd name="T71" fmla="*/ 21 h 41"/>
                <a:gd name="T72" fmla="*/ 47 w 82"/>
                <a:gd name="T73" fmla="*/ 26 h 41"/>
                <a:gd name="T74" fmla="*/ 44 w 82"/>
                <a:gd name="T75" fmla="*/ 26 h 41"/>
                <a:gd name="T76" fmla="*/ 41 w 82"/>
                <a:gd name="T77" fmla="*/ 28 h 41"/>
                <a:gd name="T78" fmla="*/ 43 w 82"/>
                <a:gd name="T79" fmla="*/ 30 h 41"/>
                <a:gd name="T80" fmla="*/ 38 w 82"/>
                <a:gd name="T81" fmla="*/ 31 h 41"/>
                <a:gd name="T82" fmla="*/ 38 w 82"/>
                <a:gd name="T83" fmla="*/ 40 h 41"/>
                <a:gd name="T84" fmla="*/ 20 w 82"/>
                <a:gd name="T85" fmla="*/ 34 h 41"/>
                <a:gd name="T86" fmla="*/ 24 w 82"/>
                <a:gd name="T87" fmla="*/ 31 h 41"/>
                <a:gd name="T88" fmla="*/ 30 w 82"/>
                <a:gd name="T89" fmla="*/ 31 h 41"/>
                <a:gd name="T90" fmla="*/ 29 w 82"/>
                <a:gd name="T91" fmla="*/ 28 h 41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82"/>
                <a:gd name="T139" fmla="*/ 0 h 41"/>
                <a:gd name="T140" fmla="*/ 82 w 82"/>
                <a:gd name="T141" fmla="*/ 41 h 41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82" h="41">
                  <a:moveTo>
                    <a:pt x="29" y="28"/>
                  </a:moveTo>
                  <a:cubicBezTo>
                    <a:pt x="28" y="25"/>
                    <a:pt x="26" y="30"/>
                    <a:pt x="26" y="30"/>
                  </a:cubicBezTo>
                  <a:cubicBezTo>
                    <a:pt x="24" y="30"/>
                    <a:pt x="22" y="27"/>
                    <a:pt x="19" y="28"/>
                  </a:cubicBezTo>
                  <a:cubicBezTo>
                    <a:pt x="19" y="26"/>
                    <a:pt x="21" y="27"/>
                    <a:pt x="23" y="26"/>
                  </a:cubicBezTo>
                  <a:cubicBezTo>
                    <a:pt x="26" y="24"/>
                    <a:pt x="28" y="20"/>
                    <a:pt x="31" y="20"/>
                  </a:cubicBezTo>
                  <a:cubicBezTo>
                    <a:pt x="31" y="19"/>
                    <a:pt x="28" y="19"/>
                    <a:pt x="29" y="16"/>
                  </a:cubicBezTo>
                  <a:cubicBezTo>
                    <a:pt x="26" y="15"/>
                    <a:pt x="23" y="20"/>
                    <a:pt x="22" y="16"/>
                  </a:cubicBezTo>
                  <a:cubicBezTo>
                    <a:pt x="20" y="18"/>
                    <a:pt x="17" y="20"/>
                    <a:pt x="15" y="21"/>
                  </a:cubicBezTo>
                  <a:cubicBezTo>
                    <a:pt x="10" y="22"/>
                    <a:pt x="10" y="19"/>
                    <a:pt x="5" y="20"/>
                  </a:cubicBezTo>
                  <a:cubicBezTo>
                    <a:pt x="8" y="17"/>
                    <a:pt x="8" y="14"/>
                    <a:pt x="6" y="10"/>
                  </a:cubicBezTo>
                  <a:cubicBezTo>
                    <a:pt x="5" y="10"/>
                    <a:pt x="4" y="11"/>
                    <a:pt x="3" y="12"/>
                  </a:cubicBezTo>
                  <a:cubicBezTo>
                    <a:pt x="0" y="12"/>
                    <a:pt x="3" y="7"/>
                    <a:pt x="2" y="5"/>
                  </a:cubicBezTo>
                  <a:cubicBezTo>
                    <a:pt x="4" y="4"/>
                    <a:pt x="4" y="5"/>
                    <a:pt x="5" y="6"/>
                  </a:cubicBezTo>
                  <a:cubicBezTo>
                    <a:pt x="6" y="3"/>
                    <a:pt x="13" y="6"/>
                    <a:pt x="13" y="3"/>
                  </a:cubicBezTo>
                  <a:cubicBezTo>
                    <a:pt x="15" y="3"/>
                    <a:pt x="14" y="6"/>
                    <a:pt x="15" y="7"/>
                  </a:cubicBezTo>
                  <a:cubicBezTo>
                    <a:pt x="20" y="8"/>
                    <a:pt x="25" y="0"/>
                    <a:pt x="26" y="9"/>
                  </a:cubicBezTo>
                  <a:cubicBezTo>
                    <a:pt x="30" y="9"/>
                    <a:pt x="30" y="7"/>
                    <a:pt x="30" y="3"/>
                  </a:cubicBezTo>
                  <a:cubicBezTo>
                    <a:pt x="34" y="5"/>
                    <a:pt x="38" y="4"/>
                    <a:pt x="44" y="5"/>
                  </a:cubicBezTo>
                  <a:cubicBezTo>
                    <a:pt x="45" y="5"/>
                    <a:pt x="45" y="7"/>
                    <a:pt x="45" y="5"/>
                  </a:cubicBezTo>
                  <a:cubicBezTo>
                    <a:pt x="48" y="5"/>
                    <a:pt x="46" y="11"/>
                    <a:pt x="51" y="9"/>
                  </a:cubicBezTo>
                  <a:cubicBezTo>
                    <a:pt x="51" y="10"/>
                    <a:pt x="50" y="10"/>
                    <a:pt x="50" y="12"/>
                  </a:cubicBezTo>
                  <a:cubicBezTo>
                    <a:pt x="52" y="11"/>
                    <a:pt x="57" y="13"/>
                    <a:pt x="57" y="10"/>
                  </a:cubicBezTo>
                  <a:cubicBezTo>
                    <a:pt x="58" y="12"/>
                    <a:pt x="59" y="14"/>
                    <a:pt x="65" y="13"/>
                  </a:cubicBezTo>
                  <a:cubicBezTo>
                    <a:pt x="63" y="16"/>
                    <a:pt x="64" y="15"/>
                    <a:pt x="67" y="16"/>
                  </a:cubicBezTo>
                  <a:cubicBezTo>
                    <a:pt x="67" y="16"/>
                    <a:pt x="66" y="17"/>
                    <a:pt x="68" y="17"/>
                  </a:cubicBezTo>
                  <a:cubicBezTo>
                    <a:pt x="70" y="17"/>
                    <a:pt x="68" y="19"/>
                    <a:pt x="69" y="20"/>
                  </a:cubicBezTo>
                  <a:cubicBezTo>
                    <a:pt x="70" y="20"/>
                    <a:pt x="72" y="20"/>
                    <a:pt x="72" y="20"/>
                  </a:cubicBezTo>
                  <a:cubicBezTo>
                    <a:pt x="73" y="21"/>
                    <a:pt x="72" y="22"/>
                    <a:pt x="72" y="23"/>
                  </a:cubicBezTo>
                  <a:cubicBezTo>
                    <a:pt x="73" y="23"/>
                    <a:pt x="75" y="22"/>
                    <a:pt x="75" y="23"/>
                  </a:cubicBezTo>
                  <a:cubicBezTo>
                    <a:pt x="76" y="24"/>
                    <a:pt x="75" y="26"/>
                    <a:pt x="76" y="27"/>
                  </a:cubicBezTo>
                  <a:cubicBezTo>
                    <a:pt x="79" y="27"/>
                    <a:pt x="80" y="25"/>
                    <a:pt x="81" y="27"/>
                  </a:cubicBezTo>
                  <a:cubicBezTo>
                    <a:pt x="82" y="31"/>
                    <a:pt x="77" y="29"/>
                    <a:pt x="76" y="30"/>
                  </a:cubicBezTo>
                  <a:cubicBezTo>
                    <a:pt x="76" y="30"/>
                    <a:pt x="76" y="31"/>
                    <a:pt x="76" y="31"/>
                  </a:cubicBezTo>
                  <a:cubicBezTo>
                    <a:pt x="73" y="32"/>
                    <a:pt x="67" y="30"/>
                    <a:pt x="62" y="31"/>
                  </a:cubicBezTo>
                  <a:cubicBezTo>
                    <a:pt x="61" y="27"/>
                    <a:pt x="62" y="28"/>
                    <a:pt x="62" y="23"/>
                  </a:cubicBezTo>
                  <a:cubicBezTo>
                    <a:pt x="61" y="19"/>
                    <a:pt x="51" y="19"/>
                    <a:pt x="48" y="21"/>
                  </a:cubicBezTo>
                  <a:cubicBezTo>
                    <a:pt x="46" y="21"/>
                    <a:pt x="48" y="24"/>
                    <a:pt x="47" y="26"/>
                  </a:cubicBezTo>
                  <a:cubicBezTo>
                    <a:pt x="47" y="26"/>
                    <a:pt x="44" y="25"/>
                    <a:pt x="44" y="26"/>
                  </a:cubicBezTo>
                  <a:cubicBezTo>
                    <a:pt x="43" y="27"/>
                    <a:pt x="44" y="29"/>
                    <a:pt x="41" y="28"/>
                  </a:cubicBezTo>
                  <a:cubicBezTo>
                    <a:pt x="41" y="30"/>
                    <a:pt x="42" y="30"/>
                    <a:pt x="43" y="30"/>
                  </a:cubicBezTo>
                  <a:cubicBezTo>
                    <a:pt x="42" y="31"/>
                    <a:pt x="40" y="31"/>
                    <a:pt x="38" y="31"/>
                  </a:cubicBezTo>
                  <a:cubicBezTo>
                    <a:pt x="37" y="36"/>
                    <a:pt x="38" y="34"/>
                    <a:pt x="38" y="40"/>
                  </a:cubicBezTo>
                  <a:cubicBezTo>
                    <a:pt x="34" y="41"/>
                    <a:pt x="21" y="41"/>
                    <a:pt x="20" y="34"/>
                  </a:cubicBezTo>
                  <a:cubicBezTo>
                    <a:pt x="23" y="34"/>
                    <a:pt x="24" y="33"/>
                    <a:pt x="24" y="31"/>
                  </a:cubicBezTo>
                  <a:cubicBezTo>
                    <a:pt x="28" y="31"/>
                    <a:pt x="27" y="34"/>
                    <a:pt x="30" y="31"/>
                  </a:cubicBezTo>
                  <a:cubicBezTo>
                    <a:pt x="29" y="30"/>
                    <a:pt x="26" y="29"/>
                    <a:pt x="29" y="28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1368" name="Freeform 102">
              <a:extLst>
                <a:ext uri="{FF2B5EF4-FFF2-40B4-BE49-F238E27FC236}">
                  <a16:creationId xmlns:a16="http://schemas.microsoft.com/office/drawing/2014/main" id="{9525FC63-8748-4FCD-B105-3EF5C0CE0F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2025" y="304800"/>
              <a:ext cx="146050" cy="79375"/>
            </a:xfrm>
            <a:custGeom>
              <a:avLst/>
              <a:gdLst>
                <a:gd name="T0" fmla="*/ 38 w 39"/>
                <a:gd name="T1" fmla="*/ 3 h 21"/>
                <a:gd name="T2" fmla="*/ 38 w 39"/>
                <a:gd name="T3" fmla="*/ 8 h 21"/>
                <a:gd name="T4" fmla="*/ 36 w 39"/>
                <a:gd name="T5" fmla="*/ 8 h 21"/>
                <a:gd name="T6" fmla="*/ 36 w 39"/>
                <a:gd name="T7" fmla="*/ 12 h 21"/>
                <a:gd name="T8" fmla="*/ 31 w 39"/>
                <a:gd name="T9" fmla="*/ 15 h 21"/>
                <a:gd name="T10" fmla="*/ 27 w 39"/>
                <a:gd name="T11" fmla="*/ 10 h 21"/>
                <a:gd name="T12" fmla="*/ 23 w 39"/>
                <a:gd name="T13" fmla="*/ 13 h 21"/>
                <a:gd name="T14" fmla="*/ 17 w 39"/>
                <a:gd name="T15" fmla="*/ 19 h 21"/>
                <a:gd name="T16" fmla="*/ 2 w 39"/>
                <a:gd name="T17" fmla="*/ 19 h 21"/>
                <a:gd name="T18" fmla="*/ 0 w 39"/>
                <a:gd name="T19" fmla="*/ 13 h 21"/>
                <a:gd name="T20" fmla="*/ 6 w 39"/>
                <a:gd name="T21" fmla="*/ 15 h 21"/>
                <a:gd name="T22" fmla="*/ 12 w 39"/>
                <a:gd name="T23" fmla="*/ 10 h 21"/>
                <a:gd name="T24" fmla="*/ 14 w 39"/>
                <a:gd name="T25" fmla="*/ 8 h 21"/>
                <a:gd name="T26" fmla="*/ 19 w 39"/>
                <a:gd name="T27" fmla="*/ 6 h 21"/>
                <a:gd name="T28" fmla="*/ 20 w 39"/>
                <a:gd name="T29" fmla="*/ 6 h 21"/>
                <a:gd name="T30" fmla="*/ 23 w 39"/>
                <a:gd name="T31" fmla="*/ 3 h 21"/>
                <a:gd name="T32" fmla="*/ 28 w 39"/>
                <a:gd name="T33" fmla="*/ 3 h 21"/>
                <a:gd name="T34" fmla="*/ 38 w 39"/>
                <a:gd name="T35" fmla="*/ 3 h 21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39"/>
                <a:gd name="T55" fmla="*/ 0 h 21"/>
                <a:gd name="T56" fmla="*/ 39 w 39"/>
                <a:gd name="T57" fmla="*/ 21 h 21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39" h="21">
                  <a:moveTo>
                    <a:pt x="38" y="3"/>
                  </a:moveTo>
                  <a:cubicBezTo>
                    <a:pt x="38" y="4"/>
                    <a:pt x="39" y="7"/>
                    <a:pt x="38" y="8"/>
                  </a:cubicBezTo>
                  <a:cubicBezTo>
                    <a:pt x="38" y="8"/>
                    <a:pt x="36" y="7"/>
                    <a:pt x="36" y="8"/>
                  </a:cubicBezTo>
                  <a:cubicBezTo>
                    <a:pt x="35" y="8"/>
                    <a:pt x="37" y="12"/>
                    <a:pt x="36" y="12"/>
                  </a:cubicBezTo>
                  <a:cubicBezTo>
                    <a:pt x="34" y="12"/>
                    <a:pt x="32" y="10"/>
                    <a:pt x="31" y="15"/>
                  </a:cubicBezTo>
                  <a:cubicBezTo>
                    <a:pt x="29" y="15"/>
                    <a:pt x="30" y="10"/>
                    <a:pt x="27" y="10"/>
                  </a:cubicBezTo>
                  <a:cubicBezTo>
                    <a:pt x="24" y="10"/>
                    <a:pt x="25" y="13"/>
                    <a:pt x="23" y="13"/>
                  </a:cubicBezTo>
                  <a:cubicBezTo>
                    <a:pt x="21" y="15"/>
                    <a:pt x="17" y="15"/>
                    <a:pt x="17" y="19"/>
                  </a:cubicBezTo>
                  <a:cubicBezTo>
                    <a:pt x="11" y="21"/>
                    <a:pt x="8" y="20"/>
                    <a:pt x="2" y="19"/>
                  </a:cubicBezTo>
                  <a:cubicBezTo>
                    <a:pt x="2" y="16"/>
                    <a:pt x="0" y="16"/>
                    <a:pt x="0" y="13"/>
                  </a:cubicBezTo>
                  <a:cubicBezTo>
                    <a:pt x="2" y="14"/>
                    <a:pt x="4" y="15"/>
                    <a:pt x="6" y="15"/>
                  </a:cubicBezTo>
                  <a:cubicBezTo>
                    <a:pt x="9" y="15"/>
                    <a:pt x="9" y="11"/>
                    <a:pt x="12" y="10"/>
                  </a:cubicBezTo>
                  <a:cubicBezTo>
                    <a:pt x="12" y="10"/>
                    <a:pt x="14" y="7"/>
                    <a:pt x="14" y="8"/>
                  </a:cubicBezTo>
                  <a:cubicBezTo>
                    <a:pt x="17" y="10"/>
                    <a:pt x="15" y="6"/>
                    <a:pt x="19" y="6"/>
                  </a:cubicBezTo>
                  <a:cubicBezTo>
                    <a:pt x="19" y="6"/>
                    <a:pt x="20" y="6"/>
                    <a:pt x="20" y="6"/>
                  </a:cubicBezTo>
                  <a:cubicBezTo>
                    <a:pt x="21" y="6"/>
                    <a:pt x="23" y="4"/>
                    <a:pt x="23" y="3"/>
                  </a:cubicBezTo>
                  <a:cubicBezTo>
                    <a:pt x="25" y="3"/>
                    <a:pt x="27" y="4"/>
                    <a:pt x="28" y="3"/>
                  </a:cubicBezTo>
                  <a:cubicBezTo>
                    <a:pt x="30" y="3"/>
                    <a:pt x="35" y="0"/>
                    <a:pt x="38" y="3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1369" name="Freeform 103">
              <a:extLst>
                <a:ext uri="{FF2B5EF4-FFF2-40B4-BE49-F238E27FC236}">
                  <a16:creationId xmlns:a16="http://schemas.microsoft.com/office/drawing/2014/main" id="{36918AAF-DBDD-437A-B88E-233F2758FB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0487" y="338138"/>
              <a:ext cx="146050" cy="76200"/>
            </a:xfrm>
            <a:custGeom>
              <a:avLst/>
              <a:gdLst>
                <a:gd name="T0" fmla="*/ 35 w 39"/>
                <a:gd name="T1" fmla="*/ 1 h 20"/>
                <a:gd name="T2" fmla="*/ 39 w 39"/>
                <a:gd name="T3" fmla="*/ 14 h 20"/>
                <a:gd name="T4" fmla="*/ 36 w 39"/>
                <a:gd name="T5" fmla="*/ 13 h 20"/>
                <a:gd name="T6" fmla="*/ 36 w 39"/>
                <a:gd name="T7" fmla="*/ 17 h 20"/>
                <a:gd name="T8" fmla="*/ 31 w 39"/>
                <a:gd name="T9" fmla="*/ 18 h 20"/>
                <a:gd name="T10" fmla="*/ 29 w 39"/>
                <a:gd name="T11" fmla="*/ 20 h 20"/>
                <a:gd name="T12" fmla="*/ 25 w 39"/>
                <a:gd name="T13" fmla="*/ 20 h 20"/>
                <a:gd name="T14" fmla="*/ 25 w 39"/>
                <a:gd name="T15" fmla="*/ 14 h 20"/>
                <a:gd name="T16" fmla="*/ 11 w 39"/>
                <a:gd name="T17" fmla="*/ 13 h 20"/>
                <a:gd name="T18" fmla="*/ 0 w 39"/>
                <a:gd name="T19" fmla="*/ 6 h 20"/>
                <a:gd name="T20" fmla="*/ 1 w 39"/>
                <a:gd name="T21" fmla="*/ 3 h 20"/>
                <a:gd name="T22" fmla="*/ 4 w 39"/>
                <a:gd name="T23" fmla="*/ 4 h 20"/>
                <a:gd name="T24" fmla="*/ 11 w 39"/>
                <a:gd name="T25" fmla="*/ 7 h 20"/>
                <a:gd name="T26" fmla="*/ 14 w 39"/>
                <a:gd name="T27" fmla="*/ 7 h 20"/>
                <a:gd name="T28" fmla="*/ 15 w 39"/>
                <a:gd name="T29" fmla="*/ 10 h 20"/>
                <a:gd name="T30" fmla="*/ 16 w 39"/>
                <a:gd name="T31" fmla="*/ 4 h 20"/>
                <a:gd name="T32" fmla="*/ 19 w 39"/>
                <a:gd name="T33" fmla="*/ 7 h 20"/>
                <a:gd name="T34" fmla="*/ 35 w 39"/>
                <a:gd name="T35" fmla="*/ 1 h 2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39"/>
                <a:gd name="T55" fmla="*/ 0 h 20"/>
                <a:gd name="T56" fmla="*/ 39 w 39"/>
                <a:gd name="T57" fmla="*/ 20 h 20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39" h="20">
                  <a:moveTo>
                    <a:pt x="35" y="1"/>
                  </a:moveTo>
                  <a:cubicBezTo>
                    <a:pt x="33" y="9"/>
                    <a:pt x="39" y="9"/>
                    <a:pt x="39" y="14"/>
                  </a:cubicBezTo>
                  <a:cubicBezTo>
                    <a:pt x="38" y="14"/>
                    <a:pt x="37" y="12"/>
                    <a:pt x="36" y="13"/>
                  </a:cubicBezTo>
                  <a:cubicBezTo>
                    <a:pt x="35" y="13"/>
                    <a:pt x="37" y="16"/>
                    <a:pt x="36" y="17"/>
                  </a:cubicBezTo>
                  <a:cubicBezTo>
                    <a:pt x="35" y="18"/>
                    <a:pt x="32" y="18"/>
                    <a:pt x="31" y="18"/>
                  </a:cubicBezTo>
                  <a:cubicBezTo>
                    <a:pt x="30" y="18"/>
                    <a:pt x="30" y="20"/>
                    <a:pt x="29" y="20"/>
                  </a:cubicBezTo>
                  <a:cubicBezTo>
                    <a:pt x="28" y="20"/>
                    <a:pt x="26" y="20"/>
                    <a:pt x="25" y="20"/>
                  </a:cubicBezTo>
                  <a:cubicBezTo>
                    <a:pt x="23" y="18"/>
                    <a:pt x="23" y="16"/>
                    <a:pt x="25" y="14"/>
                  </a:cubicBezTo>
                  <a:cubicBezTo>
                    <a:pt x="20" y="16"/>
                    <a:pt x="17" y="13"/>
                    <a:pt x="11" y="13"/>
                  </a:cubicBezTo>
                  <a:cubicBezTo>
                    <a:pt x="10" y="8"/>
                    <a:pt x="3" y="8"/>
                    <a:pt x="0" y="6"/>
                  </a:cubicBezTo>
                  <a:cubicBezTo>
                    <a:pt x="0" y="6"/>
                    <a:pt x="1" y="3"/>
                    <a:pt x="1" y="3"/>
                  </a:cubicBezTo>
                  <a:cubicBezTo>
                    <a:pt x="3" y="2"/>
                    <a:pt x="3" y="4"/>
                    <a:pt x="4" y="4"/>
                  </a:cubicBezTo>
                  <a:cubicBezTo>
                    <a:pt x="6" y="5"/>
                    <a:pt x="10" y="6"/>
                    <a:pt x="11" y="7"/>
                  </a:cubicBezTo>
                  <a:cubicBezTo>
                    <a:pt x="11" y="8"/>
                    <a:pt x="13" y="7"/>
                    <a:pt x="14" y="7"/>
                  </a:cubicBezTo>
                  <a:cubicBezTo>
                    <a:pt x="14" y="8"/>
                    <a:pt x="13" y="10"/>
                    <a:pt x="15" y="10"/>
                  </a:cubicBezTo>
                  <a:cubicBezTo>
                    <a:pt x="19" y="9"/>
                    <a:pt x="13" y="6"/>
                    <a:pt x="16" y="4"/>
                  </a:cubicBezTo>
                  <a:cubicBezTo>
                    <a:pt x="19" y="2"/>
                    <a:pt x="19" y="7"/>
                    <a:pt x="19" y="7"/>
                  </a:cubicBezTo>
                  <a:cubicBezTo>
                    <a:pt x="24" y="7"/>
                    <a:pt x="26" y="0"/>
                    <a:pt x="35" y="1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1370" name="Freeform 104">
              <a:extLst>
                <a:ext uri="{FF2B5EF4-FFF2-40B4-BE49-F238E27FC236}">
                  <a16:creationId xmlns:a16="http://schemas.microsoft.com/office/drawing/2014/main" id="{D14EAAFD-ACD6-4E35-8775-E55FBDB23D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7912" y="338138"/>
              <a:ext cx="258763" cy="101600"/>
            </a:xfrm>
            <a:custGeom>
              <a:avLst/>
              <a:gdLst>
                <a:gd name="T0" fmla="*/ 31 w 69"/>
                <a:gd name="T1" fmla="*/ 10 h 27"/>
                <a:gd name="T2" fmla="*/ 45 w 69"/>
                <a:gd name="T3" fmla="*/ 16 h 27"/>
                <a:gd name="T4" fmla="*/ 45 w 69"/>
                <a:gd name="T5" fmla="*/ 8 h 27"/>
                <a:gd name="T6" fmla="*/ 41 w 69"/>
                <a:gd name="T7" fmla="*/ 3 h 27"/>
                <a:gd name="T8" fmla="*/ 51 w 69"/>
                <a:gd name="T9" fmla="*/ 1 h 27"/>
                <a:gd name="T10" fmla="*/ 54 w 69"/>
                <a:gd name="T11" fmla="*/ 4 h 27"/>
                <a:gd name="T12" fmla="*/ 54 w 69"/>
                <a:gd name="T13" fmla="*/ 7 h 27"/>
                <a:gd name="T14" fmla="*/ 59 w 69"/>
                <a:gd name="T15" fmla="*/ 11 h 27"/>
                <a:gd name="T16" fmla="*/ 63 w 69"/>
                <a:gd name="T17" fmla="*/ 8 h 27"/>
                <a:gd name="T18" fmla="*/ 68 w 69"/>
                <a:gd name="T19" fmla="*/ 11 h 27"/>
                <a:gd name="T20" fmla="*/ 69 w 69"/>
                <a:gd name="T21" fmla="*/ 14 h 27"/>
                <a:gd name="T22" fmla="*/ 68 w 69"/>
                <a:gd name="T23" fmla="*/ 20 h 27"/>
                <a:gd name="T24" fmla="*/ 59 w 69"/>
                <a:gd name="T25" fmla="*/ 21 h 27"/>
                <a:gd name="T26" fmla="*/ 54 w 69"/>
                <a:gd name="T27" fmla="*/ 20 h 27"/>
                <a:gd name="T28" fmla="*/ 41 w 69"/>
                <a:gd name="T29" fmla="*/ 23 h 27"/>
                <a:gd name="T30" fmla="*/ 38 w 69"/>
                <a:gd name="T31" fmla="*/ 23 h 27"/>
                <a:gd name="T32" fmla="*/ 34 w 69"/>
                <a:gd name="T33" fmla="*/ 24 h 27"/>
                <a:gd name="T34" fmla="*/ 20 w 69"/>
                <a:gd name="T35" fmla="*/ 27 h 27"/>
                <a:gd name="T36" fmla="*/ 33 w 69"/>
                <a:gd name="T37" fmla="*/ 23 h 27"/>
                <a:gd name="T38" fmla="*/ 26 w 69"/>
                <a:gd name="T39" fmla="*/ 20 h 27"/>
                <a:gd name="T40" fmla="*/ 20 w 69"/>
                <a:gd name="T41" fmla="*/ 17 h 27"/>
                <a:gd name="T42" fmla="*/ 14 w 69"/>
                <a:gd name="T43" fmla="*/ 20 h 27"/>
                <a:gd name="T44" fmla="*/ 10 w 69"/>
                <a:gd name="T45" fmla="*/ 18 h 27"/>
                <a:gd name="T46" fmla="*/ 0 w 69"/>
                <a:gd name="T47" fmla="*/ 17 h 27"/>
                <a:gd name="T48" fmla="*/ 3 w 69"/>
                <a:gd name="T49" fmla="*/ 14 h 27"/>
                <a:gd name="T50" fmla="*/ 5 w 69"/>
                <a:gd name="T51" fmla="*/ 10 h 27"/>
                <a:gd name="T52" fmla="*/ 10 w 69"/>
                <a:gd name="T53" fmla="*/ 8 h 27"/>
                <a:gd name="T54" fmla="*/ 9 w 69"/>
                <a:gd name="T55" fmla="*/ 6 h 27"/>
                <a:gd name="T56" fmla="*/ 12 w 69"/>
                <a:gd name="T57" fmla="*/ 6 h 27"/>
                <a:gd name="T58" fmla="*/ 16 w 69"/>
                <a:gd name="T59" fmla="*/ 4 h 27"/>
                <a:gd name="T60" fmla="*/ 23 w 69"/>
                <a:gd name="T61" fmla="*/ 6 h 27"/>
                <a:gd name="T62" fmla="*/ 24 w 69"/>
                <a:gd name="T63" fmla="*/ 8 h 27"/>
                <a:gd name="T64" fmla="*/ 27 w 69"/>
                <a:gd name="T65" fmla="*/ 8 h 27"/>
                <a:gd name="T66" fmla="*/ 27 w 69"/>
                <a:gd name="T67" fmla="*/ 13 h 27"/>
                <a:gd name="T68" fmla="*/ 31 w 69"/>
                <a:gd name="T69" fmla="*/ 10 h 27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69"/>
                <a:gd name="T106" fmla="*/ 0 h 27"/>
                <a:gd name="T107" fmla="*/ 69 w 69"/>
                <a:gd name="T108" fmla="*/ 27 h 27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69" h="27">
                  <a:moveTo>
                    <a:pt x="31" y="10"/>
                  </a:moveTo>
                  <a:cubicBezTo>
                    <a:pt x="30" y="15"/>
                    <a:pt x="43" y="12"/>
                    <a:pt x="45" y="16"/>
                  </a:cubicBezTo>
                  <a:cubicBezTo>
                    <a:pt x="48" y="10"/>
                    <a:pt x="36" y="9"/>
                    <a:pt x="45" y="8"/>
                  </a:cubicBezTo>
                  <a:cubicBezTo>
                    <a:pt x="47" y="3"/>
                    <a:pt x="39" y="8"/>
                    <a:pt x="41" y="3"/>
                  </a:cubicBezTo>
                  <a:cubicBezTo>
                    <a:pt x="45" y="4"/>
                    <a:pt x="46" y="0"/>
                    <a:pt x="51" y="1"/>
                  </a:cubicBezTo>
                  <a:cubicBezTo>
                    <a:pt x="50" y="4"/>
                    <a:pt x="53" y="3"/>
                    <a:pt x="54" y="4"/>
                  </a:cubicBezTo>
                  <a:cubicBezTo>
                    <a:pt x="54" y="5"/>
                    <a:pt x="53" y="7"/>
                    <a:pt x="54" y="7"/>
                  </a:cubicBezTo>
                  <a:cubicBezTo>
                    <a:pt x="55" y="8"/>
                    <a:pt x="57" y="9"/>
                    <a:pt x="59" y="11"/>
                  </a:cubicBezTo>
                  <a:cubicBezTo>
                    <a:pt x="61" y="10"/>
                    <a:pt x="61" y="8"/>
                    <a:pt x="63" y="8"/>
                  </a:cubicBezTo>
                  <a:cubicBezTo>
                    <a:pt x="66" y="8"/>
                    <a:pt x="67" y="10"/>
                    <a:pt x="68" y="11"/>
                  </a:cubicBezTo>
                  <a:cubicBezTo>
                    <a:pt x="68" y="11"/>
                    <a:pt x="69" y="14"/>
                    <a:pt x="69" y="14"/>
                  </a:cubicBezTo>
                  <a:cubicBezTo>
                    <a:pt x="67" y="16"/>
                    <a:pt x="69" y="15"/>
                    <a:pt x="68" y="20"/>
                  </a:cubicBezTo>
                  <a:cubicBezTo>
                    <a:pt x="65" y="16"/>
                    <a:pt x="62" y="21"/>
                    <a:pt x="59" y="21"/>
                  </a:cubicBezTo>
                  <a:cubicBezTo>
                    <a:pt x="57" y="21"/>
                    <a:pt x="56" y="20"/>
                    <a:pt x="54" y="20"/>
                  </a:cubicBezTo>
                  <a:cubicBezTo>
                    <a:pt x="50" y="20"/>
                    <a:pt x="44" y="21"/>
                    <a:pt x="41" y="23"/>
                  </a:cubicBezTo>
                  <a:cubicBezTo>
                    <a:pt x="40" y="23"/>
                    <a:pt x="38" y="22"/>
                    <a:pt x="38" y="23"/>
                  </a:cubicBezTo>
                  <a:cubicBezTo>
                    <a:pt x="37" y="24"/>
                    <a:pt x="36" y="23"/>
                    <a:pt x="34" y="24"/>
                  </a:cubicBezTo>
                  <a:cubicBezTo>
                    <a:pt x="32" y="24"/>
                    <a:pt x="25" y="26"/>
                    <a:pt x="20" y="27"/>
                  </a:cubicBezTo>
                  <a:cubicBezTo>
                    <a:pt x="21" y="22"/>
                    <a:pt x="27" y="23"/>
                    <a:pt x="33" y="23"/>
                  </a:cubicBezTo>
                  <a:cubicBezTo>
                    <a:pt x="33" y="16"/>
                    <a:pt x="28" y="20"/>
                    <a:pt x="26" y="20"/>
                  </a:cubicBezTo>
                  <a:cubicBezTo>
                    <a:pt x="23" y="19"/>
                    <a:pt x="22" y="19"/>
                    <a:pt x="20" y="17"/>
                  </a:cubicBezTo>
                  <a:cubicBezTo>
                    <a:pt x="17" y="16"/>
                    <a:pt x="17" y="19"/>
                    <a:pt x="14" y="20"/>
                  </a:cubicBezTo>
                  <a:cubicBezTo>
                    <a:pt x="12" y="20"/>
                    <a:pt x="12" y="19"/>
                    <a:pt x="10" y="18"/>
                  </a:cubicBezTo>
                  <a:cubicBezTo>
                    <a:pt x="7" y="18"/>
                    <a:pt x="3" y="19"/>
                    <a:pt x="0" y="17"/>
                  </a:cubicBezTo>
                  <a:cubicBezTo>
                    <a:pt x="0" y="15"/>
                    <a:pt x="2" y="15"/>
                    <a:pt x="3" y="14"/>
                  </a:cubicBezTo>
                  <a:cubicBezTo>
                    <a:pt x="3" y="14"/>
                    <a:pt x="4" y="10"/>
                    <a:pt x="5" y="10"/>
                  </a:cubicBezTo>
                  <a:cubicBezTo>
                    <a:pt x="6" y="9"/>
                    <a:pt x="9" y="10"/>
                    <a:pt x="10" y="8"/>
                  </a:cubicBezTo>
                  <a:cubicBezTo>
                    <a:pt x="11" y="8"/>
                    <a:pt x="5" y="7"/>
                    <a:pt x="9" y="6"/>
                  </a:cubicBezTo>
                  <a:cubicBezTo>
                    <a:pt x="10" y="5"/>
                    <a:pt x="11" y="6"/>
                    <a:pt x="12" y="6"/>
                  </a:cubicBezTo>
                  <a:cubicBezTo>
                    <a:pt x="13" y="5"/>
                    <a:pt x="14" y="4"/>
                    <a:pt x="16" y="4"/>
                  </a:cubicBezTo>
                  <a:cubicBezTo>
                    <a:pt x="17" y="4"/>
                    <a:pt x="22" y="5"/>
                    <a:pt x="23" y="6"/>
                  </a:cubicBezTo>
                  <a:cubicBezTo>
                    <a:pt x="24" y="6"/>
                    <a:pt x="23" y="8"/>
                    <a:pt x="24" y="8"/>
                  </a:cubicBezTo>
                  <a:cubicBezTo>
                    <a:pt x="25" y="9"/>
                    <a:pt x="27" y="8"/>
                    <a:pt x="27" y="8"/>
                  </a:cubicBezTo>
                  <a:cubicBezTo>
                    <a:pt x="28" y="10"/>
                    <a:pt x="24" y="13"/>
                    <a:pt x="27" y="13"/>
                  </a:cubicBezTo>
                  <a:cubicBezTo>
                    <a:pt x="28" y="13"/>
                    <a:pt x="29" y="9"/>
                    <a:pt x="31" y="10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1371" name="Freeform 105">
              <a:extLst>
                <a:ext uri="{FF2B5EF4-FFF2-40B4-BE49-F238E27FC236}">
                  <a16:creationId xmlns:a16="http://schemas.microsoft.com/office/drawing/2014/main" id="{870E43CB-ECFE-4ED2-80A3-6D143EED47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1700" y="439738"/>
              <a:ext cx="206375" cy="139700"/>
            </a:xfrm>
            <a:custGeom>
              <a:avLst/>
              <a:gdLst>
                <a:gd name="T0" fmla="*/ 7 w 55"/>
                <a:gd name="T1" fmla="*/ 1 h 37"/>
                <a:gd name="T2" fmla="*/ 30 w 55"/>
                <a:gd name="T3" fmla="*/ 3 h 37"/>
                <a:gd name="T4" fmla="*/ 33 w 55"/>
                <a:gd name="T5" fmla="*/ 3 h 37"/>
                <a:gd name="T6" fmla="*/ 39 w 55"/>
                <a:gd name="T7" fmla="*/ 4 h 37"/>
                <a:gd name="T8" fmla="*/ 44 w 55"/>
                <a:gd name="T9" fmla="*/ 4 h 37"/>
                <a:gd name="T10" fmla="*/ 46 w 55"/>
                <a:gd name="T11" fmla="*/ 5 h 37"/>
                <a:gd name="T12" fmla="*/ 54 w 55"/>
                <a:gd name="T13" fmla="*/ 11 h 37"/>
                <a:gd name="T14" fmla="*/ 42 w 55"/>
                <a:gd name="T15" fmla="*/ 14 h 37"/>
                <a:gd name="T16" fmla="*/ 40 w 55"/>
                <a:gd name="T17" fmla="*/ 17 h 37"/>
                <a:gd name="T18" fmla="*/ 37 w 55"/>
                <a:gd name="T19" fmla="*/ 15 h 37"/>
                <a:gd name="T20" fmla="*/ 36 w 55"/>
                <a:gd name="T21" fmla="*/ 17 h 37"/>
                <a:gd name="T22" fmla="*/ 37 w 55"/>
                <a:gd name="T23" fmla="*/ 18 h 37"/>
                <a:gd name="T24" fmla="*/ 35 w 55"/>
                <a:gd name="T25" fmla="*/ 19 h 37"/>
                <a:gd name="T26" fmla="*/ 35 w 55"/>
                <a:gd name="T27" fmla="*/ 22 h 37"/>
                <a:gd name="T28" fmla="*/ 32 w 55"/>
                <a:gd name="T29" fmla="*/ 22 h 37"/>
                <a:gd name="T30" fmla="*/ 29 w 55"/>
                <a:gd name="T31" fmla="*/ 25 h 37"/>
                <a:gd name="T32" fmla="*/ 29 w 55"/>
                <a:gd name="T33" fmla="*/ 31 h 37"/>
                <a:gd name="T34" fmla="*/ 12 w 55"/>
                <a:gd name="T35" fmla="*/ 35 h 37"/>
                <a:gd name="T36" fmla="*/ 0 w 55"/>
                <a:gd name="T37" fmla="*/ 26 h 37"/>
                <a:gd name="T38" fmla="*/ 4 w 55"/>
                <a:gd name="T39" fmla="*/ 24 h 37"/>
                <a:gd name="T40" fmla="*/ 5 w 55"/>
                <a:gd name="T41" fmla="*/ 21 h 37"/>
                <a:gd name="T42" fmla="*/ 4 w 55"/>
                <a:gd name="T43" fmla="*/ 15 h 37"/>
                <a:gd name="T44" fmla="*/ 7 w 55"/>
                <a:gd name="T45" fmla="*/ 14 h 37"/>
                <a:gd name="T46" fmla="*/ 9 w 55"/>
                <a:gd name="T47" fmla="*/ 8 h 37"/>
                <a:gd name="T48" fmla="*/ 7 w 55"/>
                <a:gd name="T49" fmla="*/ 1 h 3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55"/>
                <a:gd name="T76" fmla="*/ 0 h 37"/>
                <a:gd name="T77" fmla="*/ 55 w 55"/>
                <a:gd name="T78" fmla="*/ 37 h 3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55" h="37">
                  <a:moveTo>
                    <a:pt x="7" y="1"/>
                  </a:moveTo>
                  <a:cubicBezTo>
                    <a:pt x="15" y="1"/>
                    <a:pt x="24" y="0"/>
                    <a:pt x="30" y="3"/>
                  </a:cubicBezTo>
                  <a:cubicBezTo>
                    <a:pt x="31" y="3"/>
                    <a:pt x="33" y="2"/>
                    <a:pt x="33" y="3"/>
                  </a:cubicBezTo>
                  <a:cubicBezTo>
                    <a:pt x="35" y="4"/>
                    <a:pt x="37" y="3"/>
                    <a:pt x="39" y="4"/>
                  </a:cubicBezTo>
                  <a:cubicBezTo>
                    <a:pt x="41" y="6"/>
                    <a:pt x="39" y="2"/>
                    <a:pt x="44" y="4"/>
                  </a:cubicBezTo>
                  <a:cubicBezTo>
                    <a:pt x="45" y="4"/>
                    <a:pt x="45" y="5"/>
                    <a:pt x="46" y="5"/>
                  </a:cubicBezTo>
                  <a:cubicBezTo>
                    <a:pt x="47" y="5"/>
                    <a:pt x="55" y="7"/>
                    <a:pt x="54" y="11"/>
                  </a:cubicBezTo>
                  <a:cubicBezTo>
                    <a:pt x="50" y="12"/>
                    <a:pt x="45" y="12"/>
                    <a:pt x="42" y="14"/>
                  </a:cubicBezTo>
                  <a:cubicBezTo>
                    <a:pt x="40" y="14"/>
                    <a:pt x="41" y="16"/>
                    <a:pt x="40" y="17"/>
                  </a:cubicBezTo>
                  <a:cubicBezTo>
                    <a:pt x="40" y="17"/>
                    <a:pt x="38" y="14"/>
                    <a:pt x="37" y="15"/>
                  </a:cubicBezTo>
                  <a:cubicBezTo>
                    <a:pt x="38" y="15"/>
                    <a:pt x="36" y="17"/>
                    <a:pt x="36" y="17"/>
                  </a:cubicBezTo>
                  <a:cubicBezTo>
                    <a:pt x="36" y="17"/>
                    <a:pt x="37" y="18"/>
                    <a:pt x="37" y="18"/>
                  </a:cubicBezTo>
                  <a:cubicBezTo>
                    <a:pt x="37" y="19"/>
                    <a:pt x="35" y="18"/>
                    <a:pt x="35" y="19"/>
                  </a:cubicBezTo>
                  <a:cubicBezTo>
                    <a:pt x="34" y="20"/>
                    <a:pt x="35" y="22"/>
                    <a:pt x="35" y="22"/>
                  </a:cubicBezTo>
                  <a:cubicBezTo>
                    <a:pt x="34" y="23"/>
                    <a:pt x="32" y="22"/>
                    <a:pt x="32" y="22"/>
                  </a:cubicBezTo>
                  <a:cubicBezTo>
                    <a:pt x="31" y="23"/>
                    <a:pt x="31" y="25"/>
                    <a:pt x="29" y="25"/>
                  </a:cubicBezTo>
                  <a:cubicBezTo>
                    <a:pt x="29" y="27"/>
                    <a:pt x="29" y="29"/>
                    <a:pt x="29" y="31"/>
                  </a:cubicBezTo>
                  <a:cubicBezTo>
                    <a:pt x="22" y="30"/>
                    <a:pt x="23" y="37"/>
                    <a:pt x="12" y="35"/>
                  </a:cubicBezTo>
                  <a:cubicBezTo>
                    <a:pt x="14" y="26"/>
                    <a:pt x="5" y="28"/>
                    <a:pt x="0" y="26"/>
                  </a:cubicBezTo>
                  <a:cubicBezTo>
                    <a:pt x="0" y="25"/>
                    <a:pt x="3" y="25"/>
                    <a:pt x="4" y="24"/>
                  </a:cubicBezTo>
                  <a:cubicBezTo>
                    <a:pt x="4" y="23"/>
                    <a:pt x="1" y="20"/>
                    <a:pt x="5" y="21"/>
                  </a:cubicBezTo>
                  <a:cubicBezTo>
                    <a:pt x="5" y="18"/>
                    <a:pt x="3" y="18"/>
                    <a:pt x="4" y="15"/>
                  </a:cubicBezTo>
                  <a:cubicBezTo>
                    <a:pt x="6" y="17"/>
                    <a:pt x="6" y="16"/>
                    <a:pt x="7" y="14"/>
                  </a:cubicBezTo>
                  <a:cubicBezTo>
                    <a:pt x="7" y="12"/>
                    <a:pt x="9" y="12"/>
                    <a:pt x="9" y="8"/>
                  </a:cubicBezTo>
                  <a:cubicBezTo>
                    <a:pt x="10" y="4"/>
                    <a:pt x="5" y="6"/>
                    <a:pt x="7" y="1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1372" name="Freeform 106">
              <a:extLst>
                <a:ext uri="{FF2B5EF4-FFF2-40B4-BE49-F238E27FC236}">
                  <a16:creationId xmlns:a16="http://schemas.microsoft.com/office/drawing/2014/main" id="{1233A408-CAF0-4EF9-A3A7-0249BA9C0D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4450" y="469900"/>
              <a:ext cx="46038" cy="34925"/>
            </a:xfrm>
            <a:custGeom>
              <a:avLst/>
              <a:gdLst>
                <a:gd name="T0" fmla="*/ 2 w 12"/>
                <a:gd name="T1" fmla="*/ 0 h 9"/>
                <a:gd name="T2" fmla="*/ 10 w 12"/>
                <a:gd name="T3" fmla="*/ 0 h 9"/>
                <a:gd name="T4" fmla="*/ 12 w 12"/>
                <a:gd name="T5" fmla="*/ 6 h 9"/>
                <a:gd name="T6" fmla="*/ 9 w 12"/>
                <a:gd name="T7" fmla="*/ 9 h 9"/>
                <a:gd name="T8" fmla="*/ 0 w 12"/>
                <a:gd name="T9" fmla="*/ 4 h 9"/>
                <a:gd name="T10" fmla="*/ 2 w 12"/>
                <a:gd name="T11" fmla="*/ 0 h 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"/>
                <a:gd name="T19" fmla="*/ 0 h 9"/>
                <a:gd name="T20" fmla="*/ 12 w 12"/>
                <a:gd name="T21" fmla="*/ 9 h 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" h="9">
                  <a:moveTo>
                    <a:pt x="2" y="0"/>
                  </a:moveTo>
                  <a:cubicBezTo>
                    <a:pt x="5" y="0"/>
                    <a:pt x="7" y="0"/>
                    <a:pt x="10" y="0"/>
                  </a:cubicBezTo>
                  <a:cubicBezTo>
                    <a:pt x="10" y="3"/>
                    <a:pt x="12" y="3"/>
                    <a:pt x="12" y="6"/>
                  </a:cubicBezTo>
                  <a:cubicBezTo>
                    <a:pt x="9" y="5"/>
                    <a:pt x="9" y="7"/>
                    <a:pt x="9" y="9"/>
                  </a:cubicBezTo>
                  <a:cubicBezTo>
                    <a:pt x="7" y="7"/>
                    <a:pt x="5" y="4"/>
                    <a:pt x="0" y="4"/>
                  </a:cubicBezTo>
                  <a:cubicBezTo>
                    <a:pt x="1" y="3"/>
                    <a:pt x="2" y="2"/>
                    <a:pt x="2" y="0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1373" name="Freeform 107">
              <a:extLst>
                <a:ext uri="{FF2B5EF4-FFF2-40B4-BE49-F238E27FC236}">
                  <a16:creationId xmlns:a16="http://schemas.microsoft.com/office/drawing/2014/main" id="{EA67415F-5F1D-447C-BDE8-237BE86653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4637" y="455613"/>
              <a:ext cx="104775" cy="74613"/>
            </a:xfrm>
            <a:custGeom>
              <a:avLst/>
              <a:gdLst>
                <a:gd name="T0" fmla="*/ 25 w 28"/>
                <a:gd name="T1" fmla="*/ 1 h 20"/>
                <a:gd name="T2" fmla="*/ 26 w 28"/>
                <a:gd name="T3" fmla="*/ 8 h 20"/>
                <a:gd name="T4" fmla="*/ 24 w 28"/>
                <a:gd name="T5" fmla="*/ 11 h 20"/>
                <a:gd name="T6" fmla="*/ 17 w 28"/>
                <a:gd name="T7" fmla="*/ 13 h 20"/>
                <a:gd name="T8" fmla="*/ 5 w 28"/>
                <a:gd name="T9" fmla="*/ 20 h 20"/>
                <a:gd name="T10" fmla="*/ 4 w 28"/>
                <a:gd name="T11" fmla="*/ 14 h 20"/>
                <a:gd name="T12" fmla="*/ 1 w 28"/>
                <a:gd name="T13" fmla="*/ 11 h 20"/>
                <a:gd name="T14" fmla="*/ 1 w 28"/>
                <a:gd name="T15" fmla="*/ 4 h 20"/>
                <a:gd name="T16" fmla="*/ 4 w 28"/>
                <a:gd name="T17" fmla="*/ 1 h 20"/>
                <a:gd name="T18" fmla="*/ 8 w 28"/>
                <a:gd name="T19" fmla="*/ 0 h 20"/>
                <a:gd name="T20" fmla="*/ 19 w 28"/>
                <a:gd name="T21" fmla="*/ 3 h 20"/>
                <a:gd name="T22" fmla="*/ 25 w 28"/>
                <a:gd name="T23" fmla="*/ 1 h 2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8"/>
                <a:gd name="T37" fmla="*/ 0 h 20"/>
                <a:gd name="T38" fmla="*/ 28 w 28"/>
                <a:gd name="T39" fmla="*/ 20 h 20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8" h="20">
                  <a:moveTo>
                    <a:pt x="25" y="1"/>
                  </a:moveTo>
                  <a:cubicBezTo>
                    <a:pt x="28" y="1"/>
                    <a:pt x="26" y="6"/>
                    <a:pt x="26" y="8"/>
                  </a:cubicBezTo>
                  <a:cubicBezTo>
                    <a:pt x="24" y="8"/>
                    <a:pt x="24" y="9"/>
                    <a:pt x="24" y="11"/>
                  </a:cubicBezTo>
                  <a:cubicBezTo>
                    <a:pt x="19" y="9"/>
                    <a:pt x="18" y="16"/>
                    <a:pt x="17" y="13"/>
                  </a:cubicBezTo>
                  <a:cubicBezTo>
                    <a:pt x="13" y="15"/>
                    <a:pt x="11" y="19"/>
                    <a:pt x="5" y="20"/>
                  </a:cubicBezTo>
                  <a:cubicBezTo>
                    <a:pt x="4" y="18"/>
                    <a:pt x="4" y="16"/>
                    <a:pt x="4" y="14"/>
                  </a:cubicBezTo>
                  <a:cubicBezTo>
                    <a:pt x="3" y="13"/>
                    <a:pt x="2" y="13"/>
                    <a:pt x="1" y="11"/>
                  </a:cubicBezTo>
                  <a:cubicBezTo>
                    <a:pt x="0" y="9"/>
                    <a:pt x="2" y="6"/>
                    <a:pt x="1" y="4"/>
                  </a:cubicBezTo>
                  <a:cubicBezTo>
                    <a:pt x="4" y="5"/>
                    <a:pt x="4" y="3"/>
                    <a:pt x="4" y="1"/>
                  </a:cubicBezTo>
                  <a:cubicBezTo>
                    <a:pt x="6" y="1"/>
                    <a:pt x="8" y="2"/>
                    <a:pt x="8" y="0"/>
                  </a:cubicBezTo>
                  <a:cubicBezTo>
                    <a:pt x="10" y="3"/>
                    <a:pt x="17" y="0"/>
                    <a:pt x="19" y="3"/>
                  </a:cubicBezTo>
                  <a:cubicBezTo>
                    <a:pt x="22" y="3"/>
                    <a:pt x="25" y="3"/>
                    <a:pt x="25" y="1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1374" name="Freeform 108">
              <a:extLst>
                <a:ext uri="{FF2B5EF4-FFF2-40B4-BE49-F238E27FC236}">
                  <a16:creationId xmlns:a16="http://schemas.microsoft.com/office/drawing/2014/main" id="{729D6A37-2002-460B-BD2E-09B4381837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79750" y="744538"/>
              <a:ext cx="225425" cy="109538"/>
            </a:xfrm>
            <a:custGeom>
              <a:avLst/>
              <a:gdLst>
                <a:gd name="T0" fmla="*/ 44 w 60"/>
                <a:gd name="T1" fmla="*/ 0 h 29"/>
                <a:gd name="T2" fmla="*/ 49 w 60"/>
                <a:gd name="T3" fmla="*/ 3 h 29"/>
                <a:gd name="T4" fmla="*/ 54 w 60"/>
                <a:gd name="T5" fmla="*/ 4 h 29"/>
                <a:gd name="T6" fmla="*/ 52 w 60"/>
                <a:gd name="T7" fmla="*/ 7 h 29"/>
                <a:gd name="T8" fmla="*/ 59 w 60"/>
                <a:gd name="T9" fmla="*/ 11 h 29"/>
                <a:gd name="T10" fmla="*/ 55 w 60"/>
                <a:gd name="T11" fmla="*/ 20 h 29"/>
                <a:gd name="T12" fmla="*/ 51 w 60"/>
                <a:gd name="T13" fmla="*/ 21 h 29"/>
                <a:gd name="T14" fmla="*/ 45 w 60"/>
                <a:gd name="T15" fmla="*/ 24 h 29"/>
                <a:gd name="T16" fmla="*/ 41 w 60"/>
                <a:gd name="T17" fmla="*/ 25 h 29"/>
                <a:gd name="T18" fmla="*/ 38 w 60"/>
                <a:gd name="T19" fmla="*/ 27 h 29"/>
                <a:gd name="T20" fmla="*/ 21 w 60"/>
                <a:gd name="T21" fmla="*/ 28 h 29"/>
                <a:gd name="T22" fmla="*/ 20 w 60"/>
                <a:gd name="T23" fmla="*/ 27 h 29"/>
                <a:gd name="T24" fmla="*/ 14 w 60"/>
                <a:gd name="T25" fmla="*/ 24 h 29"/>
                <a:gd name="T26" fmla="*/ 12 w 60"/>
                <a:gd name="T27" fmla="*/ 23 h 29"/>
                <a:gd name="T28" fmla="*/ 14 w 60"/>
                <a:gd name="T29" fmla="*/ 21 h 29"/>
                <a:gd name="T30" fmla="*/ 10 w 60"/>
                <a:gd name="T31" fmla="*/ 18 h 29"/>
                <a:gd name="T32" fmla="*/ 10 w 60"/>
                <a:gd name="T33" fmla="*/ 10 h 29"/>
                <a:gd name="T34" fmla="*/ 2 w 60"/>
                <a:gd name="T35" fmla="*/ 11 h 29"/>
                <a:gd name="T36" fmla="*/ 5 w 60"/>
                <a:gd name="T37" fmla="*/ 6 h 29"/>
                <a:gd name="T38" fmla="*/ 16 w 60"/>
                <a:gd name="T39" fmla="*/ 6 h 29"/>
                <a:gd name="T40" fmla="*/ 17 w 60"/>
                <a:gd name="T41" fmla="*/ 11 h 29"/>
                <a:gd name="T42" fmla="*/ 21 w 60"/>
                <a:gd name="T43" fmla="*/ 6 h 29"/>
                <a:gd name="T44" fmla="*/ 30 w 60"/>
                <a:gd name="T45" fmla="*/ 9 h 29"/>
                <a:gd name="T46" fmla="*/ 33 w 60"/>
                <a:gd name="T47" fmla="*/ 6 h 29"/>
                <a:gd name="T48" fmla="*/ 41 w 60"/>
                <a:gd name="T49" fmla="*/ 4 h 29"/>
                <a:gd name="T50" fmla="*/ 44 w 60"/>
                <a:gd name="T51" fmla="*/ 0 h 29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60"/>
                <a:gd name="T79" fmla="*/ 0 h 29"/>
                <a:gd name="T80" fmla="*/ 60 w 60"/>
                <a:gd name="T81" fmla="*/ 29 h 29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60" h="29">
                  <a:moveTo>
                    <a:pt x="44" y="0"/>
                  </a:moveTo>
                  <a:cubicBezTo>
                    <a:pt x="45" y="0"/>
                    <a:pt x="47" y="2"/>
                    <a:pt x="49" y="3"/>
                  </a:cubicBezTo>
                  <a:cubicBezTo>
                    <a:pt x="50" y="3"/>
                    <a:pt x="53" y="4"/>
                    <a:pt x="54" y="4"/>
                  </a:cubicBezTo>
                  <a:cubicBezTo>
                    <a:pt x="54" y="4"/>
                    <a:pt x="52" y="7"/>
                    <a:pt x="52" y="7"/>
                  </a:cubicBezTo>
                  <a:cubicBezTo>
                    <a:pt x="52" y="10"/>
                    <a:pt x="56" y="12"/>
                    <a:pt x="59" y="11"/>
                  </a:cubicBezTo>
                  <a:cubicBezTo>
                    <a:pt x="60" y="15"/>
                    <a:pt x="59" y="17"/>
                    <a:pt x="55" y="20"/>
                  </a:cubicBezTo>
                  <a:cubicBezTo>
                    <a:pt x="54" y="21"/>
                    <a:pt x="52" y="20"/>
                    <a:pt x="51" y="21"/>
                  </a:cubicBezTo>
                  <a:cubicBezTo>
                    <a:pt x="48" y="23"/>
                    <a:pt x="49" y="23"/>
                    <a:pt x="45" y="24"/>
                  </a:cubicBezTo>
                  <a:cubicBezTo>
                    <a:pt x="45" y="24"/>
                    <a:pt x="41" y="25"/>
                    <a:pt x="41" y="25"/>
                  </a:cubicBezTo>
                  <a:cubicBezTo>
                    <a:pt x="40" y="26"/>
                    <a:pt x="40" y="26"/>
                    <a:pt x="38" y="27"/>
                  </a:cubicBezTo>
                  <a:cubicBezTo>
                    <a:pt x="37" y="27"/>
                    <a:pt x="26" y="29"/>
                    <a:pt x="21" y="28"/>
                  </a:cubicBezTo>
                  <a:cubicBezTo>
                    <a:pt x="21" y="28"/>
                    <a:pt x="21" y="27"/>
                    <a:pt x="20" y="27"/>
                  </a:cubicBezTo>
                  <a:cubicBezTo>
                    <a:pt x="18" y="27"/>
                    <a:pt x="17" y="24"/>
                    <a:pt x="14" y="24"/>
                  </a:cubicBezTo>
                  <a:cubicBezTo>
                    <a:pt x="13" y="24"/>
                    <a:pt x="13" y="22"/>
                    <a:pt x="12" y="23"/>
                  </a:cubicBezTo>
                  <a:cubicBezTo>
                    <a:pt x="12" y="21"/>
                    <a:pt x="13" y="21"/>
                    <a:pt x="14" y="21"/>
                  </a:cubicBezTo>
                  <a:cubicBezTo>
                    <a:pt x="14" y="19"/>
                    <a:pt x="11" y="20"/>
                    <a:pt x="10" y="18"/>
                  </a:cubicBezTo>
                  <a:cubicBezTo>
                    <a:pt x="9" y="16"/>
                    <a:pt x="11" y="14"/>
                    <a:pt x="10" y="10"/>
                  </a:cubicBezTo>
                  <a:cubicBezTo>
                    <a:pt x="5" y="8"/>
                    <a:pt x="5" y="15"/>
                    <a:pt x="2" y="11"/>
                  </a:cubicBezTo>
                  <a:cubicBezTo>
                    <a:pt x="0" y="7"/>
                    <a:pt x="6" y="10"/>
                    <a:pt x="5" y="6"/>
                  </a:cubicBezTo>
                  <a:cubicBezTo>
                    <a:pt x="10" y="7"/>
                    <a:pt x="9" y="6"/>
                    <a:pt x="16" y="6"/>
                  </a:cubicBezTo>
                  <a:cubicBezTo>
                    <a:pt x="17" y="9"/>
                    <a:pt x="20" y="8"/>
                    <a:pt x="17" y="11"/>
                  </a:cubicBezTo>
                  <a:cubicBezTo>
                    <a:pt x="21" y="12"/>
                    <a:pt x="22" y="9"/>
                    <a:pt x="21" y="6"/>
                  </a:cubicBezTo>
                  <a:cubicBezTo>
                    <a:pt x="22" y="8"/>
                    <a:pt x="34" y="2"/>
                    <a:pt x="30" y="9"/>
                  </a:cubicBezTo>
                  <a:cubicBezTo>
                    <a:pt x="33" y="10"/>
                    <a:pt x="32" y="6"/>
                    <a:pt x="33" y="6"/>
                  </a:cubicBezTo>
                  <a:cubicBezTo>
                    <a:pt x="35" y="4"/>
                    <a:pt x="38" y="5"/>
                    <a:pt x="41" y="4"/>
                  </a:cubicBezTo>
                  <a:cubicBezTo>
                    <a:pt x="43" y="4"/>
                    <a:pt x="44" y="2"/>
                    <a:pt x="44" y="0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1375" name="Freeform 109">
              <a:extLst>
                <a:ext uri="{FF2B5EF4-FFF2-40B4-BE49-F238E27FC236}">
                  <a16:creationId xmlns:a16="http://schemas.microsoft.com/office/drawing/2014/main" id="{4280AC57-44A4-4CDD-AF9D-4C4F2AAFEB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8787" y="771525"/>
              <a:ext cx="134938" cy="93663"/>
            </a:xfrm>
            <a:custGeom>
              <a:avLst/>
              <a:gdLst>
                <a:gd name="T0" fmla="*/ 10 w 36"/>
                <a:gd name="T1" fmla="*/ 0 h 25"/>
                <a:gd name="T2" fmla="*/ 18 w 36"/>
                <a:gd name="T3" fmla="*/ 9 h 25"/>
                <a:gd name="T4" fmla="*/ 21 w 36"/>
                <a:gd name="T5" fmla="*/ 7 h 25"/>
                <a:gd name="T6" fmla="*/ 25 w 36"/>
                <a:gd name="T7" fmla="*/ 11 h 25"/>
                <a:gd name="T8" fmla="*/ 31 w 36"/>
                <a:gd name="T9" fmla="*/ 18 h 25"/>
                <a:gd name="T10" fmla="*/ 36 w 36"/>
                <a:gd name="T11" fmla="*/ 20 h 25"/>
                <a:gd name="T12" fmla="*/ 18 w 36"/>
                <a:gd name="T13" fmla="*/ 21 h 25"/>
                <a:gd name="T14" fmla="*/ 11 w 36"/>
                <a:gd name="T15" fmla="*/ 25 h 25"/>
                <a:gd name="T16" fmla="*/ 0 w 36"/>
                <a:gd name="T17" fmla="*/ 21 h 25"/>
                <a:gd name="T18" fmla="*/ 3 w 36"/>
                <a:gd name="T19" fmla="*/ 20 h 25"/>
                <a:gd name="T20" fmla="*/ 4 w 36"/>
                <a:gd name="T21" fmla="*/ 17 h 25"/>
                <a:gd name="T22" fmla="*/ 4 w 36"/>
                <a:gd name="T23" fmla="*/ 4 h 25"/>
                <a:gd name="T24" fmla="*/ 10 w 36"/>
                <a:gd name="T25" fmla="*/ 0 h 2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6"/>
                <a:gd name="T40" fmla="*/ 0 h 25"/>
                <a:gd name="T41" fmla="*/ 36 w 36"/>
                <a:gd name="T42" fmla="*/ 25 h 2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6" h="25">
                  <a:moveTo>
                    <a:pt x="10" y="0"/>
                  </a:moveTo>
                  <a:cubicBezTo>
                    <a:pt x="12" y="4"/>
                    <a:pt x="19" y="2"/>
                    <a:pt x="18" y="9"/>
                  </a:cubicBezTo>
                  <a:cubicBezTo>
                    <a:pt x="19" y="10"/>
                    <a:pt x="21" y="7"/>
                    <a:pt x="21" y="7"/>
                  </a:cubicBezTo>
                  <a:cubicBezTo>
                    <a:pt x="23" y="8"/>
                    <a:pt x="22" y="11"/>
                    <a:pt x="25" y="11"/>
                  </a:cubicBezTo>
                  <a:cubicBezTo>
                    <a:pt x="27" y="11"/>
                    <a:pt x="29" y="16"/>
                    <a:pt x="31" y="18"/>
                  </a:cubicBezTo>
                  <a:cubicBezTo>
                    <a:pt x="35" y="17"/>
                    <a:pt x="34" y="17"/>
                    <a:pt x="36" y="20"/>
                  </a:cubicBezTo>
                  <a:cubicBezTo>
                    <a:pt x="33" y="23"/>
                    <a:pt x="24" y="20"/>
                    <a:pt x="18" y="21"/>
                  </a:cubicBezTo>
                  <a:cubicBezTo>
                    <a:pt x="16" y="23"/>
                    <a:pt x="12" y="23"/>
                    <a:pt x="11" y="25"/>
                  </a:cubicBezTo>
                  <a:cubicBezTo>
                    <a:pt x="8" y="23"/>
                    <a:pt x="6" y="20"/>
                    <a:pt x="0" y="21"/>
                  </a:cubicBezTo>
                  <a:cubicBezTo>
                    <a:pt x="0" y="20"/>
                    <a:pt x="2" y="20"/>
                    <a:pt x="3" y="20"/>
                  </a:cubicBezTo>
                  <a:cubicBezTo>
                    <a:pt x="1" y="18"/>
                    <a:pt x="1" y="17"/>
                    <a:pt x="4" y="17"/>
                  </a:cubicBezTo>
                  <a:cubicBezTo>
                    <a:pt x="1" y="12"/>
                    <a:pt x="4" y="10"/>
                    <a:pt x="4" y="4"/>
                  </a:cubicBezTo>
                  <a:cubicBezTo>
                    <a:pt x="7" y="4"/>
                    <a:pt x="10" y="4"/>
                    <a:pt x="10" y="0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1376" name="Freeform 110">
              <a:extLst>
                <a:ext uri="{FF2B5EF4-FFF2-40B4-BE49-F238E27FC236}">
                  <a16:creationId xmlns:a16="http://schemas.microsoft.com/office/drawing/2014/main" id="{D65CD8BA-3DFA-4AA5-9BFA-34A510F3CF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48325" y="2324100"/>
              <a:ext cx="225425" cy="241300"/>
            </a:xfrm>
            <a:custGeom>
              <a:avLst/>
              <a:gdLst>
                <a:gd name="T0" fmla="*/ 5 w 60"/>
                <a:gd name="T1" fmla="*/ 9 h 64"/>
                <a:gd name="T2" fmla="*/ 2 w 60"/>
                <a:gd name="T3" fmla="*/ 8 h 64"/>
                <a:gd name="T4" fmla="*/ 0 w 60"/>
                <a:gd name="T5" fmla="*/ 4 h 64"/>
                <a:gd name="T6" fmla="*/ 11 w 60"/>
                <a:gd name="T7" fmla="*/ 2 h 64"/>
                <a:gd name="T8" fmla="*/ 16 w 60"/>
                <a:gd name="T9" fmla="*/ 5 h 64"/>
                <a:gd name="T10" fmla="*/ 16 w 60"/>
                <a:gd name="T11" fmla="*/ 8 h 64"/>
                <a:gd name="T12" fmla="*/ 19 w 60"/>
                <a:gd name="T13" fmla="*/ 11 h 64"/>
                <a:gd name="T14" fmla="*/ 25 w 60"/>
                <a:gd name="T15" fmla="*/ 14 h 64"/>
                <a:gd name="T16" fmla="*/ 35 w 60"/>
                <a:gd name="T17" fmla="*/ 22 h 64"/>
                <a:gd name="T18" fmla="*/ 37 w 60"/>
                <a:gd name="T19" fmla="*/ 26 h 64"/>
                <a:gd name="T20" fmla="*/ 42 w 60"/>
                <a:gd name="T21" fmla="*/ 28 h 64"/>
                <a:gd name="T22" fmla="*/ 44 w 60"/>
                <a:gd name="T23" fmla="*/ 30 h 64"/>
                <a:gd name="T24" fmla="*/ 44 w 60"/>
                <a:gd name="T25" fmla="*/ 33 h 64"/>
                <a:gd name="T26" fmla="*/ 47 w 60"/>
                <a:gd name="T27" fmla="*/ 36 h 64"/>
                <a:gd name="T28" fmla="*/ 51 w 60"/>
                <a:gd name="T29" fmla="*/ 40 h 64"/>
                <a:gd name="T30" fmla="*/ 54 w 60"/>
                <a:gd name="T31" fmla="*/ 43 h 64"/>
                <a:gd name="T32" fmla="*/ 57 w 60"/>
                <a:gd name="T33" fmla="*/ 50 h 64"/>
                <a:gd name="T34" fmla="*/ 58 w 60"/>
                <a:gd name="T35" fmla="*/ 56 h 64"/>
                <a:gd name="T36" fmla="*/ 60 w 60"/>
                <a:gd name="T37" fmla="*/ 60 h 64"/>
                <a:gd name="T38" fmla="*/ 53 w 60"/>
                <a:gd name="T39" fmla="*/ 61 h 64"/>
                <a:gd name="T40" fmla="*/ 47 w 60"/>
                <a:gd name="T41" fmla="*/ 61 h 64"/>
                <a:gd name="T42" fmla="*/ 47 w 60"/>
                <a:gd name="T43" fmla="*/ 58 h 64"/>
                <a:gd name="T44" fmla="*/ 44 w 60"/>
                <a:gd name="T45" fmla="*/ 58 h 64"/>
                <a:gd name="T46" fmla="*/ 37 w 60"/>
                <a:gd name="T47" fmla="*/ 53 h 64"/>
                <a:gd name="T48" fmla="*/ 39 w 60"/>
                <a:gd name="T49" fmla="*/ 50 h 64"/>
                <a:gd name="T50" fmla="*/ 37 w 60"/>
                <a:gd name="T51" fmla="*/ 50 h 64"/>
                <a:gd name="T52" fmla="*/ 36 w 60"/>
                <a:gd name="T53" fmla="*/ 47 h 64"/>
                <a:gd name="T54" fmla="*/ 33 w 60"/>
                <a:gd name="T55" fmla="*/ 47 h 64"/>
                <a:gd name="T56" fmla="*/ 28 w 60"/>
                <a:gd name="T57" fmla="*/ 42 h 64"/>
                <a:gd name="T58" fmla="*/ 25 w 60"/>
                <a:gd name="T59" fmla="*/ 32 h 64"/>
                <a:gd name="T60" fmla="*/ 23 w 60"/>
                <a:gd name="T61" fmla="*/ 35 h 64"/>
                <a:gd name="T62" fmla="*/ 21 w 60"/>
                <a:gd name="T63" fmla="*/ 28 h 64"/>
                <a:gd name="T64" fmla="*/ 18 w 60"/>
                <a:gd name="T65" fmla="*/ 25 h 64"/>
                <a:gd name="T66" fmla="*/ 15 w 60"/>
                <a:gd name="T67" fmla="*/ 23 h 64"/>
                <a:gd name="T68" fmla="*/ 14 w 60"/>
                <a:gd name="T69" fmla="*/ 18 h 64"/>
                <a:gd name="T70" fmla="*/ 9 w 60"/>
                <a:gd name="T71" fmla="*/ 15 h 64"/>
                <a:gd name="T72" fmla="*/ 7 w 60"/>
                <a:gd name="T73" fmla="*/ 12 h 64"/>
                <a:gd name="T74" fmla="*/ 5 w 60"/>
                <a:gd name="T75" fmla="*/ 9 h 6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60"/>
                <a:gd name="T115" fmla="*/ 0 h 64"/>
                <a:gd name="T116" fmla="*/ 60 w 60"/>
                <a:gd name="T117" fmla="*/ 64 h 64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60" h="64">
                  <a:moveTo>
                    <a:pt x="5" y="9"/>
                  </a:moveTo>
                  <a:cubicBezTo>
                    <a:pt x="5" y="8"/>
                    <a:pt x="3" y="9"/>
                    <a:pt x="2" y="8"/>
                  </a:cubicBezTo>
                  <a:cubicBezTo>
                    <a:pt x="1" y="7"/>
                    <a:pt x="2" y="3"/>
                    <a:pt x="0" y="4"/>
                  </a:cubicBezTo>
                  <a:cubicBezTo>
                    <a:pt x="3" y="0"/>
                    <a:pt x="6" y="5"/>
                    <a:pt x="11" y="2"/>
                  </a:cubicBezTo>
                  <a:cubicBezTo>
                    <a:pt x="10" y="6"/>
                    <a:pt x="15" y="4"/>
                    <a:pt x="16" y="5"/>
                  </a:cubicBezTo>
                  <a:cubicBezTo>
                    <a:pt x="17" y="5"/>
                    <a:pt x="16" y="8"/>
                    <a:pt x="16" y="8"/>
                  </a:cubicBezTo>
                  <a:cubicBezTo>
                    <a:pt x="18" y="9"/>
                    <a:pt x="20" y="8"/>
                    <a:pt x="19" y="11"/>
                  </a:cubicBezTo>
                  <a:cubicBezTo>
                    <a:pt x="23" y="10"/>
                    <a:pt x="22" y="13"/>
                    <a:pt x="25" y="14"/>
                  </a:cubicBezTo>
                  <a:cubicBezTo>
                    <a:pt x="27" y="14"/>
                    <a:pt x="31" y="22"/>
                    <a:pt x="35" y="22"/>
                  </a:cubicBezTo>
                  <a:cubicBezTo>
                    <a:pt x="38" y="22"/>
                    <a:pt x="36" y="25"/>
                    <a:pt x="37" y="26"/>
                  </a:cubicBezTo>
                  <a:cubicBezTo>
                    <a:pt x="38" y="27"/>
                    <a:pt x="41" y="27"/>
                    <a:pt x="42" y="28"/>
                  </a:cubicBezTo>
                  <a:cubicBezTo>
                    <a:pt x="42" y="28"/>
                    <a:pt x="44" y="30"/>
                    <a:pt x="44" y="30"/>
                  </a:cubicBezTo>
                  <a:cubicBezTo>
                    <a:pt x="45" y="31"/>
                    <a:pt x="44" y="33"/>
                    <a:pt x="44" y="33"/>
                  </a:cubicBezTo>
                  <a:cubicBezTo>
                    <a:pt x="45" y="34"/>
                    <a:pt x="46" y="35"/>
                    <a:pt x="47" y="36"/>
                  </a:cubicBezTo>
                  <a:cubicBezTo>
                    <a:pt x="48" y="37"/>
                    <a:pt x="49" y="40"/>
                    <a:pt x="51" y="40"/>
                  </a:cubicBezTo>
                  <a:cubicBezTo>
                    <a:pt x="52" y="40"/>
                    <a:pt x="54" y="43"/>
                    <a:pt x="54" y="43"/>
                  </a:cubicBezTo>
                  <a:cubicBezTo>
                    <a:pt x="56" y="44"/>
                    <a:pt x="55" y="50"/>
                    <a:pt x="57" y="50"/>
                  </a:cubicBezTo>
                  <a:cubicBezTo>
                    <a:pt x="59" y="50"/>
                    <a:pt x="59" y="54"/>
                    <a:pt x="58" y="56"/>
                  </a:cubicBezTo>
                  <a:cubicBezTo>
                    <a:pt x="58" y="58"/>
                    <a:pt x="55" y="60"/>
                    <a:pt x="60" y="60"/>
                  </a:cubicBezTo>
                  <a:cubicBezTo>
                    <a:pt x="59" y="64"/>
                    <a:pt x="55" y="62"/>
                    <a:pt x="53" y="61"/>
                  </a:cubicBezTo>
                  <a:cubicBezTo>
                    <a:pt x="51" y="61"/>
                    <a:pt x="49" y="62"/>
                    <a:pt x="47" y="61"/>
                  </a:cubicBezTo>
                  <a:cubicBezTo>
                    <a:pt x="47" y="61"/>
                    <a:pt x="48" y="59"/>
                    <a:pt x="47" y="58"/>
                  </a:cubicBezTo>
                  <a:cubicBezTo>
                    <a:pt x="47" y="58"/>
                    <a:pt x="45" y="59"/>
                    <a:pt x="44" y="58"/>
                  </a:cubicBezTo>
                  <a:cubicBezTo>
                    <a:pt x="43" y="57"/>
                    <a:pt x="41" y="53"/>
                    <a:pt x="37" y="53"/>
                  </a:cubicBezTo>
                  <a:cubicBezTo>
                    <a:pt x="38" y="52"/>
                    <a:pt x="39" y="51"/>
                    <a:pt x="39" y="50"/>
                  </a:cubicBezTo>
                  <a:cubicBezTo>
                    <a:pt x="39" y="48"/>
                    <a:pt x="37" y="49"/>
                    <a:pt x="37" y="50"/>
                  </a:cubicBezTo>
                  <a:cubicBezTo>
                    <a:pt x="36" y="50"/>
                    <a:pt x="37" y="48"/>
                    <a:pt x="36" y="47"/>
                  </a:cubicBezTo>
                  <a:cubicBezTo>
                    <a:pt x="35" y="47"/>
                    <a:pt x="34" y="48"/>
                    <a:pt x="33" y="47"/>
                  </a:cubicBezTo>
                  <a:cubicBezTo>
                    <a:pt x="31" y="45"/>
                    <a:pt x="31" y="42"/>
                    <a:pt x="28" y="42"/>
                  </a:cubicBezTo>
                  <a:cubicBezTo>
                    <a:pt x="29" y="36"/>
                    <a:pt x="25" y="36"/>
                    <a:pt x="25" y="32"/>
                  </a:cubicBezTo>
                  <a:cubicBezTo>
                    <a:pt x="23" y="32"/>
                    <a:pt x="24" y="34"/>
                    <a:pt x="23" y="35"/>
                  </a:cubicBezTo>
                  <a:cubicBezTo>
                    <a:pt x="21" y="33"/>
                    <a:pt x="22" y="30"/>
                    <a:pt x="21" y="28"/>
                  </a:cubicBezTo>
                  <a:cubicBezTo>
                    <a:pt x="20" y="27"/>
                    <a:pt x="18" y="25"/>
                    <a:pt x="18" y="25"/>
                  </a:cubicBezTo>
                  <a:cubicBezTo>
                    <a:pt x="17" y="24"/>
                    <a:pt x="17" y="23"/>
                    <a:pt x="15" y="23"/>
                  </a:cubicBezTo>
                  <a:cubicBezTo>
                    <a:pt x="16" y="20"/>
                    <a:pt x="14" y="20"/>
                    <a:pt x="14" y="18"/>
                  </a:cubicBezTo>
                  <a:cubicBezTo>
                    <a:pt x="13" y="16"/>
                    <a:pt x="11" y="16"/>
                    <a:pt x="9" y="15"/>
                  </a:cubicBezTo>
                  <a:cubicBezTo>
                    <a:pt x="9" y="15"/>
                    <a:pt x="6" y="12"/>
                    <a:pt x="7" y="12"/>
                  </a:cubicBezTo>
                  <a:cubicBezTo>
                    <a:pt x="6" y="9"/>
                    <a:pt x="10" y="7"/>
                    <a:pt x="5" y="9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1377" name="Freeform 111">
              <a:extLst>
                <a:ext uri="{FF2B5EF4-FFF2-40B4-BE49-F238E27FC236}">
                  <a16:creationId xmlns:a16="http://schemas.microsoft.com/office/drawing/2014/main" id="{7F3A96F9-3A32-49E5-988B-E475A69828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29137" y="2703513"/>
              <a:ext cx="161925" cy="293688"/>
            </a:xfrm>
            <a:custGeom>
              <a:avLst/>
              <a:gdLst>
                <a:gd name="T0" fmla="*/ 32 w 43"/>
                <a:gd name="T1" fmla="*/ 0 h 78"/>
                <a:gd name="T2" fmla="*/ 38 w 43"/>
                <a:gd name="T3" fmla="*/ 1 h 78"/>
                <a:gd name="T4" fmla="*/ 35 w 43"/>
                <a:gd name="T5" fmla="*/ 26 h 78"/>
                <a:gd name="T6" fmla="*/ 32 w 43"/>
                <a:gd name="T7" fmla="*/ 43 h 78"/>
                <a:gd name="T8" fmla="*/ 28 w 43"/>
                <a:gd name="T9" fmla="*/ 50 h 78"/>
                <a:gd name="T10" fmla="*/ 27 w 43"/>
                <a:gd name="T11" fmla="*/ 58 h 78"/>
                <a:gd name="T12" fmla="*/ 27 w 43"/>
                <a:gd name="T13" fmla="*/ 61 h 78"/>
                <a:gd name="T14" fmla="*/ 24 w 43"/>
                <a:gd name="T15" fmla="*/ 63 h 78"/>
                <a:gd name="T16" fmla="*/ 23 w 43"/>
                <a:gd name="T17" fmla="*/ 71 h 78"/>
                <a:gd name="T18" fmla="*/ 21 w 43"/>
                <a:gd name="T19" fmla="*/ 72 h 78"/>
                <a:gd name="T20" fmla="*/ 20 w 43"/>
                <a:gd name="T21" fmla="*/ 77 h 78"/>
                <a:gd name="T22" fmla="*/ 6 w 43"/>
                <a:gd name="T23" fmla="*/ 78 h 78"/>
                <a:gd name="T24" fmla="*/ 4 w 43"/>
                <a:gd name="T25" fmla="*/ 71 h 78"/>
                <a:gd name="T26" fmla="*/ 3 w 43"/>
                <a:gd name="T27" fmla="*/ 68 h 78"/>
                <a:gd name="T28" fmla="*/ 0 w 43"/>
                <a:gd name="T29" fmla="*/ 67 h 78"/>
                <a:gd name="T30" fmla="*/ 0 w 43"/>
                <a:gd name="T31" fmla="*/ 61 h 78"/>
                <a:gd name="T32" fmla="*/ 2 w 43"/>
                <a:gd name="T33" fmla="*/ 60 h 78"/>
                <a:gd name="T34" fmla="*/ 0 w 43"/>
                <a:gd name="T35" fmla="*/ 58 h 78"/>
                <a:gd name="T36" fmla="*/ 3 w 43"/>
                <a:gd name="T37" fmla="*/ 53 h 78"/>
                <a:gd name="T38" fmla="*/ 3 w 43"/>
                <a:gd name="T39" fmla="*/ 50 h 78"/>
                <a:gd name="T40" fmla="*/ 6 w 43"/>
                <a:gd name="T41" fmla="*/ 49 h 78"/>
                <a:gd name="T42" fmla="*/ 9 w 43"/>
                <a:gd name="T43" fmla="*/ 42 h 78"/>
                <a:gd name="T44" fmla="*/ 6 w 43"/>
                <a:gd name="T45" fmla="*/ 37 h 78"/>
                <a:gd name="T46" fmla="*/ 6 w 43"/>
                <a:gd name="T47" fmla="*/ 29 h 78"/>
                <a:gd name="T48" fmla="*/ 9 w 43"/>
                <a:gd name="T49" fmla="*/ 26 h 78"/>
                <a:gd name="T50" fmla="*/ 13 w 43"/>
                <a:gd name="T51" fmla="*/ 23 h 78"/>
                <a:gd name="T52" fmla="*/ 20 w 43"/>
                <a:gd name="T53" fmla="*/ 18 h 78"/>
                <a:gd name="T54" fmla="*/ 24 w 43"/>
                <a:gd name="T55" fmla="*/ 19 h 78"/>
                <a:gd name="T56" fmla="*/ 25 w 43"/>
                <a:gd name="T57" fmla="*/ 11 h 78"/>
                <a:gd name="T58" fmla="*/ 30 w 43"/>
                <a:gd name="T59" fmla="*/ 9 h 78"/>
                <a:gd name="T60" fmla="*/ 32 w 43"/>
                <a:gd name="T61" fmla="*/ 0 h 78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43"/>
                <a:gd name="T94" fmla="*/ 0 h 78"/>
                <a:gd name="T95" fmla="*/ 43 w 43"/>
                <a:gd name="T96" fmla="*/ 78 h 78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43" h="78">
                  <a:moveTo>
                    <a:pt x="32" y="0"/>
                  </a:moveTo>
                  <a:cubicBezTo>
                    <a:pt x="34" y="1"/>
                    <a:pt x="36" y="1"/>
                    <a:pt x="38" y="1"/>
                  </a:cubicBezTo>
                  <a:cubicBezTo>
                    <a:pt x="36" y="8"/>
                    <a:pt x="43" y="21"/>
                    <a:pt x="35" y="26"/>
                  </a:cubicBezTo>
                  <a:cubicBezTo>
                    <a:pt x="35" y="33"/>
                    <a:pt x="34" y="37"/>
                    <a:pt x="32" y="43"/>
                  </a:cubicBezTo>
                  <a:cubicBezTo>
                    <a:pt x="32" y="45"/>
                    <a:pt x="31" y="50"/>
                    <a:pt x="28" y="50"/>
                  </a:cubicBezTo>
                  <a:cubicBezTo>
                    <a:pt x="29" y="54"/>
                    <a:pt x="27" y="56"/>
                    <a:pt x="27" y="58"/>
                  </a:cubicBezTo>
                  <a:cubicBezTo>
                    <a:pt x="27" y="59"/>
                    <a:pt x="27" y="61"/>
                    <a:pt x="27" y="61"/>
                  </a:cubicBezTo>
                  <a:cubicBezTo>
                    <a:pt x="27" y="62"/>
                    <a:pt x="24" y="62"/>
                    <a:pt x="24" y="63"/>
                  </a:cubicBezTo>
                  <a:cubicBezTo>
                    <a:pt x="23" y="65"/>
                    <a:pt x="24" y="68"/>
                    <a:pt x="23" y="71"/>
                  </a:cubicBezTo>
                  <a:cubicBezTo>
                    <a:pt x="22" y="72"/>
                    <a:pt x="21" y="71"/>
                    <a:pt x="21" y="72"/>
                  </a:cubicBezTo>
                  <a:cubicBezTo>
                    <a:pt x="21" y="74"/>
                    <a:pt x="19" y="75"/>
                    <a:pt x="20" y="77"/>
                  </a:cubicBezTo>
                  <a:cubicBezTo>
                    <a:pt x="16" y="78"/>
                    <a:pt x="11" y="78"/>
                    <a:pt x="6" y="78"/>
                  </a:cubicBezTo>
                  <a:cubicBezTo>
                    <a:pt x="6" y="75"/>
                    <a:pt x="3" y="75"/>
                    <a:pt x="4" y="71"/>
                  </a:cubicBezTo>
                  <a:cubicBezTo>
                    <a:pt x="3" y="71"/>
                    <a:pt x="3" y="69"/>
                    <a:pt x="3" y="68"/>
                  </a:cubicBezTo>
                  <a:cubicBezTo>
                    <a:pt x="1" y="69"/>
                    <a:pt x="0" y="68"/>
                    <a:pt x="0" y="67"/>
                  </a:cubicBezTo>
                  <a:cubicBezTo>
                    <a:pt x="0" y="65"/>
                    <a:pt x="0" y="63"/>
                    <a:pt x="0" y="61"/>
                  </a:cubicBezTo>
                  <a:cubicBezTo>
                    <a:pt x="0" y="60"/>
                    <a:pt x="1" y="60"/>
                    <a:pt x="2" y="60"/>
                  </a:cubicBezTo>
                  <a:cubicBezTo>
                    <a:pt x="2" y="59"/>
                    <a:pt x="0" y="58"/>
                    <a:pt x="0" y="58"/>
                  </a:cubicBezTo>
                  <a:cubicBezTo>
                    <a:pt x="1" y="56"/>
                    <a:pt x="2" y="54"/>
                    <a:pt x="3" y="53"/>
                  </a:cubicBezTo>
                  <a:cubicBezTo>
                    <a:pt x="3" y="52"/>
                    <a:pt x="3" y="50"/>
                    <a:pt x="3" y="50"/>
                  </a:cubicBezTo>
                  <a:cubicBezTo>
                    <a:pt x="3" y="50"/>
                    <a:pt x="6" y="49"/>
                    <a:pt x="6" y="49"/>
                  </a:cubicBezTo>
                  <a:cubicBezTo>
                    <a:pt x="6" y="46"/>
                    <a:pt x="4" y="37"/>
                    <a:pt x="9" y="42"/>
                  </a:cubicBezTo>
                  <a:cubicBezTo>
                    <a:pt x="9" y="39"/>
                    <a:pt x="6" y="40"/>
                    <a:pt x="6" y="37"/>
                  </a:cubicBezTo>
                  <a:cubicBezTo>
                    <a:pt x="6" y="35"/>
                    <a:pt x="6" y="32"/>
                    <a:pt x="6" y="29"/>
                  </a:cubicBezTo>
                  <a:cubicBezTo>
                    <a:pt x="8" y="30"/>
                    <a:pt x="8" y="28"/>
                    <a:pt x="9" y="26"/>
                  </a:cubicBezTo>
                  <a:cubicBezTo>
                    <a:pt x="11" y="27"/>
                    <a:pt x="12" y="24"/>
                    <a:pt x="13" y="23"/>
                  </a:cubicBezTo>
                  <a:cubicBezTo>
                    <a:pt x="15" y="22"/>
                    <a:pt x="21" y="23"/>
                    <a:pt x="20" y="18"/>
                  </a:cubicBezTo>
                  <a:cubicBezTo>
                    <a:pt x="22" y="17"/>
                    <a:pt x="22" y="19"/>
                    <a:pt x="24" y="19"/>
                  </a:cubicBezTo>
                  <a:cubicBezTo>
                    <a:pt x="23" y="15"/>
                    <a:pt x="25" y="14"/>
                    <a:pt x="25" y="11"/>
                  </a:cubicBezTo>
                  <a:cubicBezTo>
                    <a:pt x="30" y="13"/>
                    <a:pt x="28" y="2"/>
                    <a:pt x="30" y="9"/>
                  </a:cubicBezTo>
                  <a:cubicBezTo>
                    <a:pt x="34" y="7"/>
                    <a:pt x="30" y="2"/>
                    <a:pt x="32" y="0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1378" name="Freeform 112">
              <a:extLst>
                <a:ext uri="{FF2B5EF4-FFF2-40B4-BE49-F238E27FC236}">
                  <a16:creationId xmlns:a16="http://schemas.microsoft.com/office/drawing/2014/main" id="{30224A30-E635-4E5C-9C6B-5CF92D308B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27737" y="2689225"/>
              <a:ext cx="868363" cy="635000"/>
            </a:xfrm>
            <a:custGeom>
              <a:avLst/>
              <a:gdLst>
                <a:gd name="T0" fmla="*/ 134 w 231"/>
                <a:gd name="T1" fmla="*/ 13 h 169"/>
                <a:gd name="T2" fmla="*/ 129 w 231"/>
                <a:gd name="T3" fmla="*/ 16 h 169"/>
                <a:gd name="T4" fmla="*/ 136 w 231"/>
                <a:gd name="T5" fmla="*/ 25 h 169"/>
                <a:gd name="T6" fmla="*/ 155 w 231"/>
                <a:gd name="T7" fmla="*/ 36 h 169"/>
                <a:gd name="T8" fmla="*/ 161 w 231"/>
                <a:gd name="T9" fmla="*/ 27 h 169"/>
                <a:gd name="T10" fmla="*/ 162 w 231"/>
                <a:gd name="T11" fmla="*/ 22 h 169"/>
                <a:gd name="T12" fmla="*/ 164 w 231"/>
                <a:gd name="T13" fmla="*/ 9 h 169"/>
                <a:gd name="T14" fmla="*/ 168 w 231"/>
                <a:gd name="T15" fmla="*/ 2 h 169"/>
                <a:gd name="T16" fmla="*/ 172 w 231"/>
                <a:gd name="T17" fmla="*/ 8 h 169"/>
                <a:gd name="T18" fmla="*/ 179 w 231"/>
                <a:gd name="T19" fmla="*/ 22 h 169"/>
                <a:gd name="T20" fmla="*/ 186 w 231"/>
                <a:gd name="T21" fmla="*/ 32 h 169"/>
                <a:gd name="T22" fmla="*/ 193 w 231"/>
                <a:gd name="T23" fmla="*/ 41 h 169"/>
                <a:gd name="T24" fmla="*/ 197 w 231"/>
                <a:gd name="T25" fmla="*/ 53 h 169"/>
                <a:gd name="T26" fmla="*/ 202 w 231"/>
                <a:gd name="T27" fmla="*/ 55 h 169"/>
                <a:gd name="T28" fmla="*/ 210 w 231"/>
                <a:gd name="T29" fmla="*/ 61 h 169"/>
                <a:gd name="T30" fmla="*/ 217 w 231"/>
                <a:gd name="T31" fmla="*/ 75 h 169"/>
                <a:gd name="T32" fmla="*/ 220 w 231"/>
                <a:gd name="T33" fmla="*/ 78 h 169"/>
                <a:gd name="T34" fmla="*/ 228 w 231"/>
                <a:gd name="T35" fmla="*/ 83 h 169"/>
                <a:gd name="T36" fmla="*/ 231 w 231"/>
                <a:gd name="T37" fmla="*/ 107 h 169"/>
                <a:gd name="T38" fmla="*/ 227 w 231"/>
                <a:gd name="T39" fmla="*/ 119 h 169"/>
                <a:gd name="T40" fmla="*/ 227 w 231"/>
                <a:gd name="T41" fmla="*/ 123 h 169"/>
                <a:gd name="T42" fmla="*/ 224 w 231"/>
                <a:gd name="T43" fmla="*/ 131 h 169"/>
                <a:gd name="T44" fmla="*/ 216 w 231"/>
                <a:gd name="T45" fmla="*/ 138 h 169"/>
                <a:gd name="T46" fmla="*/ 209 w 231"/>
                <a:gd name="T47" fmla="*/ 159 h 169"/>
                <a:gd name="T48" fmla="*/ 196 w 231"/>
                <a:gd name="T49" fmla="*/ 165 h 169"/>
                <a:gd name="T50" fmla="*/ 190 w 231"/>
                <a:gd name="T51" fmla="*/ 169 h 169"/>
                <a:gd name="T52" fmla="*/ 179 w 231"/>
                <a:gd name="T53" fmla="*/ 166 h 169"/>
                <a:gd name="T54" fmla="*/ 154 w 231"/>
                <a:gd name="T55" fmla="*/ 162 h 169"/>
                <a:gd name="T56" fmla="*/ 152 w 231"/>
                <a:gd name="T57" fmla="*/ 154 h 169"/>
                <a:gd name="T58" fmla="*/ 151 w 231"/>
                <a:gd name="T59" fmla="*/ 149 h 169"/>
                <a:gd name="T60" fmla="*/ 140 w 231"/>
                <a:gd name="T61" fmla="*/ 141 h 169"/>
                <a:gd name="T62" fmla="*/ 134 w 231"/>
                <a:gd name="T63" fmla="*/ 134 h 169"/>
                <a:gd name="T64" fmla="*/ 123 w 231"/>
                <a:gd name="T65" fmla="*/ 130 h 169"/>
                <a:gd name="T66" fmla="*/ 117 w 231"/>
                <a:gd name="T67" fmla="*/ 127 h 169"/>
                <a:gd name="T68" fmla="*/ 91 w 231"/>
                <a:gd name="T69" fmla="*/ 121 h 169"/>
                <a:gd name="T70" fmla="*/ 77 w 231"/>
                <a:gd name="T71" fmla="*/ 126 h 169"/>
                <a:gd name="T72" fmla="*/ 71 w 231"/>
                <a:gd name="T73" fmla="*/ 128 h 169"/>
                <a:gd name="T74" fmla="*/ 67 w 231"/>
                <a:gd name="T75" fmla="*/ 133 h 169"/>
                <a:gd name="T76" fmla="*/ 64 w 231"/>
                <a:gd name="T77" fmla="*/ 133 h 169"/>
                <a:gd name="T78" fmla="*/ 39 w 231"/>
                <a:gd name="T79" fmla="*/ 137 h 169"/>
                <a:gd name="T80" fmla="*/ 35 w 231"/>
                <a:gd name="T81" fmla="*/ 140 h 169"/>
                <a:gd name="T82" fmla="*/ 11 w 231"/>
                <a:gd name="T83" fmla="*/ 144 h 169"/>
                <a:gd name="T84" fmla="*/ 14 w 231"/>
                <a:gd name="T85" fmla="*/ 128 h 169"/>
                <a:gd name="T86" fmla="*/ 11 w 231"/>
                <a:gd name="T87" fmla="*/ 120 h 169"/>
                <a:gd name="T88" fmla="*/ 11 w 231"/>
                <a:gd name="T89" fmla="*/ 114 h 169"/>
                <a:gd name="T90" fmla="*/ 7 w 231"/>
                <a:gd name="T91" fmla="*/ 106 h 169"/>
                <a:gd name="T92" fmla="*/ 5 w 231"/>
                <a:gd name="T93" fmla="*/ 99 h 169"/>
                <a:gd name="T94" fmla="*/ 2 w 231"/>
                <a:gd name="T95" fmla="*/ 91 h 169"/>
                <a:gd name="T96" fmla="*/ 4 w 231"/>
                <a:gd name="T97" fmla="*/ 83 h 169"/>
                <a:gd name="T98" fmla="*/ 4 w 231"/>
                <a:gd name="T99" fmla="*/ 65 h 169"/>
                <a:gd name="T100" fmla="*/ 19 w 231"/>
                <a:gd name="T101" fmla="*/ 55 h 169"/>
                <a:gd name="T102" fmla="*/ 37 w 231"/>
                <a:gd name="T103" fmla="*/ 51 h 169"/>
                <a:gd name="T104" fmla="*/ 47 w 231"/>
                <a:gd name="T105" fmla="*/ 47 h 169"/>
                <a:gd name="T106" fmla="*/ 51 w 231"/>
                <a:gd name="T107" fmla="*/ 32 h 169"/>
                <a:gd name="T108" fmla="*/ 64 w 231"/>
                <a:gd name="T109" fmla="*/ 32 h 169"/>
                <a:gd name="T110" fmla="*/ 67 w 231"/>
                <a:gd name="T111" fmla="*/ 22 h 169"/>
                <a:gd name="T112" fmla="*/ 78 w 231"/>
                <a:gd name="T113" fmla="*/ 15 h 169"/>
                <a:gd name="T114" fmla="*/ 87 w 231"/>
                <a:gd name="T115" fmla="*/ 19 h 169"/>
                <a:gd name="T116" fmla="*/ 89 w 231"/>
                <a:gd name="T117" fmla="*/ 20 h 169"/>
                <a:gd name="T118" fmla="*/ 92 w 231"/>
                <a:gd name="T119" fmla="*/ 18 h 169"/>
                <a:gd name="T120" fmla="*/ 102 w 231"/>
                <a:gd name="T121" fmla="*/ 9 h 169"/>
                <a:gd name="T122" fmla="*/ 109 w 231"/>
                <a:gd name="T123" fmla="*/ 6 h 16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31"/>
                <a:gd name="T187" fmla="*/ 0 h 169"/>
                <a:gd name="T188" fmla="*/ 231 w 231"/>
                <a:gd name="T189" fmla="*/ 169 h 16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31" h="169">
                  <a:moveTo>
                    <a:pt x="134" y="6"/>
                  </a:moveTo>
                  <a:cubicBezTo>
                    <a:pt x="134" y="9"/>
                    <a:pt x="134" y="11"/>
                    <a:pt x="134" y="13"/>
                  </a:cubicBezTo>
                  <a:cubicBezTo>
                    <a:pt x="133" y="13"/>
                    <a:pt x="131" y="13"/>
                    <a:pt x="130" y="13"/>
                  </a:cubicBezTo>
                  <a:cubicBezTo>
                    <a:pt x="132" y="15"/>
                    <a:pt x="131" y="16"/>
                    <a:pt x="129" y="16"/>
                  </a:cubicBezTo>
                  <a:cubicBezTo>
                    <a:pt x="131" y="19"/>
                    <a:pt x="128" y="18"/>
                    <a:pt x="129" y="22"/>
                  </a:cubicBezTo>
                  <a:cubicBezTo>
                    <a:pt x="130" y="24"/>
                    <a:pt x="132" y="25"/>
                    <a:pt x="136" y="25"/>
                  </a:cubicBezTo>
                  <a:cubicBezTo>
                    <a:pt x="136" y="31"/>
                    <a:pt x="145" y="28"/>
                    <a:pt x="145" y="34"/>
                  </a:cubicBezTo>
                  <a:cubicBezTo>
                    <a:pt x="149" y="34"/>
                    <a:pt x="153" y="34"/>
                    <a:pt x="155" y="36"/>
                  </a:cubicBezTo>
                  <a:cubicBezTo>
                    <a:pt x="158" y="35"/>
                    <a:pt x="155" y="29"/>
                    <a:pt x="161" y="32"/>
                  </a:cubicBezTo>
                  <a:cubicBezTo>
                    <a:pt x="160" y="31"/>
                    <a:pt x="159" y="27"/>
                    <a:pt x="161" y="27"/>
                  </a:cubicBezTo>
                  <a:cubicBezTo>
                    <a:pt x="163" y="27"/>
                    <a:pt x="161" y="25"/>
                    <a:pt x="161" y="23"/>
                  </a:cubicBezTo>
                  <a:cubicBezTo>
                    <a:pt x="161" y="23"/>
                    <a:pt x="162" y="23"/>
                    <a:pt x="162" y="22"/>
                  </a:cubicBezTo>
                  <a:cubicBezTo>
                    <a:pt x="162" y="20"/>
                    <a:pt x="164" y="19"/>
                    <a:pt x="164" y="16"/>
                  </a:cubicBezTo>
                  <a:cubicBezTo>
                    <a:pt x="163" y="15"/>
                    <a:pt x="162" y="13"/>
                    <a:pt x="164" y="9"/>
                  </a:cubicBezTo>
                  <a:cubicBezTo>
                    <a:pt x="164" y="9"/>
                    <a:pt x="166" y="9"/>
                    <a:pt x="167" y="9"/>
                  </a:cubicBezTo>
                  <a:cubicBezTo>
                    <a:pt x="168" y="8"/>
                    <a:pt x="167" y="3"/>
                    <a:pt x="168" y="2"/>
                  </a:cubicBezTo>
                  <a:cubicBezTo>
                    <a:pt x="171" y="2"/>
                    <a:pt x="169" y="6"/>
                    <a:pt x="171" y="8"/>
                  </a:cubicBezTo>
                  <a:cubicBezTo>
                    <a:pt x="171" y="8"/>
                    <a:pt x="172" y="8"/>
                    <a:pt x="172" y="8"/>
                  </a:cubicBezTo>
                  <a:cubicBezTo>
                    <a:pt x="173" y="10"/>
                    <a:pt x="174" y="13"/>
                    <a:pt x="175" y="15"/>
                  </a:cubicBezTo>
                  <a:cubicBezTo>
                    <a:pt x="176" y="17"/>
                    <a:pt x="179" y="19"/>
                    <a:pt x="179" y="22"/>
                  </a:cubicBezTo>
                  <a:cubicBezTo>
                    <a:pt x="183" y="18"/>
                    <a:pt x="180" y="24"/>
                    <a:pt x="185" y="23"/>
                  </a:cubicBezTo>
                  <a:cubicBezTo>
                    <a:pt x="185" y="26"/>
                    <a:pt x="184" y="30"/>
                    <a:pt x="186" y="32"/>
                  </a:cubicBezTo>
                  <a:cubicBezTo>
                    <a:pt x="188" y="34"/>
                    <a:pt x="186" y="37"/>
                    <a:pt x="188" y="41"/>
                  </a:cubicBezTo>
                  <a:cubicBezTo>
                    <a:pt x="191" y="37"/>
                    <a:pt x="188" y="41"/>
                    <a:pt x="193" y="41"/>
                  </a:cubicBezTo>
                  <a:cubicBezTo>
                    <a:pt x="194" y="44"/>
                    <a:pt x="192" y="44"/>
                    <a:pt x="192" y="46"/>
                  </a:cubicBezTo>
                  <a:cubicBezTo>
                    <a:pt x="194" y="48"/>
                    <a:pt x="198" y="48"/>
                    <a:pt x="197" y="53"/>
                  </a:cubicBezTo>
                  <a:cubicBezTo>
                    <a:pt x="198" y="53"/>
                    <a:pt x="201" y="52"/>
                    <a:pt x="202" y="53"/>
                  </a:cubicBezTo>
                  <a:cubicBezTo>
                    <a:pt x="202" y="53"/>
                    <a:pt x="201" y="55"/>
                    <a:pt x="202" y="55"/>
                  </a:cubicBezTo>
                  <a:cubicBezTo>
                    <a:pt x="202" y="56"/>
                    <a:pt x="204" y="55"/>
                    <a:pt x="204" y="55"/>
                  </a:cubicBezTo>
                  <a:cubicBezTo>
                    <a:pt x="206" y="58"/>
                    <a:pt x="206" y="62"/>
                    <a:pt x="210" y="61"/>
                  </a:cubicBezTo>
                  <a:cubicBezTo>
                    <a:pt x="210" y="65"/>
                    <a:pt x="213" y="69"/>
                    <a:pt x="214" y="71"/>
                  </a:cubicBezTo>
                  <a:cubicBezTo>
                    <a:pt x="215" y="72"/>
                    <a:pt x="216" y="74"/>
                    <a:pt x="217" y="75"/>
                  </a:cubicBezTo>
                  <a:cubicBezTo>
                    <a:pt x="217" y="76"/>
                    <a:pt x="219" y="75"/>
                    <a:pt x="220" y="75"/>
                  </a:cubicBezTo>
                  <a:cubicBezTo>
                    <a:pt x="220" y="76"/>
                    <a:pt x="219" y="78"/>
                    <a:pt x="220" y="78"/>
                  </a:cubicBezTo>
                  <a:cubicBezTo>
                    <a:pt x="221" y="79"/>
                    <a:pt x="223" y="79"/>
                    <a:pt x="223" y="78"/>
                  </a:cubicBezTo>
                  <a:cubicBezTo>
                    <a:pt x="226" y="81"/>
                    <a:pt x="223" y="85"/>
                    <a:pt x="228" y="83"/>
                  </a:cubicBezTo>
                  <a:cubicBezTo>
                    <a:pt x="225" y="87"/>
                    <a:pt x="229" y="93"/>
                    <a:pt x="230" y="99"/>
                  </a:cubicBezTo>
                  <a:cubicBezTo>
                    <a:pt x="230" y="102"/>
                    <a:pt x="228" y="105"/>
                    <a:pt x="231" y="107"/>
                  </a:cubicBezTo>
                  <a:cubicBezTo>
                    <a:pt x="228" y="110"/>
                    <a:pt x="229" y="111"/>
                    <a:pt x="228" y="117"/>
                  </a:cubicBezTo>
                  <a:cubicBezTo>
                    <a:pt x="228" y="117"/>
                    <a:pt x="226" y="118"/>
                    <a:pt x="227" y="119"/>
                  </a:cubicBezTo>
                  <a:cubicBezTo>
                    <a:pt x="227" y="119"/>
                    <a:pt x="228" y="119"/>
                    <a:pt x="228" y="119"/>
                  </a:cubicBezTo>
                  <a:cubicBezTo>
                    <a:pt x="228" y="119"/>
                    <a:pt x="227" y="122"/>
                    <a:pt x="227" y="123"/>
                  </a:cubicBezTo>
                  <a:cubicBezTo>
                    <a:pt x="227" y="123"/>
                    <a:pt x="224" y="124"/>
                    <a:pt x="224" y="124"/>
                  </a:cubicBezTo>
                  <a:cubicBezTo>
                    <a:pt x="224" y="126"/>
                    <a:pt x="227" y="128"/>
                    <a:pt x="224" y="131"/>
                  </a:cubicBezTo>
                  <a:cubicBezTo>
                    <a:pt x="221" y="131"/>
                    <a:pt x="222" y="135"/>
                    <a:pt x="218" y="134"/>
                  </a:cubicBezTo>
                  <a:cubicBezTo>
                    <a:pt x="219" y="137"/>
                    <a:pt x="218" y="138"/>
                    <a:pt x="216" y="138"/>
                  </a:cubicBezTo>
                  <a:cubicBezTo>
                    <a:pt x="217" y="144"/>
                    <a:pt x="213" y="145"/>
                    <a:pt x="214" y="151"/>
                  </a:cubicBezTo>
                  <a:cubicBezTo>
                    <a:pt x="208" y="150"/>
                    <a:pt x="209" y="155"/>
                    <a:pt x="209" y="159"/>
                  </a:cubicBezTo>
                  <a:cubicBezTo>
                    <a:pt x="207" y="159"/>
                    <a:pt x="204" y="159"/>
                    <a:pt x="204" y="161"/>
                  </a:cubicBezTo>
                  <a:cubicBezTo>
                    <a:pt x="204" y="163"/>
                    <a:pt x="199" y="163"/>
                    <a:pt x="196" y="165"/>
                  </a:cubicBezTo>
                  <a:cubicBezTo>
                    <a:pt x="195" y="165"/>
                    <a:pt x="194" y="167"/>
                    <a:pt x="193" y="168"/>
                  </a:cubicBezTo>
                  <a:cubicBezTo>
                    <a:pt x="192" y="168"/>
                    <a:pt x="190" y="167"/>
                    <a:pt x="190" y="169"/>
                  </a:cubicBezTo>
                  <a:cubicBezTo>
                    <a:pt x="187" y="167"/>
                    <a:pt x="186" y="164"/>
                    <a:pt x="182" y="163"/>
                  </a:cubicBezTo>
                  <a:cubicBezTo>
                    <a:pt x="179" y="162"/>
                    <a:pt x="180" y="166"/>
                    <a:pt x="179" y="166"/>
                  </a:cubicBezTo>
                  <a:cubicBezTo>
                    <a:pt x="176" y="168"/>
                    <a:pt x="171" y="166"/>
                    <a:pt x="169" y="169"/>
                  </a:cubicBezTo>
                  <a:cubicBezTo>
                    <a:pt x="164" y="167"/>
                    <a:pt x="161" y="163"/>
                    <a:pt x="154" y="162"/>
                  </a:cubicBezTo>
                  <a:cubicBezTo>
                    <a:pt x="155" y="160"/>
                    <a:pt x="155" y="159"/>
                    <a:pt x="154" y="155"/>
                  </a:cubicBezTo>
                  <a:cubicBezTo>
                    <a:pt x="154" y="154"/>
                    <a:pt x="153" y="155"/>
                    <a:pt x="152" y="154"/>
                  </a:cubicBezTo>
                  <a:cubicBezTo>
                    <a:pt x="152" y="153"/>
                    <a:pt x="153" y="153"/>
                    <a:pt x="152" y="152"/>
                  </a:cubicBezTo>
                  <a:cubicBezTo>
                    <a:pt x="152" y="151"/>
                    <a:pt x="149" y="150"/>
                    <a:pt x="151" y="149"/>
                  </a:cubicBezTo>
                  <a:cubicBezTo>
                    <a:pt x="150" y="148"/>
                    <a:pt x="145" y="145"/>
                    <a:pt x="144" y="148"/>
                  </a:cubicBezTo>
                  <a:cubicBezTo>
                    <a:pt x="142" y="146"/>
                    <a:pt x="142" y="143"/>
                    <a:pt x="140" y="141"/>
                  </a:cubicBezTo>
                  <a:cubicBezTo>
                    <a:pt x="139" y="138"/>
                    <a:pt x="141" y="137"/>
                    <a:pt x="141" y="135"/>
                  </a:cubicBezTo>
                  <a:cubicBezTo>
                    <a:pt x="140" y="134"/>
                    <a:pt x="139" y="135"/>
                    <a:pt x="134" y="134"/>
                  </a:cubicBezTo>
                  <a:cubicBezTo>
                    <a:pt x="131" y="136"/>
                    <a:pt x="132" y="141"/>
                    <a:pt x="126" y="140"/>
                  </a:cubicBezTo>
                  <a:cubicBezTo>
                    <a:pt x="127" y="134"/>
                    <a:pt x="122" y="135"/>
                    <a:pt x="123" y="130"/>
                  </a:cubicBezTo>
                  <a:cubicBezTo>
                    <a:pt x="120" y="130"/>
                    <a:pt x="119" y="127"/>
                    <a:pt x="115" y="128"/>
                  </a:cubicBezTo>
                  <a:cubicBezTo>
                    <a:pt x="115" y="127"/>
                    <a:pt x="116" y="127"/>
                    <a:pt x="117" y="127"/>
                  </a:cubicBezTo>
                  <a:cubicBezTo>
                    <a:pt x="114" y="123"/>
                    <a:pt x="110" y="127"/>
                    <a:pt x="103" y="126"/>
                  </a:cubicBezTo>
                  <a:cubicBezTo>
                    <a:pt x="99" y="125"/>
                    <a:pt x="95" y="123"/>
                    <a:pt x="91" y="121"/>
                  </a:cubicBezTo>
                  <a:cubicBezTo>
                    <a:pt x="88" y="122"/>
                    <a:pt x="83" y="122"/>
                    <a:pt x="82" y="126"/>
                  </a:cubicBezTo>
                  <a:cubicBezTo>
                    <a:pt x="80" y="126"/>
                    <a:pt x="79" y="125"/>
                    <a:pt x="77" y="126"/>
                  </a:cubicBezTo>
                  <a:cubicBezTo>
                    <a:pt x="75" y="126"/>
                    <a:pt x="76" y="127"/>
                    <a:pt x="75" y="127"/>
                  </a:cubicBezTo>
                  <a:cubicBezTo>
                    <a:pt x="73" y="128"/>
                    <a:pt x="74" y="125"/>
                    <a:pt x="71" y="128"/>
                  </a:cubicBezTo>
                  <a:cubicBezTo>
                    <a:pt x="71" y="129"/>
                    <a:pt x="69" y="130"/>
                    <a:pt x="70" y="131"/>
                  </a:cubicBezTo>
                  <a:cubicBezTo>
                    <a:pt x="68" y="129"/>
                    <a:pt x="67" y="127"/>
                    <a:pt x="67" y="133"/>
                  </a:cubicBezTo>
                  <a:cubicBezTo>
                    <a:pt x="66" y="132"/>
                    <a:pt x="66" y="131"/>
                    <a:pt x="64" y="131"/>
                  </a:cubicBezTo>
                  <a:cubicBezTo>
                    <a:pt x="62" y="131"/>
                    <a:pt x="64" y="133"/>
                    <a:pt x="64" y="133"/>
                  </a:cubicBezTo>
                  <a:cubicBezTo>
                    <a:pt x="62" y="136"/>
                    <a:pt x="58" y="134"/>
                    <a:pt x="57" y="138"/>
                  </a:cubicBezTo>
                  <a:cubicBezTo>
                    <a:pt x="53" y="135"/>
                    <a:pt x="45" y="137"/>
                    <a:pt x="39" y="137"/>
                  </a:cubicBezTo>
                  <a:cubicBezTo>
                    <a:pt x="37" y="136"/>
                    <a:pt x="38" y="139"/>
                    <a:pt x="37" y="140"/>
                  </a:cubicBezTo>
                  <a:cubicBezTo>
                    <a:pt x="37" y="140"/>
                    <a:pt x="35" y="139"/>
                    <a:pt x="35" y="140"/>
                  </a:cubicBezTo>
                  <a:cubicBezTo>
                    <a:pt x="33" y="140"/>
                    <a:pt x="32" y="141"/>
                    <a:pt x="30" y="141"/>
                  </a:cubicBezTo>
                  <a:cubicBezTo>
                    <a:pt x="26" y="142"/>
                    <a:pt x="19" y="145"/>
                    <a:pt x="11" y="144"/>
                  </a:cubicBezTo>
                  <a:cubicBezTo>
                    <a:pt x="12" y="140"/>
                    <a:pt x="11" y="135"/>
                    <a:pt x="15" y="135"/>
                  </a:cubicBezTo>
                  <a:cubicBezTo>
                    <a:pt x="14" y="134"/>
                    <a:pt x="17" y="129"/>
                    <a:pt x="14" y="128"/>
                  </a:cubicBezTo>
                  <a:cubicBezTo>
                    <a:pt x="10" y="128"/>
                    <a:pt x="15" y="127"/>
                    <a:pt x="14" y="123"/>
                  </a:cubicBezTo>
                  <a:cubicBezTo>
                    <a:pt x="12" y="119"/>
                    <a:pt x="12" y="126"/>
                    <a:pt x="11" y="120"/>
                  </a:cubicBezTo>
                  <a:cubicBezTo>
                    <a:pt x="11" y="120"/>
                    <a:pt x="11" y="117"/>
                    <a:pt x="11" y="117"/>
                  </a:cubicBezTo>
                  <a:cubicBezTo>
                    <a:pt x="9" y="116"/>
                    <a:pt x="11" y="117"/>
                    <a:pt x="11" y="114"/>
                  </a:cubicBezTo>
                  <a:cubicBezTo>
                    <a:pt x="10" y="112"/>
                    <a:pt x="7" y="109"/>
                    <a:pt x="9" y="107"/>
                  </a:cubicBezTo>
                  <a:cubicBezTo>
                    <a:pt x="10" y="106"/>
                    <a:pt x="7" y="107"/>
                    <a:pt x="7" y="106"/>
                  </a:cubicBezTo>
                  <a:cubicBezTo>
                    <a:pt x="6" y="105"/>
                    <a:pt x="7" y="104"/>
                    <a:pt x="7" y="103"/>
                  </a:cubicBezTo>
                  <a:cubicBezTo>
                    <a:pt x="7" y="103"/>
                    <a:pt x="5" y="99"/>
                    <a:pt x="5" y="99"/>
                  </a:cubicBezTo>
                  <a:cubicBezTo>
                    <a:pt x="3" y="97"/>
                    <a:pt x="6" y="98"/>
                    <a:pt x="5" y="96"/>
                  </a:cubicBezTo>
                  <a:cubicBezTo>
                    <a:pt x="5" y="94"/>
                    <a:pt x="2" y="93"/>
                    <a:pt x="2" y="91"/>
                  </a:cubicBezTo>
                  <a:cubicBezTo>
                    <a:pt x="6" y="91"/>
                    <a:pt x="4" y="85"/>
                    <a:pt x="7" y="85"/>
                  </a:cubicBezTo>
                  <a:cubicBezTo>
                    <a:pt x="7" y="83"/>
                    <a:pt x="4" y="84"/>
                    <a:pt x="4" y="83"/>
                  </a:cubicBezTo>
                  <a:cubicBezTo>
                    <a:pt x="3" y="82"/>
                    <a:pt x="5" y="78"/>
                    <a:pt x="1" y="79"/>
                  </a:cubicBezTo>
                  <a:cubicBezTo>
                    <a:pt x="0" y="73"/>
                    <a:pt x="3" y="70"/>
                    <a:pt x="4" y="65"/>
                  </a:cubicBezTo>
                  <a:cubicBezTo>
                    <a:pt x="5" y="68"/>
                    <a:pt x="11" y="66"/>
                    <a:pt x="11" y="62"/>
                  </a:cubicBezTo>
                  <a:cubicBezTo>
                    <a:pt x="11" y="60"/>
                    <a:pt x="20" y="62"/>
                    <a:pt x="19" y="55"/>
                  </a:cubicBezTo>
                  <a:cubicBezTo>
                    <a:pt x="27" y="56"/>
                    <a:pt x="31" y="53"/>
                    <a:pt x="37" y="53"/>
                  </a:cubicBezTo>
                  <a:cubicBezTo>
                    <a:pt x="39" y="53"/>
                    <a:pt x="38" y="51"/>
                    <a:pt x="37" y="51"/>
                  </a:cubicBezTo>
                  <a:cubicBezTo>
                    <a:pt x="40" y="48"/>
                    <a:pt x="44" y="51"/>
                    <a:pt x="44" y="46"/>
                  </a:cubicBezTo>
                  <a:cubicBezTo>
                    <a:pt x="46" y="46"/>
                    <a:pt x="46" y="47"/>
                    <a:pt x="47" y="47"/>
                  </a:cubicBezTo>
                  <a:cubicBezTo>
                    <a:pt x="51" y="48"/>
                    <a:pt x="46" y="41"/>
                    <a:pt x="51" y="43"/>
                  </a:cubicBezTo>
                  <a:cubicBezTo>
                    <a:pt x="50" y="37"/>
                    <a:pt x="51" y="38"/>
                    <a:pt x="51" y="32"/>
                  </a:cubicBezTo>
                  <a:cubicBezTo>
                    <a:pt x="55" y="32"/>
                    <a:pt x="57" y="33"/>
                    <a:pt x="60" y="34"/>
                  </a:cubicBezTo>
                  <a:cubicBezTo>
                    <a:pt x="61" y="34"/>
                    <a:pt x="61" y="31"/>
                    <a:pt x="64" y="32"/>
                  </a:cubicBezTo>
                  <a:cubicBezTo>
                    <a:pt x="62" y="28"/>
                    <a:pt x="68" y="26"/>
                    <a:pt x="64" y="26"/>
                  </a:cubicBezTo>
                  <a:cubicBezTo>
                    <a:pt x="65" y="25"/>
                    <a:pt x="67" y="25"/>
                    <a:pt x="67" y="22"/>
                  </a:cubicBezTo>
                  <a:cubicBezTo>
                    <a:pt x="71" y="23"/>
                    <a:pt x="69" y="17"/>
                    <a:pt x="74" y="19"/>
                  </a:cubicBezTo>
                  <a:cubicBezTo>
                    <a:pt x="75" y="18"/>
                    <a:pt x="77" y="16"/>
                    <a:pt x="78" y="15"/>
                  </a:cubicBezTo>
                  <a:cubicBezTo>
                    <a:pt x="80" y="16"/>
                    <a:pt x="82" y="17"/>
                    <a:pt x="85" y="16"/>
                  </a:cubicBezTo>
                  <a:cubicBezTo>
                    <a:pt x="82" y="19"/>
                    <a:pt x="86" y="18"/>
                    <a:pt x="87" y="19"/>
                  </a:cubicBezTo>
                  <a:cubicBezTo>
                    <a:pt x="87" y="19"/>
                    <a:pt x="86" y="20"/>
                    <a:pt x="87" y="20"/>
                  </a:cubicBezTo>
                  <a:cubicBezTo>
                    <a:pt x="87" y="21"/>
                    <a:pt x="89" y="20"/>
                    <a:pt x="89" y="20"/>
                  </a:cubicBezTo>
                  <a:cubicBezTo>
                    <a:pt x="90" y="21"/>
                    <a:pt x="91" y="25"/>
                    <a:pt x="95" y="23"/>
                  </a:cubicBezTo>
                  <a:cubicBezTo>
                    <a:pt x="97" y="24"/>
                    <a:pt x="96" y="16"/>
                    <a:pt x="92" y="18"/>
                  </a:cubicBezTo>
                  <a:cubicBezTo>
                    <a:pt x="93" y="16"/>
                    <a:pt x="95" y="15"/>
                    <a:pt x="96" y="15"/>
                  </a:cubicBezTo>
                  <a:cubicBezTo>
                    <a:pt x="97" y="11"/>
                    <a:pt x="98" y="9"/>
                    <a:pt x="102" y="9"/>
                  </a:cubicBezTo>
                  <a:cubicBezTo>
                    <a:pt x="102" y="6"/>
                    <a:pt x="103" y="5"/>
                    <a:pt x="106" y="5"/>
                  </a:cubicBezTo>
                  <a:cubicBezTo>
                    <a:pt x="104" y="9"/>
                    <a:pt x="105" y="7"/>
                    <a:pt x="109" y="6"/>
                  </a:cubicBezTo>
                  <a:cubicBezTo>
                    <a:pt x="115" y="0"/>
                    <a:pt x="126" y="6"/>
                    <a:pt x="134" y="6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</p:grpSp>
      <p:sp useBgFill="1">
        <p:nvSpPr>
          <p:cNvPr id="11379" name="椭圆 112">
            <a:extLst>
              <a:ext uri="{FF2B5EF4-FFF2-40B4-BE49-F238E27FC236}">
                <a16:creationId xmlns:a16="http://schemas.microsoft.com/office/drawing/2014/main" id="{08B04749-D050-4DDD-AB0E-7055103C1F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8600" y="2297113"/>
            <a:ext cx="1957388" cy="1957387"/>
          </a:xfrm>
          <a:prstGeom prst="ellipse">
            <a:avLst/>
          </a:prstGeom>
          <a:ln w="25400" cap="flat" cmpd="sng">
            <a:solidFill>
              <a:srgbClr val="21AFE6"/>
            </a:solidFill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 sz="1400" b="1">
              <a:solidFill>
                <a:srgbClr val="181818"/>
              </a:solidFill>
              <a:ea typeface="方正兰亭特黑简体" pitchFamily="2" charset="-122"/>
            </a:endParaRPr>
          </a:p>
        </p:txBody>
      </p:sp>
      <p:sp useBgFill="1">
        <p:nvSpPr>
          <p:cNvPr id="11380" name="椭圆 113">
            <a:extLst>
              <a:ext uri="{FF2B5EF4-FFF2-40B4-BE49-F238E27FC236}">
                <a16:creationId xmlns:a16="http://schemas.microsoft.com/office/drawing/2014/main" id="{EDC5C718-14E5-45AC-A782-44CF8DAE77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80513" y="1990725"/>
            <a:ext cx="1957387" cy="1957388"/>
          </a:xfrm>
          <a:prstGeom prst="ellipse">
            <a:avLst/>
          </a:prstGeom>
          <a:ln w="25400" cap="flat" cmpd="sng">
            <a:solidFill>
              <a:schemeClr val="bg1"/>
            </a:solidFill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 sz="1400" b="1">
              <a:solidFill>
                <a:srgbClr val="181818"/>
              </a:solidFill>
              <a:ea typeface="方正兰亭特黑简体" pitchFamily="2" charset="-122"/>
            </a:endParaRPr>
          </a:p>
        </p:txBody>
      </p:sp>
      <p:sp>
        <p:nvSpPr>
          <p:cNvPr id="11381" name="椭圆 114">
            <a:extLst>
              <a:ext uri="{FF2B5EF4-FFF2-40B4-BE49-F238E27FC236}">
                <a16:creationId xmlns:a16="http://schemas.microsoft.com/office/drawing/2014/main" id="{9C0B9266-7A6F-4571-AD76-FD69FBBC5F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83700" y="2092325"/>
            <a:ext cx="1752600" cy="17526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C8C8C8"/>
              </a:gs>
            </a:gsLst>
            <a:lin ang="19800000" scaled="1"/>
          </a:gradFill>
          <a:ln w="25400" cap="flat" cmpd="sng">
            <a:solidFill>
              <a:srgbClr val="42719B"/>
            </a:solidFill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 sz="1400" b="1">
              <a:solidFill>
                <a:srgbClr val="181818"/>
              </a:solidFill>
              <a:ea typeface="方正兰亭特黑简体" pitchFamily="2" charset="-122"/>
            </a:endParaRPr>
          </a:p>
        </p:txBody>
      </p:sp>
      <p:sp>
        <p:nvSpPr>
          <p:cNvPr id="11382" name="椭圆 115">
            <a:extLst>
              <a:ext uri="{FF2B5EF4-FFF2-40B4-BE49-F238E27FC236}">
                <a16:creationId xmlns:a16="http://schemas.microsoft.com/office/drawing/2014/main" id="{B6F7DA94-626E-4414-925D-BB3F0BD00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1788" y="2400300"/>
            <a:ext cx="1751012" cy="1751013"/>
          </a:xfrm>
          <a:prstGeom prst="ellipse">
            <a:avLst/>
          </a:prstGeom>
          <a:solidFill>
            <a:srgbClr val="21AFE6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 sz="1400" b="1">
              <a:solidFill>
                <a:srgbClr val="181818"/>
              </a:solidFill>
              <a:ea typeface="方正兰亭特黑简体" pitchFamily="2" charset="-122"/>
            </a:endParaRPr>
          </a:p>
        </p:txBody>
      </p:sp>
      <p:sp useBgFill="1">
        <p:nvSpPr>
          <p:cNvPr id="11383" name="椭圆 116">
            <a:extLst>
              <a:ext uri="{FF2B5EF4-FFF2-40B4-BE49-F238E27FC236}">
                <a16:creationId xmlns:a16="http://schemas.microsoft.com/office/drawing/2014/main" id="{D0620555-0820-4CAF-ABD8-DCB5573436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4913" y="3924300"/>
            <a:ext cx="1957387" cy="1958975"/>
          </a:xfrm>
          <a:prstGeom prst="ellipse">
            <a:avLst/>
          </a:prstGeom>
          <a:ln w="25400" cap="flat" cmpd="sng">
            <a:solidFill>
              <a:srgbClr val="AEDC46"/>
            </a:solidFill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 sz="1400" b="1">
              <a:solidFill>
                <a:srgbClr val="181818"/>
              </a:solidFill>
              <a:ea typeface="方正兰亭特黑简体" pitchFamily="2" charset="-122"/>
            </a:endParaRPr>
          </a:p>
        </p:txBody>
      </p:sp>
      <p:sp>
        <p:nvSpPr>
          <p:cNvPr id="11384" name="椭圆 117">
            <a:extLst>
              <a:ext uri="{FF2B5EF4-FFF2-40B4-BE49-F238E27FC236}">
                <a16:creationId xmlns:a16="http://schemas.microsoft.com/office/drawing/2014/main" id="{1103F982-2785-4821-A5C5-EF13D103B0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8100" y="4027488"/>
            <a:ext cx="1752600" cy="1752600"/>
          </a:xfrm>
          <a:prstGeom prst="ellipse">
            <a:avLst/>
          </a:prstGeom>
          <a:solidFill>
            <a:srgbClr val="AEDC46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 sz="1400" b="1">
              <a:solidFill>
                <a:srgbClr val="181818"/>
              </a:solidFill>
              <a:ea typeface="方正兰亭特黑简体" pitchFamily="2" charset="-122"/>
            </a:endParaRPr>
          </a:p>
        </p:txBody>
      </p:sp>
      <p:sp>
        <p:nvSpPr>
          <p:cNvPr id="11385" name="椭圆 119">
            <a:extLst>
              <a:ext uri="{FF2B5EF4-FFF2-40B4-BE49-F238E27FC236}">
                <a16:creationId xmlns:a16="http://schemas.microsoft.com/office/drawing/2014/main" id="{9C52372D-F838-47D9-AA77-045FA8FE4A47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8229600" y="3048000"/>
            <a:ext cx="190500" cy="190500"/>
          </a:xfrm>
          <a:prstGeom prst="ellipse">
            <a:avLst/>
          </a:prstGeom>
          <a:solidFill>
            <a:srgbClr val="21AFE6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 sz="1400" b="1">
              <a:solidFill>
                <a:srgbClr val="181818"/>
              </a:solidFill>
              <a:ea typeface="方正兰亭特黑简体" pitchFamily="2" charset="-122"/>
            </a:endParaRPr>
          </a:p>
        </p:txBody>
      </p:sp>
      <p:sp>
        <p:nvSpPr>
          <p:cNvPr id="11386" name="椭圆 120">
            <a:extLst>
              <a:ext uri="{FF2B5EF4-FFF2-40B4-BE49-F238E27FC236}">
                <a16:creationId xmlns:a16="http://schemas.microsoft.com/office/drawing/2014/main" id="{40228078-C7B4-4EB9-B9C4-46CA1EE43773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8724900" y="3190875"/>
            <a:ext cx="190500" cy="190500"/>
          </a:xfrm>
          <a:prstGeom prst="ellipse">
            <a:avLst/>
          </a:prstGeom>
          <a:solidFill>
            <a:srgbClr val="21AFE6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 sz="1400" b="1">
              <a:solidFill>
                <a:srgbClr val="181818"/>
              </a:solidFill>
              <a:ea typeface="方正兰亭特黑简体" pitchFamily="2" charset="-122"/>
            </a:endParaRPr>
          </a:p>
        </p:txBody>
      </p:sp>
      <p:sp>
        <p:nvSpPr>
          <p:cNvPr id="11387" name="椭圆 121">
            <a:extLst>
              <a:ext uri="{FF2B5EF4-FFF2-40B4-BE49-F238E27FC236}">
                <a16:creationId xmlns:a16="http://schemas.microsoft.com/office/drawing/2014/main" id="{ED72D8F6-7BC2-4612-A4F7-F2CBCA3B3E50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7434263" y="2559050"/>
            <a:ext cx="190500" cy="190500"/>
          </a:xfrm>
          <a:prstGeom prst="ellipse">
            <a:avLst/>
          </a:prstGeom>
          <a:solidFill>
            <a:srgbClr val="21AFE6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 sz="1400" b="1">
              <a:solidFill>
                <a:srgbClr val="181818"/>
              </a:solidFill>
              <a:ea typeface="方正兰亭特黑简体" pitchFamily="2" charset="-122"/>
            </a:endParaRPr>
          </a:p>
        </p:txBody>
      </p:sp>
      <p:sp>
        <p:nvSpPr>
          <p:cNvPr id="11388" name="椭圆 122">
            <a:extLst>
              <a:ext uri="{FF2B5EF4-FFF2-40B4-BE49-F238E27FC236}">
                <a16:creationId xmlns:a16="http://schemas.microsoft.com/office/drawing/2014/main" id="{3B2960BB-EA25-47CF-90E8-60D4AFC39240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7450138" y="3592513"/>
            <a:ext cx="190500" cy="190500"/>
          </a:xfrm>
          <a:prstGeom prst="ellipse">
            <a:avLst/>
          </a:prstGeom>
          <a:solidFill>
            <a:srgbClr val="21AFE6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 sz="1400" b="1">
              <a:solidFill>
                <a:srgbClr val="181818"/>
              </a:solidFill>
              <a:ea typeface="方正兰亭特黑简体" pitchFamily="2" charset="-122"/>
            </a:endParaRPr>
          </a:p>
        </p:txBody>
      </p:sp>
      <p:sp>
        <p:nvSpPr>
          <p:cNvPr id="11389" name="椭圆 123">
            <a:extLst>
              <a:ext uri="{FF2B5EF4-FFF2-40B4-BE49-F238E27FC236}">
                <a16:creationId xmlns:a16="http://schemas.microsoft.com/office/drawing/2014/main" id="{AEB14CB6-6997-490C-8393-1E08E1045B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0600" y="2497138"/>
            <a:ext cx="206375" cy="206375"/>
          </a:xfrm>
          <a:prstGeom prst="ellipse">
            <a:avLst/>
          </a:prstGeom>
          <a:solidFill>
            <a:srgbClr val="AEDC46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 sz="1400" b="1">
              <a:solidFill>
                <a:srgbClr val="181818"/>
              </a:solidFill>
              <a:ea typeface="方正兰亭特黑简体" pitchFamily="2" charset="-122"/>
            </a:endParaRPr>
          </a:p>
        </p:txBody>
      </p:sp>
      <p:sp>
        <p:nvSpPr>
          <p:cNvPr id="11390" name="椭圆 124">
            <a:extLst>
              <a:ext uri="{FF2B5EF4-FFF2-40B4-BE49-F238E27FC236}">
                <a16:creationId xmlns:a16="http://schemas.microsoft.com/office/drawing/2014/main" id="{3FF3EEEE-505C-42C0-83DA-324E7EBD62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0775" y="3098800"/>
            <a:ext cx="206375" cy="206375"/>
          </a:xfrm>
          <a:prstGeom prst="ellipse">
            <a:avLst/>
          </a:prstGeom>
          <a:solidFill>
            <a:srgbClr val="AEDC46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 sz="1400" b="1">
              <a:solidFill>
                <a:srgbClr val="181818"/>
              </a:solidFill>
              <a:ea typeface="方正兰亭特黑简体" pitchFamily="2" charset="-122"/>
            </a:endParaRPr>
          </a:p>
        </p:txBody>
      </p:sp>
      <p:sp>
        <p:nvSpPr>
          <p:cNvPr id="11391" name="椭圆 125">
            <a:extLst>
              <a:ext uri="{FF2B5EF4-FFF2-40B4-BE49-F238E27FC236}">
                <a16:creationId xmlns:a16="http://schemas.microsoft.com/office/drawing/2014/main" id="{BFF35941-28CE-41B1-A4B9-E76212D058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7875" y="2124075"/>
            <a:ext cx="206375" cy="206375"/>
          </a:xfrm>
          <a:prstGeom prst="ellipse">
            <a:avLst/>
          </a:prstGeom>
          <a:solidFill>
            <a:srgbClr val="AEDC46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 sz="1400" b="1">
              <a:solidFill>
                <a:srgbClr val="181818"/>
              </a:solidFill>
              <a:ea typeface="方正兰亭特黑简体" pitchFamily="2" charset="-122"/>
            </a:endParaRPr>
          </a:p>
        </p:txBody>
      </p:sp>
      <p:sp>
        <p:nvSpPr>
          <p:cNvPr id="11392" name="矩形 132">
            <a:extLst>
              <a:ext uri="{FF2B5EF4-FFF2-40B4-BE49-F238E27FC236}">
                <a16:creationId xmlns:a16="http://schemas.microsoft.com/office/drawing/2014/main" id="{C767BBB8-F4B0-488B-BCB0-D0DB92F34A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1313" y="2765425"/>
            <a:ext cx="1709737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zh-CN" altLang="en-US" sz="1400" b="1">
                <a:solidFill>
                  <a:schemeClr val="bg1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LOREM IPSUM DOLOR SIT AMET</a:t>
            </a:r>
            <a:endParaRPr lang="en-US" altLang="zh-CN" sz="1400" b="1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algn="ctr"/>
            <a:r>
              <a:rPr lang="zh-CN" altLang="en-US" sz="1200">
                <a:solidFill>
                  <a:schemeClr val="bg1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consectetuer adipiscing elit, sed diam nonummy nibh</a:t>
            </a:r>
          </a:p>
        </p:txBody>
      </p:sp>
      <p:sp>
        <p:nvSpPr>
          <p:cNvPr id="11393" name="矩形 133">
            <a:extLst>
              <a:ext uri="{FF2B5EF4-FFF2-40B4-BE49-F238E27FC236}">
                <a16:creationId xmlns:a16="http://schemas.microsoft.com/office/drawing/2014/main" id="{9BC6B93B-3B01-47CA-AC16-86E8A44848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33975" y="4402138"/>
            <a:ext cx="1711325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zh-CN" altLang="en-US" sz="1400" b="1">
                <a:solidFill>
                  <a:schemeClr val="bg1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LOREM IPSUM DOLOR SIT AMET</a:t>
            </a:r>
            <a:endParaRPr lang="en-US" altLang="zh-CN" sz="1400" b="1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algn="ctr"/>
            <a:r>
              <a:rPr lang="zh-CN" altLang="en-US" sz="1200">
                <a:solidFill>
                  <a:schemeClr val="bg1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consectetuer adipiscing elit, sed diam nonummy nibh</a:t>
            </a:r>
          </a:p>
        </p:txBody>
      </p:sp>
      <p:sp>
        <p:nvSpPr>
          <p:cNvPr id="11394" name="矩形 134">
            <a:extLst>
              <a:ext uri="{FF2B5EF4-FFF2-40B4-BE49-F238E27FC236}">
                <a16:creationId xmlns:a16="http://schemas.microsoft.com/office/drawing/2014/main" id="{D2B2ECA4-9A65-4124-AFBF-C2B0A10A63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91638" y="2474913"/>
            <a:ext cx="1709737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zh-CN" altLang="en-US" sz="1400" b="1">
                <a:solidFill>
                  <a:srgbClr val="424242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LOREM IPSUM DOLOR SIT AMET</a:t>
            </a:r>
            <a:endParaRPr lang="en-US" altLang="zh-CN" sz="1400" b="1">
              <a:solidFill>
                <a:srgbClr val="424242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algn="ctr"/>
            <a:r>
              <a:rPr lang="zh-CN" altLang="en-US" sz="1200">
                <a:solidFill>
                  <a:srgbClr val="424242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consectetuer adipiscing elit, sed diam nonummy nibh</a:t>
            </a:r>
          </a:p>
        </p:txBody>
      </p:sp>
      <p:sp>
        <p:nvSpPr>
          <p:cNvPr id="11395" name="矩形 135">
            <a:extLst>
              <a:ext uri="{FF2B5EF4-FFF2-40B4-BE49-F238E27FC236}">
                <a16:creationId xmlns:a16="http://schemas.microsoft.com/office/drawing/2014/main" id="{46B69708-7895-44DA-9CC5-1C9118D338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2263" y="4716463"/>
            <a:ext cx="1709737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zh-CN" altLang="en-US" sz="1400" b="1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LOREM IPSUM DOLOR SIT AMET</a:t>
            </a:r>
            <a:endParaRPr lang="en-US" altLang="zh-CN" sz="1400" b="1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algn="ctr"/>
            <a:r>
              <a:rPr lang="zh-CN" altLang="en-US" sz="1200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consectetuer adipiscing elit, sed diam nonummy nibh</a:t>
            </a:r>
            <a:endParaRPr lang="zh-CN" altLang="en-US"/>
          </a:p>
        </p:txBody>
      </p:sp>
      <p:sp>
        <p:nvSpPr>
          <p:cNvPr id="11396" name="圆角矩形 136">
            <a:extLst>
              <a:ext uri="{FF2B5EF4-FFF2-40B4-BE49-F238E27FC236}">
                <a16:creationId xmlns:a16="http://schemas.microsoft.com/office/drawing/2014/main" id="{E3D21247-346D-4F16-88C3-26A01FC969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2763" y="4465638"/>
            <a:ext cx="1390650" cy="100012"/>
          </a:xfrm>
          <a:prstGeom prst="roundRect">
            <a:avLst>
              <a:gd name="adj" fmla="val 50000"/>
            </a:avLst>
          </a:prstGeom>
          <a:solidFill>
            <a:srgbClr val="21AFE6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33" name="矩形 5">
            <a:extLst>
              <a:ext uri="{FF2B5EF4-FFF2-40B4-BE49-F238E27FC236}">
                <a16:creationId xmlns:a16="http://schemas.microsoft.com/office/drawing/2014/main" id="{A479F650-84F9-4FDE-877E-5F3D02F1B0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0500" y="6521450"/>
            <a:ext cx="18717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https://www.freeppt7.com</a:t>
            </a:r>
            <a:endParaRPr lang="zh-CN" altLang="zh-CN" sz="12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矩形 4">
            <a:extLst>
              <a:ext uri="{FF2B5EF4-FFF2-40B4-BE49-F238E27FC236}">
                <a16:creationId xmlns:a16="http://schemas.microsoft.com/office/drawing/2014/main" id="{A599AC67-4893-4853-9816-C8FCF2CC87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51600"/>
            <a:ext cx="12192000" cy="406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zh-CN" altLang="zh-CN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2292" name="矩形 6">
            <a:extLst>
              <a:ext uri="{FF2B5EF4-FFF2-40B4-BE49-F238E27FC236}">
                <a16:creationId xmlns:a16="http://schemas.microsoft.com/office/drawing/2014/main" id="{C86DE454-3155-4084-BC36-BE4822F4C3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" y="6516688"/>
            <a:ext cx="19018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zh-CN" sz="1200">
                <a:solidFill>
                  <a:srgbClr val="424242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your </a:t>
            </a:r>
            <a:r>
              <a:rPr lang="zh-CN" altLang="zh-CN" sz="1200" b="1">
                <a:solidFill>
                  <a:srgbClr val="424242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company</a:t>
            </a:r>
            <a:r>
              <a:rPr lang="zh-CN" altLang="zh-CN" sz="1200">
                <a:solidFill>
                  <a:srgbClr val="424242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zh-CN" altLang="zh-CN" sz="12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/ </a:t>
            </a:r>
            <a:r>
              <a:rPr lang="zh-CN" altLang="zh-CN" sz="1200" b="1">
                <a:solidFill>
                  <a:srgbClr val="AEDC46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logo</a:t>
            </a:r>
            <a:r>
              <a:rPr lang="zh-CN" altLang="zh-CN" sz="1200" b="1">
                <a:solidFill>
                  <a:srgbClr val="21AFE6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zh-CN" altLang="zh-CN" sz="12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/ </a:t>
            </a:r>
            <a:r>
              <a:rPr lang="zh-CN" altLang="zh-CN" sz="1200" b="1">
                <a:solidFill>
                  <a:srgbClr val="21AFE6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date</a:t>
            </a:r>
            <a:endParaRPr lang="zh-CN" altLang="zh-CN" sz="1200" b="1">
              <a:solidFill>
                <a:srgbClr val="21AFE6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cxnSp>
        <p:nvCxnSpPr>
          <p:cNvPr id="12295" name="直接连接符 140">
            <a:extLst>
              <a:ext uri="{FF2B5EF4-FFF2-40B4-BE49-F238E27FC236}">
                <a16:creationId xmlns:a16="http://schemas.microsoft.com/office/drawing/2014/main" id="{91969D06-20ED-46D8-9F29-04B2661A9A00}"/>
              </a:ext>
            </a:extLst>
          </p:cNvPr>
          <p:cNvCxnSpPr>
            <a:cxnSpLocks noChangeShapeType="1"/>
            <a:stCxn id="12303" idx="6"/>
            <a:endCxn id="12314" idx="2"/>
          </p:cNvCxnSpPr>
          <p:nvPr/>
        </p:nvCxnSpPr>
        <p:spPr bwMode="auto">
          <a:xfrm flipV="1">
            <a:off x="6096000" y="2174875"/>
            <a:ext cx="4410075" cy="0"/>
          </a:xfrm>
          <a:prstGeom prst="line">
            <a:avLst/>
          </a:prstGeom>
          <a:noFill/>
          <a:ln w="12700" cap="flat" cmpd="sng">
            <a:solidFill>
              <a:srgbClr val="424242"/>
            </a:solidFill>
            <a:bevel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296" name="直接连接符 142">
            <a:extLst>
              <a:ext uri="{FF2B5EF4-FFF2-40B4-BE49-F238E27FC236}">
                <a16:creationId xmlns:a16="http://schemas.microsoft.com/office/drawing/2014/main" id="{076863AE-F0FA-4B82-B305-BC0E7CE0669A}"/>
              </a:ext>
            </a:extLst>
          </p:cNvPr>
          <p:cNvCxnSpPr>
            <a:cxnSpLocks noChangeShapeType="1"/>
            <a:stCxn id="12307" idx="6"/>
            <a:endCxn id="12315" idx="2"/>
          </p:cNvCxnSpPr>
          <p:nvPr/>
        </p:nvCxnSpPr>
        <p:spPr bwMode="auto">
          <a:xfrm flipV="1">
            <a:off x="6015038" y="4713288"/>
            <a:ext cx="4491037" cy="1587"/>
          </a:xfrm>
          <a:prstGeom prst="line">
            <a:avLst/>
          </a:prstGeom>
          <a:noFill/>
          <a:ln w="12700" cap="flat" cmpd="sng">
            <a:solidFill>
              <a:srgbClr val="424242"/>
            </a:solidFill>
            <a:bevel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297" name="灯片编号占位符 1">
            <a:extLst>
              <a:ext uri="{FF2B5EF4-FFF2-40B4-BE49-F238E27FC236}">
                <a16:creationId xmlns:a16="http://schemas.microsoft.com/office/drawing/2014/main" id="{1B529EB8-F5F3-4B71-AA35-90C795753D21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9134475" y="6461125"/>
            <a:ext cx="2743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28FC47BC-4B72-4497-ACFA-5389FD0C6919}" type="slidenum">
              <a:rPr lang="zh-CN" altLang="en-US" b="1" i="1">
                <a:solidFill>
                  <a:srgbClr val="424242"/>
                </a:solidFill>
              </a:rPr>
              <a:pPr/>
              <a:t>8</a:t>
            </a:fld>
            <a:endParaRPr lang="zh-CN" altLang="en-US" b="1" i="1">
              <a:solidFill>
                <a:srgbClr val="424242"/>
              </a:solidFill>
            </a:endParaRPr>
          </a:p>
        </p:txBody>
      </p:sp>
      <p:sp>
        <p:nvSpPr>
          <p:cNvPr id="12298" name="矩形 2">
            <a:extLst>
              <a:ext uri="{FF2B5EF4-FFF2-40B4-BE49-F238E27FC236}">
                <a16:creationId xmlns:a16="http://schemas.microsoft.com/office/drawing/2014/main" id="{DB8166D5-9EF3-4045-887D-4C711B1E0D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8550" y="247650"/>
            <a:ext cx="489585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zh-CN" altLang="en-US" sz="2800" b="1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Lorem ipsum dolor sit amet</a:t>
            </a:r>
            <a:endParaRPr lang="en-US" altLang="zh-CN" sz="2800" b="1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algn="ctr"/>
            <a:r>
              <a:rPr lang="zh-CN" altLang="en-US" sz="1400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consectetuer adipiscing elit sed diam nonummy nibh euismod</a:t>
            </a:r>
            <a:endParaRPr lang="zh-CN" altLang="en-US"/>
          </a:p>
        </p:txBody>
      </p:sp>
      <p:grpSp>
        <p:nvGrpSpPr>
          <p:cNvPr id="12299" name="Group 11">
            <a:extLst>
              <a:ext uri="{FF2B5EF4-FFF2-40B4-BE49-F238E27FC236}">
                <a16:creationId xmlns:a16="http://schemas.microsoft.com/office/drawing/2014/main" id="{CE08B1A8-6800-46DA-BD91-8D12F3ED4932}"/>
              </a:ext>
            </a:extLst>
          </p:cNvPr>
          <p:cNvGrpSpPr>
            <a:grpSpLocks/>
          </p:cNvGrpSpPr>
          <p:nvPr/>
        </p:nvGrpSpPr>
        <p:grpSpPr bwMode="auto">
          <a:xfrm>
            <a:off x="712788" y="2293938"/>
            <a:ext cx="2500312" cy="2500312"/>
            <a:chOff x="0" y="0"/>
            <a:chExt cx="2132807" cy="2132807"/>
          </a:xfrm>
        </p:grpSpPr>
        <p:sp useBgFill="1">
          <p:nvSpPr>
            <p:cNvPr id="12300" name="椭圆 119">
              <a:extLst>
                <a:ext uri="{FF2B5EF4-FFF2-40B4-BE49-F238E27FC236}">
                  <a16:creationId xmlns:a16="http://schemas.microsoft.com/office/drawing/2014/main" id="{C7064090-28C1-43D4-B4C1-BB4B7D4D81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2132807" cy="2132807"/>
            </a:xfrm>
            <a:prstGeom prst="ellipse">
              <a:avLst/>
            </a:prstGeom>
            <a:ln w="25400" cap="flat" cmpd="sng">
              <a:solidFill>
                <a:srgbClr val="424242"/>
              </a:solidFill>
              <a:bevel/>
              <a:headEnd/>
              <a:tailEnd/>
            </a:ln>
          </p:spPr>
          <p:txBody>
            <a:bodyPr anchor="ctr"/>
            <a:lstStyle/>
            <a:p>
              <a:pPr algn="ctr"/>
              <a:endParaRPr lang="zh-CN" altLang="zh-CN" sz="1400" b="1">
                <a:solidFill>
                  <a:srgbClr val="181818"/>
                </a:solidFill>
                <a:ea typeface="方正兰亭特黑简体" pitchFamily="2" charset="-122"/>
              </a:endParaRPr>
            </a:p>
          </p:txBody>
        </p:sp>
        <p:sp>
          <p:nvSpPr>
            <p:cNvPr id="12301" name="椭圆 120">
              <a:extLst>
                <a:ext uri="{FF2B5EF4-FFF2-40B4-BE49-F238E27FC236}">
                  <a16:creationId xmlns:a16="http://schemas.microsoft.com/office/drawing/2014/main" id="{CC8AC183-1940-4D37-AB8B-1CA5EF70A3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317" y="112318"/>
              <a:ext cx="1908175" cy="1908175"/>
            </a:xfrm>
            <a:prstGeom prst="ellipse">
              <a:avLst/>
            </a:pr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 cap="flat" cmpd="sng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 sz="1400" b="1">
                <a:solidFill>
                  <a:srgbClr val="181818"/>
                </a:solidFill>
                <a:ea typeface="方正兰亭特黑简体" pitchFamily="2" charset="-122"/>
              </a:endParaRPr>
            </a:p>
          </p:txBody>
        </p:sp>
      </p:grpSp>
      <p:grpSp>
        <p:nvGrpSpPr>
          <p:cNvPr id="12302" name="Group 14">
            <a:extLst>
              <a:ext uri="{FF2B5EF4-FFF2-40B4-BE49-F238E27FC236}">
                <a16:creationId xmlns:a16="http://schemas.microsoft.com/office/drawing/2014/main" id="{1C32ABB6-649E-4F59-96CE-F9E9ED09237E}"/>
              </a:ext>
            </a:extLst>
          </p:cNvPr>
          <p:cNvGrpSpPr>
            <a:grpSpLocks/>
          </p:cNvGrpSpPr>
          <p:nvPr/>
        </p:nvGrpSpPr>
        <p:grpSpPr bwMode="auto">
          <a:xfrm>
            <a:off x="4560888" y="1406525"/>
            <a:ext cx="1535112" cy="1535113"/>
            <a:chOff x="0" y="0"/>
            <a:chExt cx="2132807" cy="2132807"/>
          </a:xfrm>
        </p:grpSpPr>
        <p:sp useBgFill="1">
          <p:nvSpPr>
            <p:cNvPr id="12303" name="椭圆 122">
              <a:extLst>
                <a:ext uri="{FF2B5EF4-FFF2-40B4-BE49-F238E27FC236}">
                  <a16:creationId xmlns:a16="http://schemas.microsoft.com/office/drawing/2014/main" id="{CA26E011-73AD-4D9B-A9FB-F8A3562C08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2132807" cy="2132807"/>
            </a:xfrm>
            <a:prstGeom prst="ellipse">
              <a:avLst/>
            </a:prstGeom>
            <a:ln w="25400" cap="flat" cmpd="sng">
              <a:solidFill>
                <a:srgbClr val="21AFE6"/>
              </a:solidFill>
              <a:bevel/>
              <a:headEnd/>
              <a:tailEnd/>
            </a:ln>
          </p:spPr>
          <p:txBody>
            <a:bodyPr anchor="ctr"/>
            <a:lstStyle/>
            <a:p>
              <a:pPr algn="ctr"/>
              <a:endParaRPr lang="zh-CN" altLang="zh-CN" sz="1400" b="1">
                <a:solidFill>
                  <a:srgbClr val="181818"/>
                </a:solidFill>
                <a:ea typeface="方正兰亭特黑简体" pitchFamily="2" charset="-122"/>
              </a:endParaRPr>
            </a:p>
          </p:txBody>
        </p:sp>
        <p:sp>
          <p:nvSpPr>
            <p:cNvPr id="12304" name="椭圆 123">
              <a:extLst>
                <a:ext uri="{FF2B5EF4-FFF2-40B4-BE49-F238E27FC236}">
                  <a16:creationId xmlns:a16="http://schemas.microsoft.com/office/drawing/2014/main" id="{21C9E7FE-B220-4245-A51F-DAD72EB913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316" y="112316"/>
              <a:ext cx="1908175" cy="1908175"/>
            </a:xfrm>
            <a:prstGeom prst="ellipse">
              <a:avLst/>
            </a:prstGeom>
            <a:solidFill>
              <a:srgbClr val="21AF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 cap="flat" cmpd="sng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 sz="1400" b="1">
                <a:solidFill>
                  <a:srgbClr val="181818"/>
                </a:solidFill>
                <a:ea typeface="方正兰亭特黑简体" pitchFamily="2" charset="-122"/>
              </a:endParaRPr>
            </a:p>
          </p:txBody>
        </p:sp>
      </p:grpSp>
      <p:grpSp>
        <p:nvGrpSpPr>
          <p:cNvPr id="12305" name="Group 17">
            <a:extLst>
              <a:ext uri="{FF2B5EF4-FFF2-40B4-BE49-F238E27FC236}">
                <a16:creationId xmlns:a16="http://schemas.microsoft.com/office/drawing/2014/main" id="{78B26DA1-7D0F-495A-873F-9BC456462C8A}"/>
              </a:ext>
            </a:extLst>
          </p:cNvPr>
          <p:cNvGrpSpPr>
            <a:grpSpLocks/>
          </p:cNvGrpSpPr>
          <p:nvPr/>
        </p:nvGrpSpPr>
        <p:grpSpPr bwMode="auto">
          <a:xfrm>
            <a:off x="4560888" y="3946525"/>
            <a:ext cx="1535112" cy="1535113"/>
            <a:chOff x="0" y="0"/>
            <a:chExt cx="2132807" cy="2132807"/>
          </a:xfrm>
        </p:grpSpPr>
        <p:sp useBgFill="1">
          <p:nvSpPr>
            <p:cNvPr id="12306" name="椭圆 125">
              <a:extLst>
                <a:ext uri="{FF2B5EF4-FFF2-40B4-BE49-F238E27FC236}">
                  <a16:creationId xmlns:a16="http://schemas.microsoft.com/office/drawing/2014/main" id="{A9AA0E10-D622-44AD-BA1F-2156E52AD6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2132807" cy="2132807"/>
            </a:xfrm>
            <a:prstGeom prst="ellipse">
              <a:avLst/>
            </a:prstGeom>
            <a:ln w="25400" cap="flat" cmpd="sng">
              <a:solidFill>
                <a:srgbClr val="AEDC46"/>
              </a:solidFill>
              <a:bevel/>
              <a:headEnd/>
              <a:tailEnd/>
            </a:ln>
          </p:spPr>
          <p:txBody>
            <a:bodyPr anchor="ctr"/>
            <a:lstStyle/>
            <a:p>
              <a:pPr algn="ctr"/>
              <a:endParaRPr lang="zh-CN" altLang="zh-CN" sz="1400" b="1">
                <a:solidFill>
                  <a:srgbClr val="181818"/>
                </a:solidFill>
                <a:ea typeface="方正兰亭特黑简体" pitchFamily="2" charset="-122"/>
              </a:endParaRPr>
            </a:p>
          </p:txBody>
        </p:sp>
        <p:sp>
          <p:nvSpPr>
            <p:cNvPr id="12307" name="椭圆 126">
              <a:extLst>
                <a:ext uri="{FF2B5EF4-FFF2-40B4-BE49-F238E27FC236}">
                  <a16:creationId xmlns:a16="http://schemas.microsoft.com/office/drawing/2014/main" id="{67B282B9-074D-4743-AEDE-294D9E3694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317" y="112317"/>
              <a:ext cx="1908175" cy="1908175"/>
            </a:xfrm>
            <a:prstGeom prst="ellipse">
              <a:avLst/>
            </a:prstGeom>
            <a:solidFill>
              <a:srgbClr val="AEDC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 cap="flat" cmpd="sng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 sz="1400" b="1">
                <a:solidFill>
                  <a:srgbClr val="181818"/>
                </a:solidFill>
                <a:ea typeface="方正兰亭特黑简体" pitchFamily="2" charset="-122"/>
              </a:endParaRPr>
            </a:p>
          </p:txBody>
        </p:sp>
      </p:grpSp>
      <p:grpSp>
        <p:nvGrpSpPr>
          <p:cNvPr id="12308" name="Group 20">
            <a:extLst>
              <a:ext uri="{FF2B5EF4-FFF2-40B4-BE49-F238E27FC236}">
                <a16:creationId xmlns:a16="http://schemas.microsoft.com/office/drawing/2014/main" id="{A85B8838-C52C-481B-ADFD-59C7A4055D8D}"/>
              </a:ext>
            </a:extLst>
          </p:cNvPr>
          <p:cNvGrpSpPr>
            <a:grpSpLocks/>
          </p:cNvGrpSpPr>
          <p:nvPr/>
        </p:nvGrpSpPr>
        <p:grpSpPr bwMode="auto">
          <a:xfrm>
            <a:off x="7294563" y="1406525"/>
            <a:ext cx="1535112" cy="1535113"/>
            <a:chOff x="0" y="0"/>
            <a:chExt cx="2132807" cy="2132807"/>
          </a:xfrm>
        </p:grpSpPr>
        <p:sp useBgFill="1">
          <p:nvSpPr>
            <p:cNvPr id="12309" name="椭圆 130">
              <a:extLst>
                <a:ext uri="{FF2B5EF4-FFF2-40B4-BE49-F238E27FC236}">
                  <a16:creationId xmlns:a16="http://schemas.microsoft.com/office/drawing/2014/main" id="{4702D9A2-A483-4C90-9736-84DA647017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2132807" cy="2132807"/>
            </a:xfrm>
            <a:prstGeom prst="ellipse">
              <a:avLst/>
            </a:prstGeom>
            <a:ln w="25400" cap="flat" cmpd="sng">
              <a:solidFill>
                <a:srgbClr val="21AFE6"/>
              </a:solidFill>
              <a:bevel/>
              <a:headEnd/>
              <a:tailEnd/>
            </a:ln>
          </p:spPr>
          <p:txBody>
            <a:bodyPr anchor="ctr"/>
            <a:lstStyle/>
            <a:p>
              <a:pPr algn="ctr"/>
              <a:endParaRPr lang="zh-CN" altLang="zh-CN" sz="1400" b="1">
                <a:solidFill>
                  <a:srgbClr val="181818"/>
                </a:solidFill>
                <a:ea typeface="方正兰亭特黑简体" pitchFamily="2" charset="-122"/>
              </a:endParaRPr>
            </a:p>
          </p:txBody>
        </p:sp>
        <p:sp>
          <p:nvSpPr>
            <p:cNvPr id="12310" name="椭圆 131">
              <a:extLst>
                <a:ext uri="{FF2B5EF4-FFF2-40B4-BE49-F238E27FC236}">
                  <a16:creationId xmlns:a16="http://schemas.microsoft.com/office/drawing/2014/main" id="{81BB89C5-B71C-4F6A-A1DC-BA78005F5F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316" y="112316"/>
              <a:ext cx="1908175" cy="1908175"/>
            </a:xfrm>
            <a:prstGeom prst="ellipse">
              <a:avLst/>
            </a:prstGeom>
            <a:solidFill>
              <a:srgbClr val="21AF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 cap="flat" cmpd="sng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 sz="1400" b="1">
                <a:solidFill>
                  <a:srgbClr val="181818"/>
                </a:solidFill>
                <a:ea typeface="方正兰亭特黑简体" pitchFamily="2" charset="-122"/>
              </a:endParaRPr>
            </a:p>
          </p:txBody>
        </p:sp>
      </p:grpSp>
      <p:grpSp>
        <p:nvGrpSpPr>
          <p:cNvPr id="12311" name="Group 23">
            <a:extLst>
              <a:ext uri="{FF2B5EF4-FFF2-40B4-BE49-F238E27FC236}">
                <a16:creationId xmlns:a16="http://schemas.microsoft.com/office/drawing/2014/main" id="{4CA17C92-E3A8-4D1E-9361-60D1688B25BA}"/>
              </a:ext>
            </a:extLst>
          </p:cNvPr>
          <p:cNvGrpSpPr>
            <a:grpSpLocks/>
          </p:cNvGrpSpPr>
          <p:nvPr/>
        </p:nvGrpSpPr>
        <p:grpSpPr bwMode="auto">
          <a:xfrm>
            <a:off x="7294563" y="3946525"/>
            <a:ext cx="1535112" cy="1535113"/>
            <a:chOff x="0" y="0"/>
            <a:chExt cx="2132807" cy="2132807"/>
          </a:xfrm>
        </p:grpSpPr>
        <p:sp useBgFill="1">
          <p:nvSpPr>
            <p:cNvPr id="12312" name="椭圆 133">
              <a:extLst>
                <a:ext uri="{FF2B5EF4-FFF2-40B4-BE49-F238E27FC236}">
                  <a16:creationId xmlns:a16="http://schemas.microsoft.com/office/drawing/2014/main" id="{6DA01E72-CDF6-45F3-8978-9D548B55EA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2132807" cy="2132807"/>
            </a:xfrm>
            <a:prstGeom prst="ellipse">
              <a:avLst/>
            </a:prstGeom>
            <a:ln w="25400" cap="flat" cmpd="sng">
              <a:solidFill>
                <a:srgbClr val="AEDC46"/>
              </a:solidFill>
              <a:bevel/>
              <a:headEnd/>
              <a:tailEnd/>
            </a:ln>
          </p:spPr>
          <p:txBody>
            <a:bodyPr anchor="ctr"/>
            <a:lstStyle/>
            <a:p>
              <a:pPr algn="ctr"/>
              <a:endParaRPr lang="zh-CN" altLang="zh-CN" sz="1400" b="1">
                <a:solidFill>
                  <a:srgbClr val="181818"/>
                </a:solidFill>
                <a:ea typeface="方正兰亭特黑简体" pitchFamily="2" charset="-122"/>
              </a:endParaRPr>
            </a:p>
          </p:txBody>
        </p:sp>
        <p:sp>
          <p:nvSpPr>
            <p:cNvPr id="12313" name="椭圆 134">
              <a:extLst>
                <a:ext uri="{FF2B5EF4-FFF2-40B4-BE49-F238E27FC236}">
                  <a16:creationId xmlns:a16="http://schemas.microsoft.com/office/drawing/2014/main" id="{48DB1490-2C32-40A5-8A13-1F08F6BCB5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317" y="112317"/>
              <a:ext cx="1908175" cy="1908175"/>
            </a:xfrm>
            <a:prstGeom prst="ellipse">
              <a:avLst/>
            </a:prstGeom>
            <a:solidFill>
              <a:srgbClr val="AEDC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 cap="flat" cmpd="sng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 sz="1400" b="1">
                <a:solidFill>
                  <a:srgbClr val="181818"/>
                </a:solidFill>
                <a:ea typeface="方正兰亭特黑简体" pitchFamily="2" charset="-122"/>
              </a:endParaRPr>
            </a:p>
          </p:txBody>
        </p:sp>
      </p:grpSp>
      <p:sp>
        <p:nvSpPr>
          <p:cNvPr id="12314" name="椭圆 135">
            <a:extLst>
              <a:ext uri="{FF2B5EF4-FFF2-40B4-BE49-F238E27FC236}">
                <a16:creationId xmlns:a16="http://schemas.microsoft.com/office/drawing/2014/main" id="{3744D1EE-FBF2-4639-8664-844019B650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06075" y="1943100"/>
            <a:ext cx="463550" cy="46355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C8C8C8"/>
              </a:gs>
            </a:gsLst>
            <a:lin ang="19800000" scaled="1"/>
          </a:gradFill>
          <a:ln w="25400" cap="flat" cmpd="sng">
            <a:solidFill>
              <a:srgbClr val="42719B"/>
            </a:solidFill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 sz="1400" b="1">
              <a:solidFill>
                <a:srgbClr val="181818"/>
              </a:solidFill>
              <a:ea typeface="方正兰亭特黑简体" pitchFamily="2" charset="-122"/>
            </a:endParaRPr>
          </a:p>
        </p:txBody>
      </p:sp>
      <p:sp>
        <p:nvSpPr>
          <p:cNvPr id="12315" name="椭圆 136">
            <a:extLst>
              <a:ext uri="{FF2B5EF4-FFF2-40B4-BE49-F238E27FC236}">
                <a16:creationId xmlns:a16="http://schemas.microsoft.com/office/drawing/2014/main" id="{D8D75E48-21F2-454C-959E-EA295EB03A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06075" y="4481513"/>
            <a:ext cx="463550" cy="465137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C8C8C8"/>
              </a:gs>
            </a:gsLst>
            <a:lin ang="19800000" scaled="1"/>
          </a:gradFill>
          <a:ln w="25400" cap="flat" cmpd="sng">
            <a:solidFill>
              <a:srgbClr val="42719B"/>
            </a:solidFill>
            <a:bevel/>
            <a:headEnd/>
            <a:tailEnd/>
          </a:ln>
        </p:spPr>
        <p:txBody>
          <a:bodyPr anchor="ctr"/>
          <a:lstStyle/>
          <a:p>
            <a:pPr algn="ctr"/>
            <a:endParaRPr lang="zh-CN" altLang="zh-CN" sz="1400" b="1">
              <a:solidFill>
                <a:srgbClr val="181818"/>
              </a:solidFill>
              <a:ea typeface="方正兰亭特黑简体" pitchFamily="2" charset="-122"/>
            </a:endParaRPr>
          </a:p>
        </p:txBody>
      </p:sp>
      <p:sp>
        <p:nvSpPr>
          <p:cNvPr id="12316" name="矩形 145">
            <a:extLst>
              <a:ext uri="{FF2B5EF4-FFF2-40B4-BE49-F238E27FC236}">
                <a16:creationId xmlns:a16="http://schemas.microsoft.com/office/drawing/2014/main" id="{7AA26B2D-F928-40EC-AA71-61301AF8C5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37738" y="2832100"/>
            <a:ext cx="1709737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zh-CN" altLang="en-US" sz="1400" b="1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LOREM IPSUM DOLOR SIT AMET</a:t>
            </a:r>
            <a:endParaRPr lang="en-US" altLang="zh-CN" sz="1400" b="1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12317" name="圆角矩形 146">
            <a:extLst>
              <a:ext uri="{FF2B5EF4-FFF2-40B4-BE49-F238E27FC236}">
                <a16:creationId xmlns:a16="http://schemas.microsoft.com/office/drawing/2014/main" id="{4E9BC6CA-6354-49BE-8250-5AB52792D9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28238" y="2581275"/>
            <a:ext cx="1390650" cy="100013"/>
          </a:xfrm>
          <a:prstGeom prst="roundRect">
            <a:avLst>
              <a:gd name="adj" fmla="val 50000"/>
            </a:avLst>
          </a:prstGeom>
          <a:solidFill>
            <a:srgbClr val="21AFE6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2318" name="矩形 147">
            <a:extLst>
              <a:ext uri="{FF2B5EF4-FFF2-40B4-BE49-F238E27FC236}">
                <a16:creationId xmlns:a16="http://schemas.microsoft.com/office/drawing/2014/main" id="{16915E04-9BD1-4E14-B741-02C5E59E28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21863" y="5394325"/>
            <a:ext cx="17097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zh-CN" altLang="en-US" sz="1400" b="1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LOREM IPSUM DOLOR SIT AMET</a:t>
            </a:r>
            <a:endParaRPr lang="en-US" altLang="zh-CN" sz="1400" b="1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12319" name="圆角矩形 148">
            <a:extLst>
              <a:ext uri="{FF2B5EF4-FFF2-40B4-BE49-F238E27FC236}">
                <a16:creationId xmlns:a16="http://schemas.microsoft.com/office/drawing/2014/main" id="{F01CE58A-AE0A-4787-95B7-4398A4CA52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12363" y="5143500"/>
            <a:ext cx="1390650" cy="100013"/>
          </a:xfrm>
          <a:prstGeom prst="roundRect">
            <a:avLst>
              <a:gd name="adj" fmla="val 50000"/>
            </a:avLst>
          </a:prstGeom>
          <a:solidFill>
            <a:srgbClr val="AEDC46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2320" name="矩形 149">
            <a:extLst>
              <a:ext uri="{FF2B5EF4-FFF2-40B4-BE49-F238E27FC236}">
                <a16:creationId xmlns:a16="http://schemas.microsoft.com/office/drawing/2014/main" id="{942B1F58-CD02-4CD4-B2E5-AF69CC8214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6325" y="3292475"/>
            <a:ext cx="1709738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zh-CN" altLang="en-US" sz="1400" b="1">
                <a:solidFill>
                  <a:schemeClr val="bg1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LOREM IPSUM DOLOR SIT AMET</a:t>
            </a:r>
            <a:endParaRPr lang="en-US" altLang="zh-CN" sz="1400" b="1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algn="ctr"/>
            <a:r>
              <a:rPr lang="zh-CN" altLang="en-US" sz="1200">
                <a:solidFill>
                  <a:schemeClr val="bg1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consectetuer adipiscing elit, sed diam nonummy nibh</a:t>
            </a:r>
          </a:p>
        </p:txBody>
      </p:sp>
      <p:grpSp>
        <p:nvGrpSpPr>
          <p:cNvPr id="12321" name="Group 33">
            <a:extLst>
              <a:ext uri="{FF2B5EF4-FFF2-40B4-BE49-F238E27FC236}">
                <a16:creationId xmlns:a16="http://schemas.microsoft.com/office/drawing/2014/main" id="{5A5BA014-6523-4389-9130-5F33911E2C78}"/>
              </a:ext>
            </a:extLst>
          </p:cNvPr>
          <p:cNvGrpSpPr>
            <a:grpSpLocks/>
          </p:cNvGrpSpPr>
          <p:nvPr/>
        </p:nvGrpSpPr>
        <p:grpSpPr bwMode="auto">
          <a:xfrm>
            <a:off x="1592263" y="2619375"/>
            <a:ext cx="588962" cy="587375"/>
            <a:chOff x="0" y="0"/>
            <a:chExt cx="742951" cy="739775"/>
          </a:xfrm>
        </p:grpSpPr>
        <p:sp>
          <p:nvSpPr>
            <p:cNvPr id="12322" name="Freeform 737">
              <a:extLst>
                <a:ext uri="{FF2B5EF4-FFF2-40B4-BE49-F238E27FC236}">
                  <a16:creationId xmlns:a16="http://schemas.microsoft.com/office/drawing/2014/main" id="{F3BDEF4A-4474-430F-A85A-C91BDDE4C7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706438" cy="588963"/>
            </a:xfrm>
            <a:custGeom>
              <a:avLst/>
              <a:gdLst>
                <a:gd name="T0" fmla="*/ 16 w 188"/>
                <a:gd name="T1" fmla="*/ 50 h 157"/>
                <a:gd name="T2" fmla="*/ 150 w 188"/>
                <a:gd name="T3" fmla="*/ 16 h 157"/>
                <a:gd name="T4" fmla="*/ 172 w 188"/>
                <a:gd name="T5" fmla="*/ 105 h 157"/>
                <a:gd name="T6" fmla="*/ 175 w 188"/>
                <a:gd name="T7" fmla="*/ 112 h 157"/>
                <a:gd name="T8" fmla="*/ 181 w 188"/>
                <a:gd name="T9" fmla="*/ 112 h 157"/>
                <a:gd name="T10" fmla="*/ 185 w 188"/>
                <a:gd name="T11" fmla="*/ 112 h 157"/>
                <a:gd name="T12" fmla="*/ 188 w 188"/>
                <a:gd name="T13" fmla="*/ 112 h 157"/>
                <a:gd name="T14" fmla="*/ 188 w 188"/>
                <a:gd name="T15" fmla="*/ 112 h 157"/>
                <a:gd name="T16" fmla="*/ 162 w 188"/>
                <a:gd name="T17" fmla="*/ 6 h 157"/>
                <a:gd name="T18" fmla="*/ 154 w 188"/>
                <a:gd name="T19" fmla="*/ 1 h 157"/>
                <a:gd name="T20" fmla="*/ 6 w 188"/>
                <a:gd name="T21" fmla="*/ 38 h 157"/>
                <a:gd name="T22" fmla="*/ 1 w 188"/>
                <a:gd name="T23" fmla="*/ 41 h 157"/>
                <a:gd name="T24" fmla="*/ 1 w 188"/>
                <a:gd name="T25" fmla="*/ 46 h 157"/>
                <a:gd name="T26" fmla="*/ 27 w 188"/>
                <a:gd name="T27" fmla="*/ 152 h 157"/>
                <a:gd name="T28" fmla="*/ 34 w 188"/>
                <a:gd name="T29" fmla="*/ 157 h 157"/>
                <a:gd name="T30" fmla="*/ 35 w 188"/>
                <a:gd name="T31" fmla="*/ 157 h 157"/>
                <a:gd name="T32" fmla="*/ 65 w 188"/>
                <a:gd name="T33" fmla="*/ 150 h 157"/>
                <a:gd name="T34" fmla="*/ 65 w 188"/>
                <a:gd name="T35" fmla="*/ 142 h 157"/>
                <a:gd name="T36" fmla="*/ 65 w 188"/>
                <a:gd name="T37" fmla="*/ 135 h 157"/>
                <a:gd name="T38" fmla="*/ 39 w 188"/>
                <a:gd name="T39" fmla="*/ 142 h 157"/>
                <a:gd name="T40" fmla="*/ 16 w 188"/>
                <a:gd name="T41" fmla="*/ 50 h 15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88"/>
                <a:gd name="T64" fmla="*/ 0 h 157"/>
                <a:gd name="T65" fmla="*/ 188 w 188"/>
                <a:gd name="T66" fmla="*/ 157 h 157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88" h="157">
                  <a:moveTo>
                    <a:pt x="16" y="50"/>
                  </a:moveTo>
                  <a:cubicBezTo>
                    <a:pt x="150" y="16"/>
                    <a:pt x="150" y="16"/>
                    <a:pt x="150" y="16"/>
                  </a:cubicBezTo>
                  <a:cubicBezTo>
                    <a:pt x="172" y="105"/>
                    <a:pt x="172" y="105"/>
                    <a:pt x="172" y="105"/>
                  </a:cubicBezTo>
                  <a:cubicBezTo>
                    <a:pt x="173" y="107"/>
                    <a:pt x="174" y="109"/>
                    <a:pt x="175" y="112"/>
                  </a:cubicBezTo>
                  <a:cubicBezTo>
                    <a:pt x="181" y="112"/>
                    <a:pt x="181" y="112"/>
                    <a:pt x="181" y="112"/>
                  </a:cubicBezTo>
                  <a:cubicBezTo>
                    <a:pt x="185" y="112"/>
                    <a:pt x="185" y="112"/>
                    <a:pt x="185" y="112"/>
                  </a:cubicBezTo>
                  <a:cubicBezTo>
                    <a:pt x="186" y="112"/>
                    <a:pt x="187" y="112"/>
                    <a:pt x="188" y="112"/>
                  </a:cubicBezTo>
                  <a:cubicBezTo>
                    <a:pt x="188" y="112"/>
                    <a:pt x="188" y="112"/>
                    <a:pt x="188" y="112"/>
                  </a:cubicBezTo>
                  <a:cubicBezTo>
                    <a:pt x="162" y="6"/>
                    <a:pt x="162" y="6"/>
                    <a:pt x="162" y="6"/>
                  </a:cubicBezTo>
                  <a:cubicBezTo>
                    <a:pt x="161" y="2"/>
                    <a:pt x="157" y="0"/>
                    <a:pt x="154" y="1"/>
                  </a:cubicBezTo>
                  <a:cubicBezTo>
                    <a:pt x="6" y="38"/>
                    <a:pt x="6" y="38"/>
                    <a:pt x="6" y="38"/>
                  </a:cubicBezTo>
                  <a:cubicBezTo>
                    <a:pt x="4" y="38"/>
                    <a:pt x="2" y="39"/>
                    <a:pt x="1" y="41"/>
                  </a:cubicBezTo>
                  <a:cubicBezTo>
                    <a:pt x="0" y="42"/>
                    <a:pt x="0" y="44"/>
                    <a:pt x="1" y="46"/>
                  </a:cubicBezTo>
                  <a:cubicBezTo>
                    <a:pt x="27" y="152"/>
                    <a:pt x="27" y="152"/>
                    <a:pt x="27" y="152"/>
                  </a:cubicBezTo>
                  <a:cubicBezTo>
                    <a:pt x="28" y="155"/>
                    <a:pt x="31" y="157"/>
                    <a:pt x="34" y="157"/>
                  </a:cubicBezTo>
                  <a:cubicBezTo>
                    <a:pt x="34" y="157"/>
                    <a:pt x="35" y="157"/>
                    <a:pt x="35" y="157"/>
                  </a:cubicBezTo>
                  <a:cubicBezTo>
                    <a:pt x="65" y="150"/>
                    <a:pt x="65" y="150"/>
                    <a:pt x="65" y="150"/>
                  </a:cubicBezTo>
                  <a:cubicBezTo>
                    <a:pt x="65" y="142"/>
                    <a:pt x="65" y="142"/>
                    <a:pt x="65" y="142"/>
                  </a:cubicBezTo>
                  <a:cubicBezTo>
                    <a:pt x="65" y="135"/>
                    <a:pt x="65" y="135"/>
                    <a:pt x="65" y="135"/>
                  </a:cubicBezTo>
                  <a:cubicBezTo>
                    <a:pt x="39" y="142"/>
                    <a:pt x="39" y="142"/>
                    <a:pt x="39" y="142"/>
                  </a:cubicBezTo>
                  <a:lnTo>
                    <a:pt x="16" y="5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2323" name="Freeform 738">
              <a:extLst>
                <a:ext uri="{FF2B5EF4-FFF2-40B4-BE49-F238E27FC236}">
                  <a16:creationId xmlns:a16="http://schemas.microsoft.com/office/drawing/2014/main" id="{91647F16-C545-4EA7-984D-7BB2A1C3DB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925" y="211137"/>
              <a:ext cx="109538" cy="111125"/>
            </a:xfrm>
            <a:custGeom>
              <a:avLst/>
              <a:gdLst>
                <a:gd name="T0" fmla="*/ 12 w 29"/>
                <a:gd name="T1" fmla="*/ 2 h 30"/>
                <a:gd name="T2" fmla="*/ 2 w 29"/>
                <a:gd name="T3" fmla="*/ 18 h 30"/>
                <a:gd name="T4" fmla="*/ 18 w 29"/>
                <a:gd name="T5" fmla="*/ 28 h 30"/>
                <a:gd name="T6" fmla="*/ 28 w 29"/>
                <a:gd name="T7" fmla="*/ 12 h 30"/>
                <a:gd name="T8" fmla="*/ 12 w 29"/>
                <a:gd name="T9" fmla="*/ 2 h 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0"/>
                <a:gd name="T17" fmla="*/ 29 w 29"/>
                <a:gd name="T18" fmla="*/ 30 h 3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0">
                  <a:moveTo>
                    <a:pt x="12" y="2"/>
                  </a:moveTo>
                  <a:cubicBezTo>
                    <a:pt x="4" y="4"/>
                    <a:pt x="0" y="11"/>
                    <a:pt x="2" y="18"/>
                  </a:cubicBezTo>
                  <a:cubicBezTo>
                    <a:pt x="4" y="25"/>
                    <a:pt x="11" y="30"/>
                    <a:pt x="18" y="28"/>
                  </a:cubicBezTo>
                  <a:cubicBezTo>
                    <a:pt x="25" y="26"/>
                    <a:pt x="29" y="19"/>
                    <a:pt x="28" y="12"/>
                  </a:cubicBezTo>
                  <a:cubicBezTo>
                    <a:pt x="26" y="4"/>
                    <a:pt x="19" y="0"/>
                    <a:pt x="12" y="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2324" name="Freeform 739">
              <a:extLst>
                <a:ext uri="{FF2B5EF4-FFF2-40B4-BE49-F238E27FC236}">
                  <a16:creationId xmlns:a16="http://schemas.microsoft.com/office/drawing/2014/main" id="{DDA0B853-9828-4CC5-801B-1C19DEA583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9863" y="214312"/>
              <a:ext cx="415925" cy="277813"/>
            </a:xfrm>
            <a:custGeom>
              <a:avLst/>
              <a:gdLst>
                <a:gd name="T0" fmla="*/ 41 w 111"/>
                <a:gd name="T1" fmla="*/ 55 h 74"/>
                <a:gd name="T2" fmla="*/ 55 w 111"/>
                <a:gd name="T3" fmla="*/ 55 h 74"/>
                <a:gd name="T4" fmla="*/ 73 w 111"/>
                <a:gd name="T5" fmla="*/ 36 h 74"/>
                <a:gd name="T6" fmla="*/ 73 w 111"/>
                <a:gd name="T7" fmla="*/ 36 h 74"/>
                <a:gd name="T8" fmla="*/ 74 w 111"/>
                <a:gd name="T9" fmla="*/ 36 h 74"/>
                <a:gd name="T10" fmla="*/ 74 w 111"/>
                <a:gd name="T11" fmla="*/ 36 h 74"/>
                <a:gd name="T12" fmla="*/ 108 w 111"/>
                <a:gd name="T13" fmla="*/ 36 h 74"/>
                <a:gd name="T14" fmla="*/ 111 w 111"/>
                <a:gd name="T15" fmla="*/ 36 h 74"/>
                <a:gd name="T16" fmla="*/ 92 w 111"/>
                <a:gd name="T17" fmla="*/ 6 h 74"/>
                <a:gd name="T18" fmla="*/ 85 w 111"/>
                <a:gd name="T19" fmla="*/ 23 h 74"/>
                <a:gd name="T20" fmla="*/ 59 w 111"/>
                <a:gd name="T21" fmla="*/ 0 h 74"/>
                <a:gd name="T22" fmla="*/ 44 w 111"/>
                <a:gd name="T23" fmla="*/ 44 h 74"/>
                <a:gd name="T24" fmla="*/ 1 w 111"/>
                <a:gd name="T25" fmla="*/ 74 h 74"/>
                <a:gd name="T26" fmla="*/ 21 w 111"/>
                <a:gd name="T27" fmla="*/ 69 h 74"/>
                <a:gd name="T28" fmla="*/ 41 w 111"/>
                <a:gd name="T29" fmla="*/ 55 h 74"/>
                <a:gd name="T30" fmla="*/ 41 w 111"/>
                <a:gd name="T31" fmla="*/ 55 h 7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11"/>
                <a:gd name="T49" fmla="*/ 0 h 74"/>
                <a:gd name="T50" fmla="*/ 111 w 111"/>
                <a:gd name="T51" fmla="*/ 74 h 7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11" h="74">
                  <a:moveTo>
                    <a:pt x="41" y="55"/>
                  </a:moveTo>
                  <a:cubicBezTo>
                    <a:pt x="55" y="55"/>
                    <a:pt x="55" y="55"/>
                    <a:pt x="55" y="55"/>
                  </a:cubicBezTo>
                  <a:cubicBezTo>
                    <a:pt x="59" y="38"/>
                    <a:pt x="71" y="36"/>
                    <a:pt x="73" y="36"/>
                  </a:cubicBezTo>
                  <a:cubicBezTo>
                    <a:pt x="73" y="36"/>
                    <a:pt x="73" y="36"/>
                    <a:pt x="73" y="36"/>
                  </a:cubicBezTo>
                  <a:cubicBezTo>
                    <a:pt x="74" y="36"/>
                    <a:pt x="74" y="36"/>
                    <a:pt x="74" y="36"/>
                  </a:cubicBezTo>
                  <a:cubicBezTo>
                    <a:pt x="74" y="36"/>
                    <a:pt x="74" y="36"/>
                    <a:pt x="74" y="36"/>
                  </a:cubicBezTo>
                  <a:cubicBezTo>
                    <a:pt x="108" y="36"/>
                    <a:pt x="108" y="36"/>
                    <a:pt x="108" y="36"/>
                  </a:cubicBezTo>
                  <a:cubicBezTo>
                    <a:pt x="109" y="36"/>
                    <a:pt x="110" y="36"/>
                    <a:pt x="111" y="36"/>
                  </a:cubicBezTo>
                  <a:cubicBezTo>
                    <a:pt x="92" y="6"/>
                    <a:pt x="92" y="6"/>
                    <a:pt x="92" y="6"/>
                  </a:cubicBezTo>
                  <a:cubicBezTo>
                    <a:pt x="85" y="23"/>
                    <a:pt x="85" y="23"/>
                    <a:pt x="85" y="23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44" y="44"/>
                    <a:pt x="44" y="44"/>
                    <a:pt x="44" y="44"/>
                  </a:cubicBezTo>
                  <a:cubicBezTo>
                    <a:pt x="44" y="44"/>
                    <a:pt x="0" y="44"/>
                    <a:pt x="1" y="74"/>
                  </a:cubicBezTo>
                  <a:cubicBezTo>
                    <a:pt x="21" y="69"/>
                    <a:pt x="21" y="69"/>
                    <a:pt x="21" y="69"/>
                  </a:cubicBezTo>
                  <a:cubicBezTo>
                    <a:pt x="25" y="60"/>
                    <a:pt x="33" y="55"/>
                    <a:pt x="41" y="55"/>
                  </a:cubicBezTo>
                  <a:cubicBezTo>
                    <a:pt x="41" y="55"/>
                    <a:pt x="41" y="55"/>
                    <a:pt x="41" y="5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2325" name="Oval 740">
              <a:extLst>
                <a:ext uri="{FF2B5EF4-FFF2-40B4-BE49-F238E27FC236}">
                  <a16:creationId xmlns:a16="http://schemas.microsoft.com/office/drawing/2014/main" id="{E0367C28-BE2A-4950-85C2-3C7A58BFB5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1800" y="514350"/>
              <a:ext cx="150813" cy="14922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12326" name="Freeform 741">
              <a:extLst>
                <a:ext uri="{FF2B5EF4-FFF2-40B4-BE49-F238E27FC236}">
                  <a16:creationId xmlns:a16="http://schemas.microsoft.com/office/drawing/2014/main" id="{E7C1FC20-A104-4F30-91B8-621FD4389FB2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274638" y="379412"/>
              <a:ext cx="468313" cy="360363"/>
            </a:xfrm>
            <a:custGeom>
              <a:avLst/>
              <a:gdLst>
                <a:gd name="T0" fmla="*/ 125 w 125"/>
                <a:gd name="T1" fmla="*/ 31 h 96"/>
                <a:gd name="T2" fmla="*/ 112 w 125"/>
                <a:gd name="T3" fmla="*/ 19 h 96"/>
                <a:gd name="T4" fmla="*/ 110 w 125"/>
                <a:gd name="T5" fmla="*/ 19 h 96"/>
                <a:gd name="T6" fmla="*/ 95 w 125"/>
                <a:gd name="T7" fmla="*/ 19 h 96"/>
                <a:gd name="T8" fmla="*/ 94 w 125"/>
                <a:gd name="T9" fmla="*/ 16 h 96"/>
                <a:gd name="T10" fmla="*/ 93 w 125"/>
                <a:gd name="T11" fmla="*/ 9 h 96"/>
                <a:gd name="T12" fmla="*/ 86 w 125"/>
                <a:gd name="T13" fmla="*/ 2 h 96"/>
                <a:gd name="T14" fmla="*/ 80 w 125"/>
                <a:gd name="T15" fmla="*/ 0 h 96"/>
                <a:gd name="T16" fmla="*/ 46 w 125"/>
                <a:gd name="T17" fmla="*/ 0 h 96"/>
                <a:gd name="T18" fmla="*/ 46 w 125"/>
                <a:gd name="T19" fmla="*/ 0 h 96"/>
                <a:gd name="T20" fmla="*/ 35 w 125"/>
                <a:gd name="T21" fmla="*/ 14 h 96"/>
                <a:gd name="T22" fmla="*/ 34 w 125"/>
                <a:gd name="T23" fmla="*/ 19 h 96"/>
                <a:gd name="T24" fmla="*/ 15 w 125"/>
                <a:gd name="T25" fmla="*/ 19 h 96"/>
                <a:gd name="T26" fmla="*/ 13 w 125"/>
                <a:gd name="T27" fmla="*/ 19 h 96"/>
                <a:gd name="T28" fmla="*/ 7 w 125"/>
                <a:gd name="T29" fmla="*/ 21 h 96"/>
                <a:gd name="T30" fmla="*/ 0 w 125"/>
                <a:gd name="T31" fmla="*/ 32 h 96"/>
                <a:gd name="T32" fmla="*/ 0 w 125"/>
                <a:gd name="T33" fmla="*/ 33 h 96"/>
                <a:gd name="T34" fmla="*/ 0 w 125"/>
                <a:gd name="T35" fmla="*/ 39 h 96"/>
                <a:gd name="T36" fmla="*/ 0 w 125"/>
                <a:gd name="T37" fmla="*/ 47 h 96"/>
                <a:gd name="T38" fmla="*/ 0 w 125"/>
                <a:gd name="T39" fmla="*/ 83 h 96"/>
                <a:gd name="T40" fmla="*/ 3 w 125"/>
                <a:gd name="T41" fmla="*/ 92 h 96"/>
                <a:gd name="T42" fmla="*/ 13 w 125"/>
                <a:gd name="T43" fmla="*/ 96 h 96"/>
                <a:gd name="T44" fmla="*/ 112 w 125"/>
                <a:gd name="T45" fmla="*/ 96 h 96"/>
                <a:gd name="T46" fmla="*/ 112 w 125"/>
                <a:gd name="T47" fmla="*/ 96 h 96"/>
                <a:gd name="T48" fmla="*/ 125 w 125"/>
                <a:gd name="T49" fmla="*/ 83 h 96"/>
                <a:gd name="T50" fmla="*/ 125 w 125"/>
                <a:gd name="T51" fmla="*/ 32 h 96"/>
                <a:gd name="T52" fmla="*/ 125 w 125"/>
                <a:gd name="T53" fmla="*/ 31 h 96"/>
                <a:gd name="T54" fmla="*/ 62 w 125"/>
                <a:gd name="T55" fmla="*/ 83 h 96"/>
                <a:gd name="T56" fmla="*/ 35 w 125"/>
                <a:gd name="T57" fmla="*/ 56 h 96"/>
                <a:gd name="T58" fmla="*/ 44 w 125"/>
                <a:gd name="T59" fmla="*/ 36 h 96"/>
                <a:gd name="T60" fmla="*/ 62 w 125"/>
                <a:gd name="T61" fmla="*/ 29 h 96"/>
                <a:gd name="T62" fmla="*/ 68 w 125"/>
                <a:gd name="T63" fmla="*/ 30 h 96"/>
                <a:gd name="T64" fmla="*/ 89 w 125"/>
                <a:gd name="T65" fmla="*/ 56 h 96"/>
                <a:gd name="T66" fmla="*/ 62 w 125"/>
                <a:gd name="T67" fmla="*/ 83 h 96"/>
                <a:gd name="T68" fmla="*/ 103 w 125"/>
                <a:gd name="T69" fmla="*/ 45 h 96"/>
                <a:gd name="T70" fmla="*/ 97 w 125"/>
                <a:gd name="T71" fmla="*/ 40 h 96"/>
                <a:gd name="T72" fmla="*/ 103 w 125"/>
                <a:gd name="T73" fmla="*/ 35 h 96"/>
                <a:gd name="T74" fmla="*/ 108 w 125"/>
                <a:gd name="T75" fmla="*/ 40 h 96"/>
                <a:gd name="T76" fmla="*/ 103 w 125"/>
                <a:gd name="T77" fmla="*/ 45 h 9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125"/>
                <a:gd name="T118" fmla="*/ 0 h 96"/>
                <a:gd name="T119" fmla="*/ 125 w 125"/>
                <a:gd name="T120" fmla="*/ 96 h 9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125" h="96">
                  <a:moveTo>
                    <a:pt x="125" y="31"/>
                  </a:moveTo>
                  <a:cubicBezTo>
                    <a:pt x="124" y="27"/>
                    <a:pt x="121" y="19"/>
                    <a:pt x="112" y="19"/>
                  </a:cubicBezTo>
                  <a:cubicBezTo>
                    <a:pt x="110" y="19"/>
                    <a:pt x="110" y="19"/>
                    <a:pt x="110" y="19"/>
                  </a:cubicBezTo>
                  <a:cubicBezTo>
                    <a:pt x="95" y="19"/>
                    <a:pt x="95" y="19"/>
                    <a:pt x="95" y="19"/>
                  </a:cubicBezTo>
                  <a:cubicBezTo>
                    <a:pt x="95" y="18"/>
                    <a:pt x="95" y="17"/>
                    <a:pt x="94" y="16"/>
                  </a:cubicBezTo>
                  <a:cubicBezTo>
                    <a:pt x="94" y="14"/>
                    <a:pt x="93" y="11"/>
                    <a:pt x="93" y="9"/>
                  </a:cubicBezTo>
                  <a:cubicBezTo>
                    <a:pt x="91" y="6"/>
                    <a:pt x="89" y="3"/>
                    <a:pt x="86" y="2"/>
                  </a:cubicBezTo>
                  <a:cubicBezTo>
                    <a:pt x="84" y="1"/>
                    <a:pt x="82" y="0"/>
                    <a:pt x="8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5" y="0"/>
                    <a:pt x="37" y="1"/>
                    <a:pt x="35" y="14"/>
                  </a:cubicBezTo>
                  <a:cubicBezTo>
                    <a:pt x="34" y="16"/>
                    <a:pt x="34" y="17"/>
                    <a:pt x="3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3" y="19"/>
                    <a:pt x="13" y="19"/>
                    <a:pt x="13" y="19"/>
                  </a:cubicBezTo>
                  <a:cubicBezTo>
                    <a:pt x="12" y="19"/>
                    <a:pt x="9" y="20"/>
                    <a:pt x="7" y="21"/>
                  </a:cubicBezTo>
                  <a:cubicBezTo>
                    <a:pt x="3" y="23"/>
                    <a:pt x="0" y="27"/>
                    <a:pt x="0" y="32"/>
                  </a:cubicBezTo>
                  <a:cubicBezTo>
                    <a:pt x="0" y="32"/>
                    <a:pt x="0" y="33"/>
                    <a:pt x="0" y="33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0" y="47"/>
                    <a:pt x="0" y="47"/>
                    <a:pt x="0" y="47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4"/>
                    <a:pt x="0" y="88"/>
                    <a:pt x="3" y="92"/>
                  </a:cubicBezTo>
                  <a:cubicBezTo>
                    <a:pt x="5" y="94"/>
                    <a:pt x="9" y="96"/>
                    <a:pt x="13" y="96"/>
                  </a:cubicBezTo>
                  <a:cubicBezTo>
                    <a:pt x="112" y="96"/>
                    <a:pt x="112" y="96"/>
                    <a:pt x="112" y="96"/>
                  </a:cubicBezTo>
                  <a:cubicBezTo>
                    <a:pt x="112" y="96"/>
                    <a:pt x="112" y="96"/>
                    <a:pt x="112" y="96"/>
                  </a:cubicBezTo>
                  <a:cubicBezTo>
                    <a:pt x="117" y="95"/>
                    <a:pt x="125" y="92"/>
                    <a:pt x="125" y="83"/>
                  </a:cubicBezTo>
                  <a:cubicBezTo>
                    <a:pt x="125" y="32"/>
                    <a:pt x="125" y="32"/>
                    <a:pt x="125" y="32"/>
                  </a:cubicBezTo>
                  <a:lnTo>
                    <a:pt x="125" y="31"/>
                  </a:lnTo>
                  <a:close/>
                  <a:moveTo>
                    <a:pt x="62" y="83"/>
                  </a:moveTo>
                  <a:cubicBezTo>
                    <a:pt x="47" y="83"/>
                    <a:pt x="35" y="71"/>
                    <a:pt x="35" y="56"/>
                  </a:cubicBezTo>
                  <a:cubicBezTo>
                    <a:pt x="35" y="48"/>
                    <a:pt x="39" y="41"/>
                    <a:pt x="44" y="36"/>
                  </a:cubicBezTo>
                  <a:cubicBezTo>
                    <a:pt x="49" y="32"/>
                    <a:pt x="55" y="29"/>
                    <a:pt x="62" y="29"/>
                  </a:cubicBezTo>
                  <a:cubicBezTo>
                    <a:pt x="64" y="29"/>
                    <a:pt x="66" y="29"/>
                    <a:pt x="68" y="30"/>
                  </a:cubicBezTo>
                  <a:cubicBezTo>
                    <a:pt x="80" y="32"/>
                    <a:pt x="89" y="43"/>
                    <a:pt x="89" y="56"/>
                  </a:cubicBezTo>
                  <a:cubicBezTo>
                    <a:pt x="89" y="71"/>
                    <a:pt x="77" y="83"/>
                    <a:pt x="62" y="83"/>
                  </a:cubicBezTo>
                  <a:close/>
                  <a:moveTo>
                    <a:pt x="103" y="45"/>
                  </a:moveTo>
                  <a:cubicBezTo>
                    <a:pt x="100" y="45"/>
                    <a:pt x="97" y="43"/>
                    <a:pt x="97" y="40"/>
                  </a:cubicBezTo>
                  <a:cubicBezTo>
                    <a:pt x="97" y="37"/>
                    <a:pt x="100" y="35"/>
                    <a:pt x="103" y="35"/>
                  </a:cubicBezTo>
                  <a:cubicBezTo>
                    <a:pt x="105" y="35"/>
                    <a:pt x="108" y="37"/>
                    <a:pt x="108" y="40"/>
                  </a:cubicBezTo>
                  <a:cubicBezTo>
                    <a:pt x="108" y="43"/>
                    <a:pt x="105" y="45"/>
                    <a:pt x="103" y="4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</p:grpSp>
      <p:sp>
        <p:nvSpPr>
          <p:cNvPr id="12327" name="矩形 156">
            <a:extLst>
              <a:ext uri="{FF2B5EF4-FFF2-40B4-BE49-F238E27FC236}">
                <a16:creationId xmlns:a16="http://schemas.microsoft.com/office/drawing/2014/main" id="{D94B657A-92C8-4336-AC56-69FE628B75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9500" y="1900238"/>
            <a:ext cx="9302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CN" altLang="en-US" b="1">
                <a:solidFill>
                  <a:schemeClr val="bg1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LOREM </a:t>
            </a:r>
            <a:endParaRPr lang="en-US" altLang="zh-CN" b="1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algn="ctr"/>
            <a:r>
              <a:rPr lang="zh-CN" altLang="en-US" b="1">
                <a:solidFill>
                  <a:schemeClr val="bg1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IPSUM </a:t>
            </a:r>
            <a:endParaRPr lang="zh-CN" altLang="en-US">
              <a:solidFill>
                <a:schemeClr val="bg1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2328" name="矩形 157">
            <a:extLst>
              <a:ext uri="{FF2B5EF4-FFF2-40B4-BE49-F238E27FC236}">
                <a16:creationId xmlns:a16="http://schemas.microsoft.com/office/drawing/2014/main" id="{BB917DA7-A6EC-40A1-8916-9DD872E2FC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5238" y="1900238"/>
            <a:ext cx="9302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CN" altLang="en-US" b="1">
                <a:solidFill>
                  <a:schemeClr val="bg1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LOREM </a:t>
            </a:r>
            <a:endParaRPr lang="en-US" altLang="zh-CN" b="1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algn="ctr"/>
            <a:r>
              <a:rPr lang="zh-CN" altLang="en-US" b="1">
                <a:solidFill>
                  <a:schemeClr val="bg1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IPSUM </a:t>
            </a:r>
            <a:endParaRPr lang="zh-CN" altLang="en-US">
              <a:solidFill>
                <a:schemeClr val="bg1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2329" name="矩形 158">
            <a:extLst>
              <a:ext uri="{FF2B5EF4-FFF2-40B4-BE49-F238E27FC236}">
                <a16:creationId xmlns:a16="http://schemas.microsoft.com/office/drawing/2014/main" id="{492AAA42-38FB-4ACA-A0DE-0A8E3452C8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9975" y="4430713"/>
            <a:ext cx="9302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CN" altLang="en-US" b="1">
                <a:solidFill>
                  <a:schemeClr val="bg1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LOREM </a:t>
            </a:r>
            <a:endParaRPr lang="en-US" altLang="zh-CN" b="1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algn="ctr"/>
            <a:r>
              <a:rPr lang="zh-CN" altLang="en-US" b="1">
                <a:solidFill>
                  <a:schemeClr val="bg1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IPSUM </a:t>
            </a:r>
            <a:endParaRPr lang="zh-CN" altLang="en-US">
              <a:solidFill>
                <a:schemeClr val="bg1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2330" name="矩形 159">
            <a:extLst>
              <a:ext uri="{FF2B5EF4-FFF2-40B4-BE49-F238E27FC236}">
                <a16:creationId xmlns:a16="http://schemas.microsoft.com/office/drawing/2014/main" id="{9FFF8BA8-F5E9-4617-A056-C4134C4CB4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05713" y="4430713"/>
            <a:ext cx="9302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CN" altLang="en-US" b="1">
                <a:solidFill>
                  <a:schemeClr val="bg1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LOREM </a:t>
            </a:r>
            <a:endParaRPr lang="en-US" altLang="zh-CN" b="1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algn="ctr"/>
            <a:r>
              <a:rPr lang="zh-CN" altLang="en-US" b="1">
                <a:solidFill>
                  <a:schemeClr val="bg1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IPSUM </a:t>
            </a:r>
            <a:endParaRPr lang="zh-CN" altLang="en-US">
              <a:solidFill>
                <a:schemeClr val="bg1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2331" name="圆角矩形 160">
            <a:extLst>
              <a:ext uri="{FF2B5EF4-FFF2-40B4-BE49-F238E27FC236}">
                <a16:creationId xmlns:a16="http://schemas.microsoft.com/office/drawing/2014/main" id="{FDC41613-3115-4E4F-B43A-DE2A60710744}"/>
              </a:ext>
            </a:extLst>
          </p:cNvPr>
          <p:cNvSpPr>
            <a:spLocks noChangeArrowheads="1"/>
          </p:cNvSpPr>
          <p:nvPr/>
        </p:nvSpPr>
        <p:spPr bwMode="auto">
          <a:xfrm rot="2875521" flipH="1">
            <a:off x="7100094" y="2945606"/>
            <a:ext cx="511175" cy="100013"/>
          </a:xfrm>
          <a:prstGeom prst="roundRect">
            <a:avLst>
              <a:gd name="adj" fmla="val 50000"/>
            </a:avLst>
          </a:prstGeom>
          <a:solidFill>
            <a:srgbClr val="21AFE6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2332" name="矩形 161">
            <a:extLst>
              <a:ext uri="{FF2B5EF4-FFF2-40B4-BE49-F238E27FC236}">
                <a16:creationId xmlns:a16="http://schemas.microsoft.com/office/drawing/2014/main" id="{90A6650A-B8FB-4B75-8BAC-8BD4F83D4A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0275" y="2879725"/>
            <a:ext cx="13112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/>
            <a:r>
              <a:rPr lang="en-US" altLang="zh-CN" sz="1200">
                <a:solidFill>
                  <a:srgbClr val="21AFE6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sed diam nonummy nibh</a:t>
            </a:r>
          </a:p>
        </p:txBody>
      </p:sp>
      <p:sp>
        <p:nvSpPr>
          <p:cNvPr id="43" name="矩形 5">
            <a:extLst>
              <a:ext uri="{FF2B5EF4-FFF2-40B4-BE49-F238E27FC236}">
                <a16:creationId xmlns:a16="http://schemas.microsoft.com/office/drawing/2014/main" id="{36B9581C-323B-4922-AB21-10F18CFA3C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0500" y="6521450"/>
            <a:ext cx="18717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https://www.freeppt7.com</a:t>
            </a:r>
            <a:endParaRPr lang="zh-CN" altLang="zh-CN" sz="12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https://www.freeppt7.com">
  <a:themeElements>
    <a:clrScheme name="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FFFFFF"/>
      </a:accent3>
      <a:accent4>
        <a:srgbClr val="000000"/>
      </a:accent4>
      <a:accent5>
        <a:srgbClr val="B5CBE7"/>
      </a:accent5>
      <a:accent6>
        <a:srgbClr val="D7712B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tabLst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tabLst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FFFFFF"/>
      </a:accent3>
      <a:accent4>
        <a:srgbClr val="000000"/>
      </a:accent4>
      <a:accent5>
        <a:srgbClr val="B5CBE7"/>
      </a:accent5>
      <a:accent6>
        <a:srgbClr val="D7712B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</TotalTime>
  <Pages>0</Pages>
  <Words>1253</Words>
  <Characters>0</Characters>
  <Application>Microsoft Office PowerPoint</Application>
  <DocSecurity>0</DocSecurity>
  <PresentationFormat>宽屏</PresentationFormat>
  <Lines>0</Lines>
  <Paragraphs>282</Paragraphs>
  <Slides>19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6" baseType="lpstr">
      <vt:lpstr>Arial</vt:lpstr>
      <vt:lpstr>宋体</vt:lpstr>
      <vt:lpstr>Wingdings</vt:lpstr>
      <vt:lpstr>Calibri Light</vt:lpstr>
      <vt:lpstr>Calibri</vt:lpstr>
      <vt:lpstr>方正兰亭特黑简体</vt:lpstr>
      <vt:lpstr>https://www.freeppt7.com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>www.freeppt7.com</Company>
  <LinksUpToDate>false</LinksUpToDate>
  <CharactersWithSpaces>0</CharactersWithSpaces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subject/>
  <dc:creator>freeppt7.com</dc:creator>
  <cp:keywords>https:/www.freeppt7.com</cp:keywords>
  <dc:description/>
  <cp:lastModifiedBy>宇 之灵</cp:lastModifiedBy>
  <cp:revision>47</cp:revision>
  <dcterms:created xsi:type="dcterms:W3CDTF">2014-03-18T04:33:00Z</dcterms:created>
  <dcterms:modified xsi:type="dcterms:W3CDTF">2019-12-17T07:25:09Z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2052-9.1.0.4518</vt:lpwstr>
  </property>
</Properties>
</file>