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4" r:id="rId5"/>
    <p:sldId id="262" r:id="rId6"/>
    <p:sldId id="263" r:id="rId7"/>
    <p:sldId id="265" r:id="rId8"/>
    <p:sldId id="258" r:id="rId9"/>
    <p:sldId id="266" r:id="rId10"/>
    <p:sldId id="269" r:id="rId11"/>
    <p:sldId id="267" r:id="rId12"/>
    <p:sldId id="268" r:id="rId13"/>
    <p:sldId id="270" r:id="rId14"/>
    <p:sldId id="259" r:id="rId15"/>
    <p:sldId id="271" r:id="rId16"/>
    <p:sldId id="272" r:id="rId17"/>
    <p:sldId id="273" r:id="rId18"/>
    <p:sldId id="274" r:id="rId19"/>
    <p:sldId id="275" r:id="rId20"/>
    <p:sldId id="260" r:id="rId21"/>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14" y="180"/>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A33054-B592-44BB-95A1-267CDB3B3BE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034F261-0B0F-472B-A282-4D71ED27F0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D1453D9-BE8B-4B93-BA9F-5FEB5A61B9A3}"/>
              </a:ext>
            </a:extLst>
          </p:cNvPr>
          <p:cNvSpPr>
            <a:spLocks noGrp="1"/>
          </p:cNvSpPr>
          <p:nvPr>
            <p:ph type="dt" sz="half" idx="10"/>
          </p:nvPr>
        </p:nvSpPr>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5" name="页脚占位符 4">
            <a:extLst>
              <a:ext uri="{FF2B5EF4-FFF2-40B4-BE49-F238E27FC236}">
                <a16:creationId xmlns:a16="http://schemas.microsoft.com/office/drawing/2014/main" id="{455DEF4A-E13E-4073-BC1B-777BC6EA2264}"/>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DB6C3862-7918-4E75-94C2-E495642A022F}"/>
              </a:ext>
            </a:extLst>
          </p:cNvPr>
          <p:cNvSpPr>
            <a:spLocks noGrp="1"/>
          </p:cNvSpPr>
          <p:nvPr>
            <p:ph type="sldNum" sz="quarter" idx="12"/>
          </p:nvPr>
        </p:nvSpPr>
        <p:spPr/>
        <p:txBody>
          <a:bodyPr/>
          <a:lstStyle>
            <a:lvl1pPr>
              <a:defRPr/>
            </a:lvl1pPr>
          </a:lstStyle>
          <a:p>
            <a:fld id="{481006D9-48F2-4DFE-965C-0F031DD38DCF}"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0249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FE6D30-6DC9-4B05-948F-92A0C7B6F28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0B1637-4883-40A5-8FEE-EBEF61302E7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F3E87E-5982-452F-9044-1B4AD9D36463}"/>
              </a:ext>
            </a:extLst>
          </p:cNvPr>
          <p:cNvSpPr>
            <a:spLocks noGrp="1"/>
          </p:cNvSpPr>
          <p:nvPr>
            <p:ph type="dt" sz="half" idx="10"/>
          </p:nvPr>
        </p:nvSpPr>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5" name="页脚占位符 4">
            <a:extLst>
              <a:ext uri="{FF2B5EF4-FFF2-40B4-BE49-F238E27FC236}">
                <a16:creationId xmlns:a16="http://schemas.microsoft.com/office/drawing/2014/main" id="{D5731C7D-8215-4C3F-A6BC-28AC587AC831}"/>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5A98952A-DE80-481C-A568-DE7CD7977019}"/>
              </a:ext>
            </a:extLst>
          </p:cNvPr>
          <p:cNvSpPr>
            <a:spLocks noGrp="1"/>
          </p:cNvSpPr>
          <p:nvPr>
            <p:ph type="sldNum" sz="quarter" idx="12"/>
          </p:nvPr>
        </p:nvSpPr>
        <p:spPr/>
        <p:txBody>
          <a:bodyPr/>
          <a:lstStyle>
            <a:lvl1pPr>
              <a:defRPr/>
            </a:lvl1pPr>
          </a:lstStyle>
          <a:p>
            <a:fld id="{C238AD09-0BBB-4BCB-BA72-322BB8DEF230}"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13026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1EFD99A-8584-47FF-9464-E2A49BAEE01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33EE44D-AE27-40BE-8F65-719DB5AFE92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3A50F7-0F64-4B78-8679-BFD89AAF2376}"/>
              </a:ext>
            </a:extLst>
          </p:cNvPr>
          <p:cNvSpPr>
            <a:spLocks noGrp="1"/>
          </p:cNvSpPr>
          <p:nvPr>
            <p:ph type="dt" sz="half" idx="10"/>
          </p:nvPr>
        </p:nvSpPr>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5" name="页脚占位符 4">
            <a:extLst>
              <a:ext uri="{FF2B5EF4-FFF2-40B4-BE49-F238E27FC236}">
                <a16:creationId xmlns:a16="http://schemas.microsoft.com/office/drawing/2014/main" id="{13DDC6D6-35AF-4182-AFB5-8024B4F7FC5F}"/>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FC068F95-F854-47C1-8FFE-0C4DB7C45169}"/>
              </a:ext>
            </a:extLst>
          </p:cNvPr>
          <p:cNvSpPr>
            <a:spLocks noGrp="1"/>
          </p:cNvSpPr>
          <p:nvPr>
            <p:ph type="sldNum" sz="quarter" idx="12"/>
          </p:nvPr>
        </p:nvSpPr>
        <p:spPr/>
        <p:txBody>
          <a:bodyPr/>
          <a:lstStyle>
            <a:lvl1pPr>
              <a:defRPr/>
            </a:lvl1pPr>
          </a:lstStyle>
          <a:p>
            <a:fld id="{A4E614E2-FA72-4975-A742-58268B8F5F5D}"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68477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092BAB-10ED-49DA-B898-D204CCBAC351}"/>
              </a:ext>
            </a:extLst>
          </p:cNvPr>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8FCF0C-8F4E-4DFB-A3DD-F697A24AF299}"/>
              </a:ext>
            </a:extLst>
          </p:cNvPr>
          <p:cNvSpPr>
            <a:spLocks noGrp="1"/>
          </p:cNvSpPr>
          <p:nvPr>
            <p:ph type="dt" sz="half" idx="10"/>
          </p:nvPr>
        </p:nvSpPr>
        <p:spPr>
          <a:xfrm>
            <a:off x="838200" y="6356350"/>
            <a:ext cx="2743200" cy="365125"/>
          </a:xfrm>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4" name="页脚占位符 3">
            <a:extLst>
              <a:ext uri="{FF2B5EF4-FFF2-40B4-BE49-F238E27FC236}">
                <a16:creationId xmlns:a16="http://schemas.microsoft.com/office/drawing/2014/main" id="{091FD118-1E55-4E9A-8EDC-0238982C8019}"/>
              </a:ext>
            </a:extLst>
          </p:cNvPr>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id="{06891519-334D-47DA-81C7-A664EAB3DEA5}"/>
              </a:ext>
            </a:extLst>
          </p:cNvPr>
          <p:cNvSpPr>
            <a:spLocks noGrp="1"/>
          </p:cNvSpPr>
          <p:nvPr>
            <p:ph type="sldNum" sz="quarter" idx="12"/>
          </p:nvPr>
        </p:nvSpPr>
        <p:spPr>
          <a:xfrm>
            <a:off x="8610600" y="6356350"/>
            <a:ext cx="2743200" cy="365125"/>
          </a:xfrm>
        </p:spPr>
        <p:txBody>
          <a:bodyPr/>
          <a:lstStyle>
            <a:lvl1pPr>
              <a:defRPr/>
            </a:lvl1pPr>
          </a:lstStyle>
          <a:p>
            <a:fld id="{2177BF61-AB2E-4CE4-88A7-076F8C1B0FE8}"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01763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65FAC9-6BF7-473A-B20A-21D510F50F6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14A04DC-DC20-4F1A-BE0F-98DA8C4975D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F3F8163-A7B8-4FB2-AA99-63ABBE0357D3}"/>
              </a:ext>
            </a:extLst>
          </p:cNvPr>
          <p:cNvSpPr>
            <a:spLocks noGrp="1"/>
          </p:cNvSpPr>
          <p:nvPr>
            <p:ph type="dt" sz="half" idx="10"/>
          </p:nvPr>
        </p:nvSpPr>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5" name="页脚占位符 4">
            <a:extLst>
              <a:ext uri="{FF2B5EF4-FFF2-40B4-BE49-F238E27FC236}">
                <a16:creationId xmlns:a16="http://schemas.microsoft.com/office/drawing/2014/main" id="{EAB2A072-E8CA-448A-967C-E44456889546}"/>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899DA7A3-0B1A-49F6-B80E-166A03D06EF4}"/>
              </a:ext>
            </a:extLst>
          </p:cNvPr>
          <p:cNvSpPr>
            <a:spLocks noGrp="1"/>
          </p:cNvSpPr>
          <p:nvPr>
            <p:ph type="sldNum" sz="quarter" idx="12"/>
          </p:nvPr>
        </p:nvSpPr>
        <p:spPr/>
        <p:txBody>
          <a:bodyPr/>
          <a:lstStyle>
            <a:lvl1pPr>
              <a:defRPr/>
            </a:lvl1pPr>
          </a:lstStyle>
          <a:p>
            <a:fld id="{C7DBD335-B22A-4C40-876B-CE7F1626C183}"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40878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6F8730-B2CF-4500-9191-1511E43C065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8545C0-390C-4DD9-9552-0E7D7FBE27E9}"/>
              </a:ext>
            </a:extLst>
          </p:cNvPr>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E9BB5F6-C6B3-45F1-999F-7D22812F4504}"/>
              </a:ext>
            </a:extLst>
          </p:cNvPr>
          <p:cNvSpPr>
            <a:spLocks noGrp="1"/>
          </p:cNvSpPr>
          <p:nvPr>
            <p:ph type="dt" sz="half" idx="10"/>
          </p:nvPr>
        </p:nvSpPr>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5" name="页脚占位符 4">
            <a:extLst>
              <a:ext uri="{FF2B5EF4-FFF2-40B4-BE49-F238E27FC236}">
                <a16:creationId xmlns:a16="http://schemas.microsoft.com/office/drawing/2014/main" id="{0C7F0C09-ECBF-40D0-B1EA-81E705915A4A}"/>
              </a:ext>
            </a:extLst>
          </p:cNvPr>
          <p:cNvSpPr>
            <a:spLocks noGrp="1"/>
          </p:cNvSpPr>
          <p:nvPr>
            <p:ph type="ftr" sz="quarter" idx="11"/>
          </p:nvPr>
        </p:nvSpPr>
        <p:spPr/>
        <p:txBody>
          <a:bodyPr/>
          <a:lstStyle>
            <a:lvl1pPr>
              <a:defRPr/>
            </a:lvl1pPr>
          </a:lstStyle>
          <a:p>
            <a:endParaRPr lang="zh-CN" altLang="zh-CN"/>
          </a:p>
        </p:txBody>
      </p:sp>
      <p:sp>
        <p:nvSpPr>
          <p:cNvPr id="6" name="灯片编号占位符 5">
            <a:extLst>
              <a:ext uri="{FF2B5EF4-FFF2-40B4-BE49-F238E27FC236}">
                <a16:creationId xmlns:a16="http://schemas.microsoft.com/office/drawing/2014/main" id="{1AB41E12-56A0-4657-B7B1-DDCBF1BFEF64}"/>
              </a:ext>
            </a:extLst>
          </p:cNvPr>
          <p:cNvSpPr>
            <a:spLocks noGrp="1"/>
          </p:cNvSpPr>
          <p:nvPr>
            <p:ph type="sldNum" sz="quarter" idx="12"/>
          </p:nvPr>
        </p:nvSpPr>
        <p:spPr/>
        <p:txBody>
          <a:bodyPr/>
          <a:lstStyle>
            <a:lvl1pPr>
              <a:defRPr/>
            </a:lvl1pPr>
          </a:lstStyle>
          <a:p>
            <a:fld id="{192CFA87-4FF3-419F-9C5B-934906063515}"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952002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4409F0-6135-4FCC-823C-4E88D7E5E99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0C7AEF-BFAE-4455-9CCE-4CF6DEA4FD5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FF354C7-6305-429B-BF25-08B5FF2BE1D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48449BD-0B31-4B1A-9C99-FFD6B534513F}"/>
              </a:ext>
            </a:extLst>
          </p:cNvPr>
          <p:cNvSpPr>
            <a:spLocks noGrp="1"/>
          </p:cNvSpPr>
          <p:nvPr>
            <p:ph type="dt" sz="half" idx="10"/>
          </p:nvPr>
        </p:nvSpPr>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6" name="页脚占位符 5">
            <a:extLst>
              <a:ext uri="{FF2B5EF4-FFF2-40B4-BE49-F238E27FC236}">
                <a16:creationId xmlns:a16="http://schemas.microsoft.com/office/drawing/2014/main" id="{ED2BE1AD-9234-4444-A680-BD0E16F9F88D}"/>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DE141F55-DE02-4FE1-A34E-2D5D68781967}"/>
              </a:ext>
            </a:extLst>
          </p:cNvPr>
          <p:cNvSpPr>
            <a:spLocks noGrp="1"/>
          </p:cNvSpPr>
          <p:nvPr>
            <p:ph type="sldNum" sz="quarter" idx="12"/>
          </p:nvPr>
        </p:nvSpPr>
        <p:spPr/>
        <p:txBody>
          <a:bodyPr/>
          <a:lstStyle>
            <a:lvl1pPr>
              <a:defRPr/>
            </a:lvl1pPr>
          </a:lstStyle>
          <a:p>
            <a:fld id="{ED1919A8-B072-4CFB-9812-D9905241C649}"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57897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CAC674-A46C-4596-99FE-96BF11D4C33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459C9C3-B0CA-47EE-95D0-A7718296C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A38124E-DAE4-48D6-BAE8-07673AB5E93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6C68A1E-E836-478A-934D-06B78A867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5865BDD-F09C-43EB-BC82-664AABF9711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7862878-EAF6-49F8-940F-DB6F74287A8A}"/>
              </a:ext>
            </a:extLst>
          </p:cNvPr>
          <p:cNvSpPr>
            <a:spLocks noGrp="1"/>
          </p:cNvSpPr>
          <p:nvPr>
            <p:ph type="dt" sz="half" idx="10"/>
          </p:nvPr>
        </p:nvSpPr>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8" name="页脚占位符 7">
            <a:extLst>
              <a:ext uri="{FF2B5EF4-FFF2-40B4-BE49-F238E27FC236}">
                <a16:creationId xmlns:a16="http://schemas.microsoft.com/office/drawing/2014/main" id="{2A2C9355-BAAF-41F0-95ED-564BC1309909}"/>
              </a:ext>
            </a:extLst>
          </p:cNvPr>
          <p:cNvSpPr>
            <a:spLocks noGrp="1"/>
          </p:cNvSpPr>
          <p:nvPr>
            <p:ph type="ftr" sz="quarter" idx="11"/>
          </p:nvPr>
        </p:nvSpPr>
        <p:spPr/>
        <p:txBody>
          <a:bodyPr/>
          <a:lstStyle>
            <a:lvl1pPr>
              <a:defRPr/>
            </a:lvl1pPr>
          </a:lstStyle>
          <a:p>
            <a:endParaRPr lang="zh-CN" altLang="zh-CN"/>
          </a:p>
        </p:txBody>
      </p:sp>
      <p:sp>
        <p:nvSpPr>
          <p:cNvPr id="9" name="灯片编号占位符 8">
            <a:extLst>
              <a:ext uri="{FF2B5EF4-FFF2-40B4-BE49-F238E27FC236}">
                <a16:creationId xmlns:a16="http://schemas.microsoft.com/office/drawing/2014/main" id="{2F8BBB07-FFD5-45CE-A996-182555BE17FA}"/>
              </a:ext>
            </a:extLst>
          </p:cNvPr>
          <p:cNvSpPr>
            <a:spLocks noGrp="1"/>
          </p:cNvSpPr>
          <p:nvPr>
            <p:ph type="sldNum" sz="quarter" idx="12"/>
          </p:nvPr>
        </p:nvSpPr>
        <p:spPr/>
        <p:txBody>
          <a:bodyPr/>
          <a:lstStyle>
            <a:lvl1pPr>
              <a:defRPr/>
            </a:lvl1pPr>
          </a:lstStyle>
          <a:p>
            <a:fld id="{FEFCC99F-9095-48EC-B395-D930BE14CAA6}"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50056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6C226-3434-48A9-B3A3-4B959E2E798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66E1CC4-3191-45B7-B544-54020AAD5A7C}"/>
              </a:ext>
            </a:extLst>
          </p:cNvPr>
          <p:cNvSpPr>
            <a:spLocks noGrp="1"/>
          </p:cNvSpPr>
          <p:nvPr>
            <p:ph type="dt" sz="half" idx="10"/>
          </p:nvPr>
        </p:nvSpPr>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4" name="页脚占位符 3">
            <a:extLst>
              <a:ext uri="{FF2B5EF4-FFF2-40B4-BE49-F238E27FC236}">
                <a16:creationId xmlns:a16="http://schemas.microsoft.com/office/drawing/2014/main" id="{70DEA5D6-7D80-43A2-8090-384D6626DEB0}"/>
              </a:ext>
            </a:extLst>
          </p:cNvPr>
          <p:cNvSpPr>
            <a:spLocks noGrp="1"/>
          </p:cNvSpPr>
          <p:nvPr>
            <p:ph type="ftr" sz="quarter" idx="11"/>
          </p:nvPr>
        </p:nvSpPr>
        <p:spPr/>
        <p:txBody>
          <a:bodyPr/>
          <a:lstStyle>
            <a:lvl1pPr>
              <a:defRPr/>
            </a:lvl1pPr>
          </a:lstStyle>
          <a:p>
            <a:endParaRPr lang="zh-CN" altLang="zh-CN"/>
          </a:p>
        </p:txBody>
      </p:sp>
      <p:sp>
        <p:nvSpPr>
          <p:cNvPr id="5" name="灯片编号占位符 4">
            <a:extLst>
              <a:ext uri="{FF2B5EF4-FFF2-40B4-BE49-F238E27FC236}">
                <a16:creationId xmlns:a16="http://schemas.microsoft.com/office/drawing/2014/main" id="{3DFACA0D-BD10-42FD-8F63-79352666F49C}"/>
              </a:ext>
            </a:extLst>
          </p:cNvPr>
          <p:cNvSpPr>
            <a:spLocks noGrp="1"/>
          </p:cNvSpPr>
          <p:nvPr>
            <p:ph type="sldNum" sz="quarter" idx="12"/>
          </p:nvPr>
        </p:nvSpPr>
        <p:spPr/>
        <p:txBody>
          <a:bodyPr/>
          <a:lstStyle>
            <a:lvl1pPr>
              <a:defRPr/>
            </a:lvl1pPr>
          </a:lstStyle>
          <a:p>
            <a:fld id="{694B501D-8B6A-410B-B7E5-406E4937E21C}"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41899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5C44776-B100-4A47-966A-D65D75BFAEED}"/>
              </a:ext>
            </a:extLst>
          </p:cNvPr>
          <p:cNvSpPr>
            <a:spLocks noGrp="1"/>
          </p:cNvSpPr>
          <p:nvPr>
            <p:ph type="dt" sz="half" idx="10"/>
          </p:nvPr>
        </p:nvSpPr>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3" name="页脚占位符 2">
            <a:extLst>
              <a:ext uri="{FF2B5EF4-FFF2-40B4-BE49-F238E27FC236}">
                <a16:creationId xmlns:a16="http://schemas.microsoft.com/office/drawing/2014/main" id="{7573FFDD-0B1F-49AF-8301-BB811E199CE5}"/>
              </a:ext>
            </a:extLst>
          </p:cNvPr>
          <p:cNvSpPr>
            <a:spLocks noGrp="1"/>
          </p:cNvSpPr>
          <p:nvPr>
            <p:ph type="ftr" sz="quarter" idx="11"/>
          </p:nvPr>
        </p:nvSpPr>
        <p:spPr/>
        <p:txBody>
          <a:bodyPr/>
          <a:lstStyle>
            <a:lvl1pPr>
              <a:defRPr/>
            </a:lvl1pPr>
          </a:lstStyle>
          <a:p>
            <a:endParaRPr lang="zh-CN" altLang="zh-CN"/>
          </a:p>
        </p:txBody>
      </p:sp>
      <p:sp>
        <p:nvSpPr>
          <p:cNvPr id="4" name="灯片编号占位符 3">
            <a:extLst>
              <a:ext uri="{FF2B5EF4-FFF2-40B4-BE49-F238E27FC236}">
                <a16:creationId xmlns:a16="http://schemas.microsoft.com/office/drawing/2014/main" id="{F6E126B6-C247-4EA6-8020-0349CE51203C}"/>
              </a:ext>
            </a:extLst>
          </p:cNvPr>
          <p:cNvSpPr>
            <a:spLocks noGrp="1"/>
          </p:cNvSpPr>
          <p:nvPr>
            <p:ph type="sldNum" sz="quarter" idx="12"/>
          </p:nvPr>
        </p:nvSpPr>
        <p:spPr/>
        <p:txBody>
          <a:bodyPr/>
          <a:lstStyle>
            <a:lvl1pPr>
              <a:defRPr/>
            </a:lvl1pPr>
          </a:lstStyle>
          <a:p>
            <a:fld id="{208EDB7F-43E9-4894-9812-2CA1483F35AE}"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24875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A59188-A94D-442C-93CD-FCD3D4116FA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67C0D0C-D6AC-47D1-B684-AA3D1EA4F6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575CCAC-67F6-4EFA-83CB-04F4FC472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0E6922-C35E-4D63-BAC5-FA6A91A07537}"/>
              </a:ext>
            </a:extLst>
          </p:cNvPr>
          <p:cNvSpPr>
            <a:spLocks noGrp="1"/>
          </p:cNvSpPr>
          <p:nvPr>
            <p:ph type="dt" sz="half" idx="10"/>
          </p:nvPr>
        </p:nvSpPr>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6" name="页脚占位符 5">
            <a:extLst>
              <a:ext uri="{FF2B5EF4-FFF2-40B4-BE49-F238E27FC236}">
                <a16:creationId xmlns:a16="http://schemas.microsoft.com/office/drawing/2014/main" id="{2A228C0D-C3EE-4076-B7C2-8F7BEB645971}"/>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794EBE03-1906-4280-B6B9-2378069592B4}"/>
              </a:ext>
            </a:extLst>
          </p:cNvPr>
          <p:cNvSpPr>
            <a:spLocks noGrp="1"/>
          </p:cNvSpPr>
          <p:nvPr>
            <p:ph type="sldNum" sz="quarter" idx="12"/>
          </p:nvPr>
        </p:nvSpPr>
        <p:spPr/>
        <p:txBody>
          <a:bodyPr/>
          <a:lstStyle>
            <a:lvl1pPr>
              <a:defRPr/>
            </a:lvl1pPr>
          </a:lstStyle>
          <a:p>
            <a:fld id="{1083F63B-1EEF-494C-83DC-CF05E8E8E4E5}"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44214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112CF5-9D34-49B8-906E-D3234D20CC7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FBD0C0-4BEA-4EB6-BAAC-4BBD261DCB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F80D23E-D75E-478C-B99D-489271450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1E2672-A017-4432-812E-42A68E9294F1}"/>
              </a:ext>
            </a:extLst>
          </p:cNvPr>
          <p:cNvSpPr>
            <a:spLocks noGrp="1"/>
          </p:cNvSpPr>
          <p:nvPr>
            <p:ph type="dt" sz="half" idx="10"/>
          </p:nvPr>
        </p:nvSpPr>
        <p:spPr/>
        <p:txBody>
          <a:bodyPr/>
          <a:lstStyle>
            <a:lvl1pPr>
              <a:defRPr/>
            </a:lvl1pPr>
          </a:lstStyle>
          <a:p>
            <a:fld id="{77BAEE64-1F74-4DDF-82B9-6DF1D57CB261}" type="datetime1">
              <a:rPr lang="zh-CN" altLang="en-US"/>
              <a:pPr/>
              <a:t>2019/12/17</a:t>
            </a:fld>
            <a:endParaRPr lang="zh-CN" altLang="en-US" sz="1800">
              <a:solidFill>
                <a:schemeClr val="tx1"/>
              </a:solidFill>
            </a:endParaRPr>
          </a:p>
        </p:txBody>
      </p:sp>
      <p:sp>
        <p:nvSpPr>
          <p:cNvPr id="6" name="页脚占位符 5">
            <a:extLst>
              <a:ext uri="{FF2B5EF4-FFF2-40B4-BE49-F238E27FC236}">
                <a16:creationId xmlns:a16="http://schemas.microsoft.com/office/drawing/2014/main" id="{A26C7F72-56B2-4FEC-81BB-45966B9EC9EA}"/>
              </a:ext>
            </a:extLst>
          </p:cNvPr>
          <p:cNvSpPr>
            <a:spLocks noGrp="1"/>
          </p:cNvSpPr>
          <p:nvPr>
            <p:ph type="ftr" sz="quarter" idx="11"/>
          </p:nvPr>
        </p:nvSpPr>
        <p:spPr/>
        <p:txBody>
          <a:bodyPr/>
          <a:lstStyle>
            <a:lvl1pPr>
              <a:defRPr/>
            </a:lvl1pPr>
          </a:lstStyle>
          <a:p>
            <a:endParaRPr lang="zh-CN" altLang="zh-CN"/>
          </a:p>
        </p:txBody>
      </p:sp>
      <p:sp>
        <p:nvSpPr>
          <p:cNvPr id="7" name="灯片编号占位符 6">
            <a:extLst>
              <a:ext uri="{FF2B5EF4-FFF2-40B4-BE49-F238E27FC236}">
                <a16:creationId xmlns:a16="http://schemas.microsoft.com/office/drawing/2014/main" id="{452D429D-F497-4CB5-834A-AD813E2D909A}"/>
              </a:ext>
            </a:extLst>
          </p:cNvPr>
          <p:cNvSpPr>
            <a:spLocks noGrp="1"/>
          </p:cNvSpPr>
          <p:nvPr>
            <p:ph type="sldNum" sz="quarter" idx="12"/>
          </p:nvPr>
        </p:nvSpPr>
        <p:spPr/>
        <p:txBody>
          <a:bodyPr/>
          <a:lstStyle>
            <a:lvl1pPr>
              <a:defRPr/>
            </a:lvl1pPr>
          </a:lstStyle>
          <a:p>
            <a:fld id="{DF4A8012-39DA-4EE1-A078-931B6C78439A}"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308598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D1823891-5BCE-4C5A-BEA5-7BABF3706D26}"/>
              </a:ext>
            </a:extLst>
          </p:cNvPr>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027" name="文本占位符 2">
            <a:extLst>
              <a:ext uri="{FF2B5EF4-FFF2-40B4-BE49-F238E27FC236}">
                <a16:creationId xmlns:a16="http://schemas.microsoft.com/office/drawing/2014/main" id="{2BA5B047-BD0A-480E-B316-6DCF93CE9D7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a:extLst>
              <a:ext uri="{FF2B5EF4-FFF2-40B4-BE49-F238E27FC236}">
                <a16:creationId xmlns:a16="http://schemas.microsoft.com/office/drawing/2014/main" id="{2A8FFF42-9D2A-4106-A42B-ECA66317D2CB}"/>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7BAEE64-1F74-4DDF-82B9-6DF1D57CB261}" type="datetime1">
              <a:rPr lang="zh-CN" altLang="en-US"/>
              <a:pPr/>
              <a:t>2019/12/17</a:t>
            </a:fld>
            <a:endParaRPr lang="zh-CN" altLang="en-US" sz="1800">
              <a:solidFill>
                <a:schemeClr val="tx1"/>
              </a:solidFill>
            </a:endParaRPr>
          </a:p>
        </p:txBody>
      </p:sp>
      <p:sp>
        <p:nvSpPr>
          <p:cNvPr id="1029" name="页脚占位符 4">
            <a:extLst>
              <a:ext uri="{FF2B5EF4-FFF2-40B4-BE49-F238E27FC236}">
                <a16:creationId xmlns:a16="http://schemas.microsoft.com/office/drawing/2014/main" id="{DF7DA492-ABB8-4493-B659-E49DE3C356E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zh-CN"/>
          </a:p>
        </p:txBody>
      </p:sp>
      <p:sp>
        <p:nvSpPr>
          <p:cNvPr id="1030" name="灯片编号占位符 5">
            <a:extLst>
              <a:ext uri="{FF2B5EF4-FFF2-40B4-BE49-F238E27FC236}">
                <a16:creationId xmlns:a16="http://schemas.microsoft.com/office/drawing/2014/main" id="{F666532A-7925-439E-8FC3-3C9C2FB48797}"/>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BA427D9-6FCF-4D9C-AEFD-68B4C9BCCF9E}" type="slidenum">
              <a:rPr lang="zh-CN" altLang="en-US"/>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9144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6">
            <a:extLst>
              <a:ext uri="{FF2B5EF4-FFF2-40B4-BE49-F238E27FC236}">
                <a16:creationId xmlns:a16="http://schemas.microsoft.com/office/drawing/2014/main" id="{633355A1-8571-4571-A1AA-C94E93C06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863" y="1911350"/>
            <a:ext cx="44291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7">
            <a:extLst>
              <a:ext uri="{FF2B5EF4-FFF2-40B4-BE49-F238E27FC236}">
                <a16:creationId xmlns:a16="http://schemas.microsoft.com/office/drawing/2014/main" id="{034F3314-AE9F-4EBA-B061-93FA7367A21E}"/>
              </a:ext>
            </a:extLst>
          </p:cNvPr>
          <p:cNvSpPr>
            <a:spLocks noChangeArrowheads="1"/>
          </p:cNvSpPr>
          <p:nvPr/>
        </p:nvSpPr>
        <p:spPr bwMode="auto">
          <a:xfrm>
            <a:off x="7861300" y="1911350"/>
            <a:ext cx="4330700" cy="2952750"/>
          </a:xfrm>
          <a:prstGeom prst="rect">
            <a:avLst/>
          </a:prstGeom>
          <a:solidFill>
            <a:srgbClr val="6991FE"/>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zh-CN">
              <a:solidFill>
                <a:srgbClr val="FFFFFF"/>
              </a:solidFill>
            </a:endParaRPr>
          </a:p>
        </p:txBody>
      </p:sp>
      <p:sp>
        <p:nvSpPr>
          <p:cNvPr id="3076" name="标题 1">
            <a:extLst>
              <a:ext uri="{FF2B5EF4-FFF2-40B4-BE49-F238E27FC236}">
                <a16:creationId xmlns:a16="http://schemas.microsoft.com/office/drawing/2014/main" id="{F7F76DB4-E7F7-425B-BE4B-C9E5FE3BD4AC}"/>
              </a:ext>
            </a:extLst>
          </p:cNvPr>
          <p:cNvSpPr>
            <a:spLocks noGrp="1" noChangeArrowheads="1"/>
          </p:cNvSpPr>
          <p:nvPr>
            <p:ph type="ctrTitle" idx="4294967295"/>
          </p:nvPr>
        </p:nvSpPr>
        <p:spPr>
          <a:xfrm>
            <a:off x="7861300" y="1936750"/>
            <a:ext cx="3427413" cy="2927350"/>
          </a:xfrm>
          <a:ln/>
        </p:spPr>
        <p:txBody>
          <a:bodyPr/>
          <a:lstStyle/>
          <a:p>
            <a:pPr marL="0" indent="0" algn="ctr"/>
            <a:r>
              <a:rPr lang="en-US" altLang="zh-CN" sz="4800" b="1">
                <a:solidFill>
                  <a:schemeClr val="bg1"/>
                </a:solidFill>
              </a:rPr>
              <a:t>BUSINESS PPT TEMPLATE</a:t>
            </a:r>
            <a:endParaRPr lang="zh-CN" altLang="en-US" sz="4800" b="1">
              <a:solidFill>
                <a:schemeClr val="bg1"/>
              </a:solidFill>
            </a:endParaRPr>
          </a:p>
        </p:txBody>
      </p:sp>
      <p:sp>
        <p:nvSpPr>
          <p:cNvPr id="3077" name="副标题 2">
            <a:extLst>
              <a:ext uri="{FF2B5EF4-FFF2-40B4-BE49-F238E27FC236}">
                <a16:creationId xmlns:a16="http://schemas.microsoft.com/office/drawing/2014/main" id="{F2E79CB8-1088-41F6-873E-15695E81D9C7}"/>
              </a:ext>
            </a:extLst>
          </p:cNvPr>
          <p:cNvSpPr>
            <a:spLocks noGrp="1" noChangeArrowheads="1"/>
          </p:cNvSpPr>
          <p:nvPr>
            <p:ph type="subTitle" idx="4294967295"/>
          </p:nvPr>
        </p:nvSpPr>
        <p:spPr bwMode="auto">
          <a:xfrm>
            <a:off x="4889500" y="1911350"/>
            <a:ext cx="1757363" cy="1797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r">
              <a:buFont typeface="Arial" panose="020B0604020202020204" pitchFamily="34" charset="0"/>
              <a:buNone/>
            </a:pPr>
            <a:r>
              <a:rPr lang="en-US" altLang="zh-CN" sz="2400" b="1">
                <a:solidFill>
                  <a:schemeClr val="bg1"/>
                </a:solidFill>
              </a:rPr>
              <a:t>ADD YIUR SUBTITLE HERE </a:t>
            </a:r>
            <a:endParaRPr lang="zh-CN" altLang="en-US" sz="2400" b="1">
              <a:solidFill>
                <a:schemeClr val="bg1"/>
              </a:solidFill>
            </a:endParaRPr>
          </a:p>
          <a:p>
            <a:pPr marL="0" indent="0" algn="r">
              <a:buFont typeface="Arial" panose="020B0604020202020204" pitchFamily="34" charset="0"/>
              <a:buNone/>
            </a:pPr>
            <a:endParaRPr lang="zh-CN" altLang="en-US" sz="2400" b="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29">
            <a:extLst>
              <a:ext uri="{FF2B5EF4-FFF2-40B4-BE49-F238E27FC236}">
                <a16:creationId xmlns:a16="http://schemas.microsoft.com/office/drawing/2014/main" id="{F9813992-95A1-406D-AFD5-BD82260D9706}"/>
              </a:ext>
            </a:extLst>
          </p:cNvPr>
          <p:cNvSpPr>
            <a:spLocks noChangeArrowheads="1"/>
          </p:cNvSpPr>
          <p:nvPr/>
        </p:nvSpPr>
        <p:spPr bwMode="auto">
          <a:xfrm>
            <a:off x="0" y="4751388"/>
            <a:ext cx="12203113" cy="2106612"/>
          </a:xfrm>
          <a:prstGeom prst="rect">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3315" name="标题 1">
            <a:extLst>
              <a:ext uri="{FF2B5EF4-FFF2-40B4-BE49-F238E27FC236}">
                <a16:creationId xmlns:a16="http://schemas.microsoft.com/office/drawing/2014/main" id="{4A531E98-C6C2-48C3-A15B-D70B08C0E4A0}"/>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sp>
        <p:nvSpPr>
          <p:cNvPr id="13316" name="圆角矩形 2">
            <a:extLst>
              <a:ext uri="{FF2B5EF4-FFF2-40B4-BE49-F238E27FC236}">
                <a16:creationId xmlns:a16="http://schemas.microsoft.com/office/drawing/2014/main" id="{CC66A5B7-3653-4BA9-9FEB-16E0A936A115}"/>
              </a:ext>
            </a:extLst>
          </p:cNvPr>
          <p:cNvSpPr>
            <a:spLocks noChangeArrowheads="1"/>
          </p:cNvSpPr>
          <p:nvPr/>
        </p:nvSpPr>
        <p:spPr bwMode="auto">
          <a:xfrm>
            <a:off x="1663700" y="2795588"/>
            <a:ext cx="1438275" cy="1438275"/>
          </a:xfrm>
          <a:prstGeom prst="roundRect">
            <a:avLst>
              <a:gd name="adj" fmla="val 16667"/>
            </a:avLst>
          </a:prstGeom>
          <a:solidFill>
            <a:srgbClr val="FFFFFF">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3317" name="圆角矩形 3">
            <a:extLst>
              <a:ext uri="{FF2B5EF4-FFF2-40B4-BE49-F238E27FC236}">
                <a16:creationId xmlns:a16="http://schemas.microsoft.com/office/drawing/2014/main" id="{31C9E6CE-3B5E-44A6-9DD3-38BC5F4871EF}"/>
              </a:ext>
            </a:extLst>
          </p:cNvPr>
          <p:cNvSpPr>
            <a:spLocks noChangeArrowheads="1"/>
          </p:cNvSpPr>
          <p:nvPr/>
        </p:nvSpPr>
        <p:spPr bwMode="auto">
          <a:xfrm>
            <a:off x="3519488" y="2795588"/>
            <a:ext cx="1438275" cy="1438275"/>
          </a:xfrm>
          <a:prstGeom prst="roundRect">
            <a:avLst>
              <a:gd name="adj" fmla="val 16667"/>
            </a:avLst>
          </a:prstGeom>
          <a:solidFill>
            <a:srgbClr val="FFFFFF">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3318" name="圆角矩形 4">
            <a:extLst>
              <a:ext uri="{FF2B5EF4-FFF2-40B4-BE49-F238E27FC236}">
                <a16:creationId xmlns:a16="http://schemas.microsoft.com/office/drawing/2014/main" id="{905BF8EF-3319-4F08-8247-01BEF0F0DA1F}"/>
              </a:ext>
            </a:extLst>
          </p:cNvPr>
          <p:cNvSpPr>
            <a:spLocks noChangeArrowheads="1"/>
          </p:cNvSpPr>
          <p:nvPr/>
        </p:nvSpPr>
        <p:spPr bwMode="auto">
          <a:xfrm>
            <a:off x="5376863" y="2795588"/>
            <a:ext cx="1438275" cy="1438275"/>
          </a:xfrm>
          <a:prstGeom prst="roundRect">
            <a:avLst>
              <a:gd name="adj" fmla="val 16667"/>
            </a:avLst>
          </a:prstGeom>
          <a:solidFill>
            <a:srgbClr val="F39C1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3319" name="圆角矩形 5">
            <a:extLst>
              <a:ext uri="{FF2B5EF4-FFF2-40B4-BE49-F238E27FC236}">
                <a16:creationId xmlns:a16="http://schemas.microsoft.com/office/drawing/2014/main" id="{A919ADE0-11D1-45A8-A8D5-7EA781AF5918}"/>
              </a:ext>
            </a:extLst>
          </p:cNvPr>
          <p:cNvSpPr>
            <a:spLocks noChangeArrowheads="1"/>
          </p:cNvSpPr>
          <p:nvPr/>
        </p:nvSpPr>
        <p:spPr bwMode="auto">
          <a:xfrm>
            <a:off x="7234238" y="2795588"/>
            <a:ext cx="1438275" cy="1438275"/>
          </a:xfrm>
          <a:prstGeom prst="roundRect">
            <a:avLst>
              <a:gd name="adj" fmla="val 16667"/>
            </a:avLst>
          </a:prstGeom>
          <a:solidFill>
            <a:srgbClr val="FFFFFF">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3320" name="圆角矩形 6">
            <a:extLst>
              <a:ext uri="{FF2B5EF4-FFF2-40B4-BE49-F238E27FC236}">
                <a16:creationId xmlns:a16="http://schemas.microsoft.com/office/drawing/2014/main" id="{92E62CCA-BED3-49FC-95A8-C36A258009AD}"/>
              </a:ext>
            </a:extLst>
          </p:cNvPr>
          <p:cNvSpPr>
            <a:spLocks noChangeArrowheads="1"/>
          </p:cNvSpPr>
          <p:nvPr/>
        </p:nvSpPr>
        <p:spPr bwMode="auto">
          <a:xfrm>
            <a:off x="9090025" y="2795588"/>
            <a:ext cx="1438275" cy="1438275"/>
          </a:xfrm>
          <a:prstGeom prst="roundRect">
            <a:avLst>
              <a:gd name="adj" fmla="val 16667"/>
            </a:avLst>
          </a:prstGeom>
          <a:solidFill>
            <a:srgbClr val="FFFFFF">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nvGrpSpPr>
          <p:cNvPr id="13321" name="Group 9">
            <a:extLst>
              <a:ext uri="{FF2B5EF4-FFF2-40B4-BE49-F238E27FC236}">
                <a16:creationId xmlns:a16="http://schemas.microsoft.com/office/drawing/2014/main" id="{DF0A4200-DEBA-4873-ACB3-87F11E03AA00}"/>
              </a:ext>
            </a:extLst>
          </p:cNvPr>
          <p:cNvGrpSpPr>
            <a:grpSpLocks/>
          </p:cNvGrpSpPr>
          <p:nvPr/>
        </p:nvGrpSpPr>
        <p:grpSpPr bwMode="auto">
          <a:xfrm>
            <a:off x="5737225" y="3155950"/>
            <a:ext cx="717550" cy="719138"/>
            <a:chOff x="0" y="0"/>
            <a:chExt cx="479425" cy="481013"/>
          </a:xfrm>
        </p:grpSpPr>
        <p:sp>
          <p:nvSpPr>
            <p:cNvPr id="13322" name="Freeform 83">
              <a:extLst>
                <a:ext uri="{FF2B5EF4-FFF2-40B4-BE49-F238E27FC236}">
                  <a16:creationId xmlns:a16="http://schemas.microsoft.com/office/drawing/2014/main" id="{BDCE8E79-9871-44E1-8A45-B38DE878219A}"/>
                </a:ext>
              </a:extLst>
            </p:cNvPr>
            <p:cNvSpPr>
              <a:spLocks noEditPoints="1" noChangeArrowheads="1"/>
            </p:cNvSpPr>
            <p:nvPr/>
          </p:nvSpPr>
          <p:spPr bwMode="auto">
            <a:xfrm>
              <a:off x="0" y="0"/>
              <a:ext cx="479425" cy="48101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8"/>
                <a:gd name="T32" fmla="*/ 128 w 128"/>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rgbClr val="7570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3" name="Freeform 84">
              <a:extLst>
                <a:ext uri="{FF2B5EF4-FFF2-40B4-BE49-F238E27FC236}">
                  <a16:creationId xmlns:a16="http://schemas.microsoft.com/office/drawing/2014/main" id="{2BFEC4DE-1374-42F9-8E25-00240955FAE2}"/>
                </a:ext>
              </a:extLst>
            </p:cNvPr>
            <p:cNvSpPr>
              <a:spLocks noEditPoints="1" noChangeArrowheads="1"/>
            </p:cNvSpPr>
            <p:nvPr/>
          </p:nvSpPr>
          <p:spPr bwMode="auto">
            <a:xfrm>
              <a:off x="119062" y="120650"/>
              <a:ext cx="241300" cy="250825"/>
            </a:xfrm>
            <a:custGeom>
              <a:avLst/>
              <a:gdLst>
                <a:gd name="T0" fmla="*/ 38 w 64"/>
                <a:gd name="T1" fmla="*/ 2 h 67"/>
                <a:gd name="T2" fmla="*/ 41 w 64"/>
                <a:gd name="T3" fmla="*/ 0 h 67"/>
                <a:gd name="T4" fmla="*/ 20 w 64"/>
                <a:gd name="T5" fmla="*/ 0 h 67"/>
                <a:gd name="T6" fmla="*/ 4 w 64"/>
                <a:gd name="T7" fmla="*/ 16 h 67"/>
                <a:gd name="T8" fmla="*/ 20 w 64"/>
                <a:gd name="T9" fmla="*/ 29 h 67"/>
                <a:gd name="T10" fmla="*/ 21 w 64"/>
                <a:gd name="T11" fmla="*/ 36 h 67"/>
                <a:gd name="T12" fmla="*/ 21 w 64"/>
                <a:gd name="T13" fmla="*/ 38 h 67"/>
                <a:gd name="T14" fmla="*/ 0 w 64"/>
                <a:gd name="T15" fmla="*/ 52 h 67"/>
                <a:gd name="T16" fmla="*/ 34 w 64"/>
                <a:gd name="T17" fmla="*/ 59 h 67"/>
                <a:gd name="T18" fmla="*/ 34 w 64"/>
                <a:gd name="T19" fmla="*/ 37 h 67"/>
                <a:gd name="T20" fmla="*/ 29 w 64"/>
                <a:gd name="T21" fmla="*/ 26 h 67"/>
                <a:gd name="T22" fmla="*/ 37 w 64"/>
                <a:gd name="T23" fmla="*/ 13 h 67"/>
                <a:gd name="T24" fmla="*/ 31 w 64"/>
                <a:gd name="T25" fmla="*/ 3 h 67"/>
                <a:gd name="T26" fmla="*/ 38 w 64"/>
                <a:gd name="T27" fmla="*/ 2 h 67"/>
                <a:gd name="T28" fmla="*/ 34 w 64"/>
                <a:gd name="T29" fmla="*/ 51 h 67"/>
                <a:gd name="T30" fmla="*/ 21 w 64"/>
                <a:gd name="T31" fmla="*/ 60 h 67"/>
                <a:gd name="T32" fmla="*/ 7 w 64"/>
                <a:gd name="T33" fmla="*/ 49 h 67"/>
                <a:gd name="T34" fmla="*/ 25 w 64"/>
                <a:gd name="T35" fmla="*/ 40 h 67"/>
                <a:gd name="T36" fmla="*/ 34 w 64"/>
                <a:gd name="T37" fmla="*/ 51 h 67"/>
                <a:gd name="T38" fmla="*/ 22 w 64"/>
                <a:gd name="T39" fmla="*/ 26 h 67"/>
                <a:gd name="T40" fmla="*/ 19 w 64"/>
                <a:gd name="T41" fmla="*/ 2 h 67"/>
                <a:gd name="T42" fmla="*/ 22 w 64"/>
                <a:gd name="T43" fmla="*/ 26 h 67"/>
                <a:gd name="T44" fmla="*/ 56 w 64"/>
                <a:gd name="T45" fmla="*/ 8 h 67"/>
                <a:gd name="T46" fmla="*/ 56 w 64"/>
                <a:gd name="T47" fmla="*/ 0 h 67"/>
                <a:gd name="T48" fmla="*/ 52 w 64"/>
                <a:gd name="T49" fmla="*/ 0 h 67"/>
                <a:gd name="T50" fmla="*/ 52 w 64"/>
                <a:gd name="T51" fmla="*/ 8 h 67"/>
                <a:gd name="T52" fmla="*/ 44 w 64"/>
                <a:gd name="T53" fmla="*/ 8 h 67"/>
                <a:gd name="T54" fmla="*/ 44 w 64"/>
                <a:gd name="T55" fmla="*/ 12 h 67"/>
                <a:gd name="T56" fmla="*/ 52 w 64"/>
                <a:gd name="T57" fmla="*/ 12 h 67"/>
                <a:gd name="T58" fmla="*/ 52 w 64"/>
                <a:gd name="T59" fmla="*/ 20 h 67"/>
                <a:gd name="T60" fmla="*/ 56 w 64"/>
                <a:gd name="T61" fmla="*/ 20 h 67"/>
                <a:gd name="T62" fmla="*/ 56 w 64"/>
                <a:gd name="T63" fmla="*/ 12 h 67"/>
                <a:gd name="T64" fmla="*/ 64 w 64"/>
                <a:gd name="T65" fmla="*/ 12 h 67"/>
                <a:gd name="T66" fmla="*/ 64 w 64"/>
                <a:gd name="T67" fmla="*/ 8 h 67"/>
                <a:gd name="T68" fmla="*/ 56 w 64"/>
                <a:gd name="T69" fmla="*/ 8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67"/>
                <a:gd name="T107" fmla="*/ 64 w 64"/>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67">
                  <a:moveTo>
                    <a:pt x="38" y="2"/>
                  </a:moveTo>
                  <a:cubicBezTo>
                    <a:pt x="40" y="1"/>
                    <a:pt x="41" y="0"/>
                    <a:pt x="41" y="0"/>
                  </a:cubicBezTo>
                  <a:cubicBezTo>
                    <a:pt x="20" y="0"/>
                    <a:pt x="20" y="0"/>
                    <a:pt x="20" y="0"/>
                  </a:cubicBezTo>
                  <a:cubicBezTo>
                    <a:pt x="16" y="0"/>
                    <a:pt x="4" y="5"/>
                    <a:pt x="4" y="16"/>
                  </a:cubicBezTo>
                  <a:cubicBezTo>
                    <a:pt x="4" y="27"/>
                    <a:pt x="16" y="29"/>
                    <a:pt x="20" y="29"/>
                  </a:cubicBezTo>
                  <a:cubicBezTo>
                    <a:pt x="18" y="32"/>
                    <a:pt x="20" y="35"/>
                    <a:pt x="21" y="36"/>
                  </a:cubicBezTo>
                  <a:cubicBezTo>
                    <a:pt x="23" y="38"/>
                    <a:pt x="22" y="38"/>
                    <a:pt x="21" y="38"/>
                  </a:cubicBezTo>
                  <a:cubicBezTo>
                    <a:pt x="19" y="38"/>
                    <a:pt x="0" y="38"/>
                    <a:pt x="0" y="52"/>
                  </a:cubicBezTo>
                  <a:cubicBezTo>
                    <a:pt x="0" y="66"/>
                    <a:pt x="26" y="67"/>
                    <a:pt x="34" y="59"/>
                  </a:cubicBezTo>
                  <a:cubicBezTo>
                    <a:pt x="43" y="52"/>
                    <a:pt x="41" y="42"/>
                    <a:pt x="34" y="37"/>
                  </a:cubicBezTo>
                  <a:cubicBezTo>
                    <a:pt x="28" y="32"/>
                    <a:pt x="25" y="30"/>
                    <a:pt x="29" y="26"/>
                  </a:cubicBezTo>
                  <a:cubicBezTo>
                    <a:pt x="34" y="23"/>
                    <a:pt x="37" y="20"/>
                    <a:pt x="37" y="13"/>
                  </a:cubicBezTo>
                  <a:cubicBezTo>
                    <a:pt x="37" y="6"/>
                    <a:pt x="31" y="3"/>
                    <a:pt x="31" y="3"/>
                  </a:cubicBezTo>
                  <a:cubicBezTo>
                    <a:pt x="31" y="3"/>
                    <a:pt x="35" y="3"/>
                    <a:pt x="38" y="2"/>
                  </a:cubicBezTo>
                  <a:close/>
                  <a:moveTo>
                    <a:pt x="34" y="51"/>
                  </a:moveTo>
                  <a:cubicBezTo>
                    <a:pt x="34" y="57"/>
                    <a:pt x="29" y="60"/>
                    <a:pt x="21" y="60"/>
                  </a:cubicBezTo>
                  <a:cubicBezTo>
                    <a:pt x="12" y="60"/>
                    <a:pt x="7" y="56"/>
                    <a:pt x="7" y="49"/>
                  </a:cubicBezTo>
                  <a:cubicBezTo>
                    <a:pt x="7" y="43"/>
                    <a:pt x="14" y="40"/>
                    <a:pt x="25" y="40"/>
                  </a:cubicBezTo>
                  <a:cubicBezTo>
                    <a:pt x="29" y="42"/>
                    <a:pt x="34" y="45"/>
                    <a:pt x="34" y="51"/>
                  </a:cubicBezTo>
                  <a:close/>
                  <a:moveTo>
                    <a:pt x="22" y="26"/>
                  </a:moveTo>
                  <a:cubicBezTo>
                    <a:pt x="11" y="26"/>
                    <a:pt x="7" y="2"/>
                    <a:pt x="19" y="2"/>
                  </a:cubicBezTo>
                  <a:cubicBezTo>
                    <a:pt x="28" y="2"/>
                    <a:pt x="36" y="26"/>
                    <a:pt x="22" y="26"/>
                  </a:cubicBezTo>
                  <a:close/>
                  <a:moveTo>
                    <a:pt x="56" y="8"/>
                  </a:moveTo>
                  <a:cubicBezTo>
                    <a:pt x="56" y="0"/>
                    <a:pt x="56" y="0"/>
                    <a:pt x="56" y="0"/>
                  </a:cubicBezTo>
                  <a:cubicBezTo>
                    <a:pt x="52" y="0"/>
                    <a:pt x="52" y="0"/>
                    <a:pt x="52" y="0"/>
                  </a:cubicBezTo>
                  <a:cubicBezTo>
                    <a:pt x="52" y="8"/>
                    <a:pt x="52" y="8"/>
                    <a:pt x="52" y="8"/>
                  </a:cubicBezTo>
                  <a:cubicBezTo>
                    <a:pt x="44" y="8"/>
                    <a:pt x="44" y="8"/>
                    <a:pt x="44" y="8"/>
                  </a:cubicBezTo>
                  <a:cubicBezTo>
                    <a:pt x="44" y="12"/>
                    <a:pt x="44" y="12"/>
                    <a:pt x="44" y="12"/>
                  </a:cubicBezTo>
                  <a:cubicBezTo>
                    <a:pt x="52" y="12"/>
                    <a:pt x="52" y="12"/>
                    <a:pt x="52" y="12"/>
                  </a:cubicBezTo>
                  <a:cubicBezTo>
                    <a:pt x="52" y="20"/>
                    <a:pt x="52" y="20"/>
                    <a:pt x="52" y="20"/>
                  </a:cubicBezTo>
                  <a:cubicBezTo>
                    <a:pt x="56" y="20"/>
                    <a:pt x="56" y="20"/>
                    <a:pt x="56" y="20"/>
                  </a:cubicBezTo>
                  <a:cubicBezTo>
                    <a:pt x="56" y="12"/>
                    <a:pt x="56" y="12"/>
                    <a:pt x="56" y="12"/>
                  </a:cubicBezTo>
                  <a:cubicBezTo>
                    <a:pt x="64" y="12"/>
                    <a:pt x="64" y="12"/>
                    <a:pt x="64" y="12"/>
                  </a:cubicBezTo>
                  <a:cubicBezTo>
                    <a:pt x="64" y="8"/>
                    <a:pt x="64" y="8"/>
                    <a:pt x="64" y="8"/>
                  </a:cubicBezTo>
                  <a:lnTo>
                    <a:pt x="56" y="8"/>
                  </a:lnTo>
                  <a:close/>
                </a:path>
              </a:pathLst>
            </a:custGeom>
            <a:solidFill>
              <a:srgbClr val="7570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3324" name="Group 12">
            <a:extLst>
              <a:ext uri="{FF2B5EF4-FFF2-40B4-BE49-F238E27FC236}">
                <a16:creationId xmlns:a16="http://schemas.microsoft.com/office/drawing/2014/main" id="{1E8E11CF-1BB3-49D2-BFFA-A2329BC93324}"/>
              </a:ext>
            </a:extLst>
          </p:cNvPr>
          <p:cNvGrpSpPr>
            <a:grpSpLocks/>
          </p:cNvGrpSpPr>
          <p:nvPr/>
        </p:nvGrpSpPr>
        <p:grpSpPr bwMode="auto">
          <a:xfrm>
            <a:off x="2022475" y="3155950"/>
            <a:ext cx="720725" cy="719138"/>
            <a:chOff x="0" y="0"/>
            <a:chExt cx="481013" cy="481013"/>
          </a:xfrm>
        </p:grpSpPr>
        <p:sp>
          <p:nvSpPr>
            <p:cNvPr id="13325" name="Freeform 78">
              <a:extLst>
                <a:ext uri="{FF2B5EF4-FFF2-40B4-BE49-F238E27FC236}">
                  <a16:creationId xmlns:a16="http://schemas.microsoft.com/office/drawing/2014/main" id="{F05732ED-05C9-414B-B567-130954777478}"/>
                </a:ext>
              </a:extLst>
            </p:cNvPr>
            <p:cNvSpPr>
              <a:spLocks noEditPoints="1" noChangeArrowheads="1"/>
            </p:cNvSpPr>
            <p:nvPr/>
          </p:nvSpPr>
          <p:spPr bwMode="auto">
            <a:xfrm>
              <a:off x="0" y="0"/>
              <a:ext cx="481013" cy="48101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8"/>
                <a:gd name="T32" fmla="*/ 128 w 128"/>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rgbClr val="7570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6" name="Freeform 79">
              <a:extLst>
                <a:ext uri="{FF2B5EF4-FFF2-40B4-BE49-F238E27FC236}">
                  <a16:creationId xmlns:a16="http://schemas.microsoft.com/office/drawing/2014/main" id="{90B8A9A2-93C5-43FC-A083-01C044E88681}"/>
                </a:ext>
              </a:extLst>
            </p:cNvPr>
            <p:cNvSpPr>
              <a:spLocks noChangeArrowheads="1"/>
            </p:cNvSpPr>
            <p:nvPr/>
          </p:nvSpPr>
          <p:spPr bwMode="auto">
            <a:xfrm>
              <a:off x="184150" y="120650"/>
              <a:ext cx="112713" cy="239713"/>
            </a:xfrm>
            <a:custGeom>
              <a:avLst/>
              <a:gdLst>
                <a:gd name="T0" fmla="*/ 30 w 30"/>
                <a:gd name="T1" fmla="*/ 22 h 64"/>
                <a:gd name="T2" fmla="*/ 19 w 30"/>
                <a:gd name="T3" fmla="*/ 22 h 64"/>
                <a:gd name="T4" fmla="*/ 19 w 30"/>
                <a:gd name="T5" fmla="*/ 14 h 64"/>
                <a:gd name="T6" fmla="*/ 23 w 30"/>
                <a:gd name="T7" fmla="*/ 11 h 64"/>
                <a:gd name="T8" fmla="*/ 30 w 30"/>
                <a:gd name="T9" fmla="*/ 11 h 64"/>
                <a:gd name="T10" fmla="*/ 30 w 30"/>
                <a:gd name="T11" fmla="*/ 0 h 64"/>
                <a:gd name="T12" fmla="*/ 22 w 30"/>
                <a:gd name="T13" fmla="*/ 0 h 64"/>
                <a:gd name="T14" fmla="*/ 8 w 30"/>
                <a:gd name="T15" fmla="*/ 13 h 64"/>
                <a:gd name="T16" fmla="*/ 8 w 30"/>
                <a:gd name="T17" fmla="*/ 22 h 64"/>
                <a:gd name="T18" fmla="*/ 0 w 30"/>
                <a:gd name="T19" fmla="*/ 22 h 64"/>
                <a:gd name="T20" fmla="*/ 0 w 30"/>
                <a:gd name="T21" fmla="*/ 34 h 64"/>
                <a:gd name="T22" fmla="*/ 8 w 30"/>
                <a:gd name="T23" fmla="*/ 34 h 64"/>
                <a:gd name="T24" fmla="*/ 8 w 30"/>
                <a:gd name="T25" fmla="*/ 64 h 64"/>
                <a:gd name="T26" fmla="*/ 19 w 30"/>
                <a:gd name="T27" fmla="*/ 64 h 64"/>
                <a:gd name="T28" fmla="*/ 19 w 30"/>
                <a:gd name="T29" fmla="*/ 34 h 64"/>
                <a:gd name="T30" fmla="*/ 28 w 30"/>
                <a:gd name="T31" fmla="*/ 34 h 64"/>
                <a:gd name="T32" fmla="*/ 30 w 30"/>
                <a:gd name="T33" fmla="*/ 22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64"/>
                <a:gd name="T53" fmla="*/ 30 w 30"/>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64">
                  <a:moveTo>
                    <a:pt x="30" y="22"/>
                  </a:moveTo>
                  <a:cubicBezTo>
                    <a:pt x="19" y="22"/>
                    <a:pt x="19" y="22"/>
                    <a:pt x="19" y="22"/>
                  </a:cubicBezTo>
                  <a:cubicBezTo>
                    <a:pt x="19" y="14"/>
                    <a:pt x="19" y="14"/>
                    <a:pt x="19" y="14"/>
                  </a:cubicBezTo>
                  <a:cubicBezTo>
                    <a:pt x="19" y="12"/>
                    <a:pt x="22" y="11"/>
                    <a:pt x="23" y="11"/>
                  </a:cubicBezTo>
                  <a:cubicBezTo>
                    <a:pt x="24" y="11"/>
                    <a:pt x="30" y="11"/>
                    <a:pt x="30" y="11"/>
                  </a:cubicBezTo>
                  <a:cubicBezTo>
                    <a:pt x="30" y="0"/>
                    <a:pt x="30" y="0"/>
                    <a:pt x="30" y="0"/>
                  </a:cubicBezTo>
                  <a:cubicBezTo>
                    <a:pt x="22" y="0"/>
                    <a:pt x="22" y="0"/>
                    <a:pt x="22" y="0"/>
                  </a:cubicBezTo>
                  <a:cubicBezTo>
                    <a:pt x="11" y="0"/>
                    <a:pt x="8" y="8"/>
                    <a:pt x="8" y="13"/>
                  </a:cubicBezTo>
                  <a:cubicBezTo>
                    <a:pt x="8" y="22"/>
                    <a:pt x="8" y="22"/>
                    <a:pt x="8" y="22"/>
                  </a:cubicBezTo>
                  <a:cubicBezTo>
                    <a:pt x="0" y="22"/>
                    <a:pt x="0" y="22"/>
                    <a:pt x="0" y="22"/>
                  </a:cubicBezTo>
                  <a:cubicBezTo>
                    <a:pt x="0" y="34"/>
                    <a:pt x="0" y="34"/>
                    <a:pt x="0" y="34"/>
                  </a:cubicBezTo>
                  <a:cubicBezTo>
                    <a:pt x="8" y="34"/>
                    <a:pt x="8" y="34"/>
                    <a:pt x="8" y="34"/>
                  </a:cubicBezTo>
                  <a:cubicBezTo>
                    <a:pt x="8" y="48"/>
                    <a:pt x="8" y="64"/>
                    <a:pt x="8" y="64"/>
                  </a:cubicBezTo>
                  <a:cubicBezTo>
                    <a:pt x="19" y="64"/>
                    <a:pt x="19" y="64"/>
                    <a:pt x="19" y="64"/>
                  </a:cubicBezTo>
                  <a:cubicBezTo>
                    <a:pt x="19" y="64"/>
                    <a:pt x="19" y="48"/>
                    <a:pt x="19" y="34"/>
                  </a:cubicBezTo>
                  <a:cubicBezTo>
                    <a:pt x="28" y="34"/>
                    <a:pt x="28" y="34"/>
                    <a:pt x="28" y="34"/>
                  </a:cubicBezTo>
                  <a:lnTo>
                    <a:pt x="30" y="22"/>
                  </a:lnTo>
                  <a:close/>
                </a:path>
              </a:pathLst>
            </a:custGeom>
            <a:solidFill>
              <a:srgbClr val="7570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3327" name="Group 15">
            <a:extLst>
              <a:ext uri="{FF2B5EF4-FFF2-40B4-BE49-F238E27FC236}">
                <a16:creationId xmlns:a16="http://schemas.microsoft.com/office/drawing/2014/main" id="{CF73C0F1-8BEF-4A73-8F62-60B7004D9B42}"/>
              </a:ext>
            </a:extLst>
          </p:cNvPr>
          <p:cNvGrpSpPr>
            <a:grpSpLocks/>
          </p:cNvGrpSpPr>
          <p:nvPr/>
        </p:nvGrpSpPr>
        <p:grpSpPr bwMode="auto">
          <a:xfrm>
            <a:off x="3879850" y="3155950"/>
            <a:ext cx="719138" cy="719138"/>
            <a:chOff x="0" y="0"/>
            <a:chExt cx="481013" cy="481013"/>
          </a:xfrm>
        </p:grpSpPr>
        <p:sp>
          <p:nvSpPr>
            <p:cNvPr id="13328" name="Freeform 187">
              <a:extLst>
                <a:ext uri="{FF2B5EF4-FFF2-40B4-BE49-F238E27FC236}">
                  <a16:creationId xmlns:a16="http://schemas.microsoft.com/office/drawing/2014/main" id="{DCAEC3D0-AF1D-4DC0-A96D-4947D1919414}"/>
                </a:ext>
              </a:extLst>
            </p:cNvPr>
            <p:cNvSpPr>
              <a:spLocks noEditPoints="1" noChangeArrowheads="1"/>
            </p:cNvSpPr>
            <p:nvPr/>
          </p:nvSpPr>
          <p:spPr bwMode="auto">
            <a:xfrm>
              <a:off x="0" y="0"/>
              <a:ext cx="481013" cy="48101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8"/>
                <a:gd name="T32" fmla="*/ 128 w 128"/>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rgbClr val="7570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9" name="Freeform 188">
              <a:extLst>
                <a:ext uri="{FF2B5EF4-FFF2-40B4-BE49-F238E27FC236}">
                  <a16:creationId xmlns:a16="http://schemas.microsoft.com/office/drawing/2014/main" id="{20682F36-6D81-4BC0-98A2-C8F0C980F2F2}"/>
                </a:ext>
              </a:extLst>
            </p:cNvPr>
            <p:cNvSpPr>
              <a:spLocks noChangeArrowheads="1"/>
            </p:cNvSpPr>
            <p:nvPr/>
          </p:nvSpPr>
          <p:spPr bwMode="auto">
            <a:xfrm>
              <a:off x="120650" y="134937"/>
              <a:ext cx="239713" cy="211138"/>
            </a:xfrm>
            <a:custGeom>
              <a:avLst/>
              <a:gdLst>
                <a:gd name="T0" fmla="*/ 64 w 64"/>
                <a:gd name="T1" fmla="*/ 7 h 56"/>
                <a:gd name="T2" fmla="*/ 57 w 64"/>
                <a:gd name="T3" fmla="*/ 9 h 56"/>
                <a:gd name="T4" fmla="*/ 62 w 64"/>
                <a:gd name="T5" fmla="*/ 1 h 56"/>
                <a:gd name="T6" fmla="*/ 54 w 64"/>
                <a:gd name="T7" fmla="*/ 4 h 56"/>
                <a:gd name="T8" fmla="*/ 54 w 64"/>
                <a:gd name="T9" fmla="*/ 4 h 56"/>
                <a:gd name="T10" fmla="*/ 44 w 64"/>
                <a:gd name="T11" fmla="*/ 0 h 56"/>
                <a:gd name="T12" fmla="*/ 31 w 64"/>
                <a:gd name="T13" fmla="*/ 14 h 56"/>
                <a:gd name="T14" fmla="*/ 32 w 64"/>
                <a:gd name="T15" fmla="*/ 17 h 56"/>
                <a:gd name="T16" fmla="*/ 32 w 64"/>
                <a:gd name="T17" fmla="*/ 17 h 56"/>
                <a:gd name="T18" fmla="*/ 4 w 64"/>
                <a:gd name="T19" fmla="*/ 3 h 56"/>
                <a:gd name="T20" fmla="*/ 8 w 64"/>
                <a:gd name="T21" fmla="*/ 21 h 56"/>
                <a:gd name="T22" fmla="*/ 2 w 64"/>
                <a:gd name="T23" fmla="*/ 20 h 56"/>
                <a:gd name="T24" fmla="*/ 12 w 64"/>
                <a:gd name="T25" fmla="*/ 34 h 56"/>
                <a:gd name="T26" fmla="*/ 6 w 64"/>
                <a:gd name="T27" fmla="*/ 34 h 56"/>
                <a:gd name="T28" fmla="*/ 18 w 64"/>
                <a:gd name="T29" fmla="*/ 44 h 56"/>
                <a:gd name="T30" fmla="*/ 0 w 64"/>
                <a:gd name="T31" fmla="*/ 50 h 56"/>
                <a:gd name="T32" fmla="*/ 21 w 64"/>
                <a:gd name="T33" fmla="*/ 56 h 56"/>
                <a:gd name="T34" fmla="*/ 58 w 64"/>
                <a:gd name="T35" fmla="*/ 14 h 56"/>
                <a:gd name="T36" fmla="*/ 58 w 64"/>
                <a:gd name="T37" fmla="*/ 14 h 56"/>
                <a:gd name="T38" fmla="*/ 58 w 64"/>
                <a:gd name="T39" fmla="*/ 14 h 56"/>
                <a:gd name="T40" fmla="*/ 58 w 64"/>
                <a:gd name="T41" fmla="*/ 14 h 56"/>
                <a:gd name="T42" fmla="*/ 64 w 64"/>
                <a:gd name="T43" fmla="*/ 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6"/>
                <a:gd name="T68" fmla="*/ 64 w 64"/>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6">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rgbClr val="7570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3330" name="Group 18">
            <a:extLst>
              <a:ext uri="{FF2B5EF4-FFF2-40B4-BE49-F238E27FC236}">
                <a16:creationId xmlns:a16="http://schemas.microsoft.com/office/drawing/2014/main" id="{BEB2565A-4404-4993-AFE2-CED2FDDAB9E3}"/>
              </a:ext>
            </a:extLst>
          </p:cNvPr>
          <p:cNvGrpSpPr>
            <a:grpSpLocks/>
          </p:cNvGrpSpPr>
          <p:nvPr/>
        </p:nvGrpSpPr>
        <p:grpSpPr bwMode="auto">
          <a:xfrm>
            <a:off x="7594600" y="3155950"/>
            <a:ext cx="717550" cy="719138"/>
            <a:chOff x="0" y="0"/>
            <a:chExt cx="479425" cy="481013"/>
          </a:xfrm>
        </p:grpSpPr>
        <p:sp>
          <p:nvSpPr>
            <p:cNvPr id="13331" name="Freeform 232">
              <a:extLst>
                <a:ext uri="{FF2B5EF4-FFF2-40B4-BE49-F238E27FC236}">
                  <a16:creationId xmlns:a16="http://schemas.microsoft.com/office/drawing/2014/main" id="{A871659C-CD1B-4E5C-9B8E-28A5E2A0E539}"/>
                </a:ext>
              </a:extLst>
            </p:cNvPr>
            <p:cNvSpPr>
              <a:spLocks noEditPoints="1" noChangeArrowheads="1"/>
            </p:cNvSpPr>
            <p:nvPr/>
          </p:nvSpPr>
          <p:spPr bwMode="auto">
            <a:xfrm>
              <a:off x="0" y="0"/>
              <a:ext cx="479425" cy="48101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8"/>
                <a:gd name="T32" fmla="*/ 128 w 128"/>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rgbClr val="7570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32" name="Freeform 233">
              <a:extLst>
                <a:ext uri="{FF2B5EF4-FFF2-40B4-BE49-F238E27FC236}">
                  <a16:creationId xmlns:a16="http://schemas.microsoft.com/office/drawing/2014/main" id="{60FD7D65-A774-4F43-9294-39792CAFE95D}"/>
                </a:ext>
              </a:extLst>
            </p:cNvPr>
            <p:cNvSpPr>
              <a:spLocks noEditPoints="1" noChangeArrowheads="1"/>
            </p:cNvSpPr>
            <p:nvPr/>
          </p:nvSpPr>
          <p:spPr bwMode="auto">
            <a:xfrm>
              <a:off x="119063" y="119062"/>
              <a:ext cx="244475" cy="241300"/>
            </a:xfrm>
            <a:custGeom>
              <a:avLst/>
              <a:gdLst>
                <a:gd name="T0" fmla="*/ 0 w 154"/>
                <a:gd name="T1" fmla="*/ 0 h 152"/>
                <a:gd name="T2" fmla="*/ 43 w 154"/>
                <a:gd name="T3" fmla="*/ 152 h 152"/>
                <a:gd name="T4" fmla="*/ 88 w 154"/>
                <a:gd name="T5" fmla="*/ 121 h 152"/>
                <a:gd name="T6" fmla="*/ 123 w 154"/>
                <a:gd name="T7" fmla="*/ 152 h 152"/>
                <a:gd name="T8" fmla="*/ 123 w 154"/>
                <a:gd name="T9" fmla="*/ 102 h 152"/>
                <a:gd name="T10" fmla="*/ 154 w 154"/>
                <a:gd name="T11" fmla="*/ 72 h 152"/>
                <a:gd name="T12" fmla="*/ 0 w 154"/>
                <a:gd name="T13" fmla="*/ 0 h 152"/>
                <a:gd name="T14" fmla="*/ 95 w 154"/>
                <a:gd name="T15" fmla="*/ 102 h 152"/>
                <a:gd name="T16" fmla="*/ 38 w 154"/>
                <a:gd name="T17" fmla="*/ 45 h 152"/>
                <a:gd name="T18" fmla="*/ 95 w 154"/>
                <a:gd name="T19" fmla="*/ 90 h 152"/>
                <a:gd name="T20" fmla="*/ 95 w 154"/>
                <a:gd name="T21" fmla="*/ 102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52"/>
                <a:gd name="T35" fmla="*/ 154 w 154"/>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52">
                  <a:moveTo>
                    <a:pt x="0" y="0"/>
                  </a:moveTo>
                  <a:lnTo>
                    <a:pt x="43" y="152"/>
                  </a:lnTo>
                  <a:lnTo>
                    <a:pt x="88" y="121"/>
                  </a:lnTo>
                  <a:lnTo>
                    <a:pt x="123" y="152"/>
                  </a:lnTo>
                  <a:lnTo>
                    <a:pt x="123" y="102"/>
                  </a:lnTo>
                  <a:lnTo>
                    <a:pt x="154" y="72"/>
                  </a:lnTo>
                  <a:lnTo>
                    <a:pt x="0" y="0"/>
                  </a:lnTo>
                  <a:close/>
                  <a:moveTo>
                    <a:pt x="95" y="102"/>
                  </a:moveTo>
                  <a:lnTo>
                    <a:pt x="38" y="45"/>
                  </a:lnTo>
                  <a:lnTo>
                    <a:pt x="95" y="90"/>
                  </a:lnTo>
                  <a:lnTo>
                    <a:pt x="95" y="102"/>
                  </a:lnTo>
                  <a:close/>
                </a:path>
              </a:pathLst>
            </a:custGeom>
            <a:solidFill>
              <a:srgbClr val="7570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3333" name="Group 21">
            <a:extLst>
              <a:ext uri="{FF2B5EF4-FFF2-40B4-BE49-F238E27FC236}">
                <a16:creationId xmlns:a16="http://schemas.microsoft.com/office/drawing/2014/main" id="{1F16E2DD-30AA-4F6C-A2EA-3982031A7036}"/>
              </a:ext>
            </a:extLst>
          </p:cNvPr>
          <p:cNvGrpSpPr>
            <a:grpSpLocks/>
          </p:cNvGrpSpPr>
          <p:nvPr/>
        </p:nvGrpSpPr>
        <p:grpSpPr bwMode="auto">
          <a:xfrm>
            <a:off x="9450388" y="3154363"/>
            <a:ext cx="719137" cy="719137"/>
            <a:chOff x="0" y="0"/>
            <a:chExt cx="481013" cy="481013"/>
          </a:xfrm>
        </p:grpSpPr>
        <p:sp>
          <p:nvSpPr>
            <p:cNvPr id="13334" name="Freeform 45">
              <a:extLst>
                <a:ext uri="{FF2B5EF4-FFF2-40B4-BE49-F238E27FC236}">
                  <a16:creationId xmlns:a16="http://schemas.microsoft.com/office/drawing/2014/main" id="{84DB8A77-039D-4EDE-89AA-E99BDB4CD69A}"/>
                </a:ext>
              </a:extLst>
            </p:cNvPr>
            <p:cNvSpPr>
              <a:spLocks noEditPoints="1" noChangeArrowheads="1"/>
            </p:cNvSpPr>
            <p:nvPr/>
          </p:nvSpPr>
          <p:spPr bwMode="auto">
            <a:xfrm>
              <a:off x="0" y="0"/>
              <a:ext cx="481013" cy="48101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8 h 128"/>
                <a:gd name="T12" fmla="*/ 10 w 128"/>
                <a:gd name="T13" fmla="*/ 64 h 128"/>
                <a:gd name="T14" fmla="*/ 64 w 128"/>
                <a:gd name="T15" fmla="*/ 10 h 128"/>
                <a:gd name="T16" fmla="*/ 118 w 128"/>
                <a:gd name="T17" fmla="*/ 64 h 128"/>
                <a:gd name="T18" fmla="*/ 64 w 128"/>
                <a:gd name="T19" fmla="*/ 118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8"/>
                <a:gd name="T32" fmla="*/ 128 w 128"/>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rgbClr val="7570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35" name="Freeform 46">
              <a:extLst>
                <a:ext uri="{FF2B5EF4-FFF2-40B4-BE49-F238E27FC236}">
                  <a16:creationId xmlns:a16="http://schemas.microsoft.com/office/drawing/2014/main" id="{A58C2684-20D6-4F87-B2E8-EE050F4DC2F4}"/>
                </a:ext>
              </a:extLst>
            </p:cNvPr>
            <p:cNvSpPr>
              <a:spLocks noChangeArrowheads="1"/>
            </p:cNvSpPr>
            <p:nvPr/>
          </p:nvSpPr>
          <p:spPr bwMode="auto">
            <a:xfrm>
              <a:off x="222250" y="239712"/>
              <a:ext cx="138113" cy="106363"/>
            </a:xfrm>
            <a:custGeom>
              <a:avLst/>
              <a:gdLst>
                <a:gd name="T0" fmla="*/ 19 w 37"/>
                <a:gd name="T1" fmla="*/ 0 h 28"/>
                <a:gd name="T2" fmla="*/ 0 w 37"/>
                <a:gd name="T3" fmla="*/ 12 h 28"/>
                <a:gd name="T4" fmla="*/ 6 w 37"/>
                <a:gd name="T5" fmla="*/ 21 h 28"/>
                <a:gd name="T6" fmla="*/ 3 w 37"/>
                <a:gd name="T7" fmla="*/ 28 h 28"/>
                <a:gd name="T8" fmla="*/ 11 w 37"/>
                <a:gd name="T9" fmla="*/ 23 h 28"/>
                <a:gd name="T10" fmla="*/ 19 w 37"/>
                <a:gd name="T11" fmla="*/ 24 h 28"/>
                <a:gd name="T12" fmla="*/ 37 w 37"/>
                <a:gd name="T13" fmla="*/ 12 h 28"/>
                <a:gd name="T14" fmla="*/ 19 w 37"/>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8"/>
                <a:gd name="T26" fmla="*/ 37 w 37"/>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8">
                  <a:moveTo>
                    <a:pt x="19" y="0"/>
                  </a:moveTo>
                  <a:cubicBezTo>
                    <a:pt x="9" y="0"/>
                    <a:pt x="0" y="5"/>
                    <a:pt x="0" y="12"/>
                  </a:cubicBezTo>
                  <a:cubicBezTo>
                    <a:pt x="0" y="15"/>
                    <a:pt x="3" y="18"/>
                    <a:pt x="6" y="21"/>
                  </a:cubicBezTo>
                  <a:cubicBezTo>
                    <a:pt x="3" y="28"/>
                    <a:pt x="3" y="28"/>
                    <a:pt x="3" y="28"/>
                  </a:cubicBezTo>
                  <a:cubicBezTo>
                    <a:pt x="11" y="23"/>
                    <a:pt x="11" y="23"/>
                    <a:pt x="11" y="23"/>
                  </a:cubicBezTo>
                  <a:cubicBezTo>
                    <a:pt x="13" y="24"/>
                    <a:pt x="16" y="24"/>
                    <a:pt x="19" y="24"/>
                  </a:cubicBezTo>
                  <a:cubicBezTo>
                    <a:pt x="29" y="24"/>
                    <a:pt x="37" y="19"/>
                    <a:pt x="37" y="12"/>
                  </a:cubicBezTo>
                  <a:cubicBezTo>
                    <a:pt x="37" y="5"/>
                    <a:pt x="29" y="0"/>
                    <a:pt x="19" y="0"/>
                  </a:cubicBezTo>
                  <a:close/>
                </a:path>
              </a:pathLst>
            </a:custGeom>
            <a:solidFill>
              <a:srgbClr val="7570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36" name="Freeform 47">
              <a:extLst>
                <a:ext uri="{FF2B5EF4-FFF2-40B4-BE49-F238E27FC236}">
                  <a16:creationId xmlns:a16="http://schemas.microsoft.com/office/drawing/2014/main" id="{B8804D9B-3E17-4FB8-9967-1CFF7B454C14}"/>
                </a:ext>
              </a:extLst>
            </p:cNvPr>
            <p:cNvSpPr>
              <a:spLocks noChangeArrowheads="1"/>
            </p:cNvSpPr>
            <p:nvPr/>
          </p:nvSpPr>
          <p:spPr bwMode="auto">
            <a:xfrm>
              <a:off x="120650" y="134937"/>
              <a:ext cx="239713" cy="195263"/>
            </a:xfrm>
            <a:custGeom>
              <a:avLst/>
              <a:gdLst>
                <a:gd name="T0" fmla="*/ 32 w 64"/>
                <a:gd name="T1" fmla="*/ 0 h 52"/>
                <a:gd name="T2" fmla="*/ 0 w 64"/>
                <a:gd name="T3" fmla="*/ 22 h 52"/>
                <a:gd name="T4" fmla="*/ 9 w 64"/>
                <a:gd name="T5" fmla="*/ 38 h 52"/>
                <a:gd name="T6" fmla="*/ 5 w 64"/>
                <a:gd name="T7" fmla="*/ 52 h 52"/>
                <a:gd name="T8" fmla="*/ 18 w 64"/>
                <a:gd name="T9" fmla="*/ 43 h 52"/>
                <a:gd name="T10" fmla="*/ 24 w 64"/>
                <a:gd name="T11" fmla="*/ 44 h 52"/>
                <a:gd name="T12" fmla="*/ 23 w 64"/>
                <a:gd name="T13" fmla="*/ 39 h 52"/>
                <a:gd name="T14" fmla="*/ 46 w 64"/>
                <a:gd name="T15" fmla="*/ 23 h 52"/>
                <a:gd name="T16" fmla="*/ 63 w 64"/>
                <a:gd name="T17" fmla="*/ 29 h 52"/>
                <a:gd name="T18" fmla="*/ 64 w 64"/>
                <a:gd name="T19" fmla="*/ 22 h 52"/>
                <a:gd name="T20" fmla="*/ 32 w 64"/>
                <a:gd name="T21" fmla="*/ 0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52"/>
                <a:gd name="T35" fmla="*/ 64 w 6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52">
                  <a:moveTo>
                    <a:pt x="32" y="0"/>
                  </a:moveTo>
                  <a:cubicBezTo>
                    <a:pt x="14" y="0"/>
                    <a:pt x="0" y="10"/>
                    <a:pt x="0" y="22"/>
                  </a:cubicBezTo>
                  <a:cubicBezTo>
                    <a:pt x="0" y="28"/>
                    <a:pt x="4" y="34"/>
                    <a:pt x="9" y="38"/>
                  </a:cubicBezTo>
                  <a:cubicBezTo>
                    <a:pt x="5" y="52"/>
                    <a:pt x="5" y="52"/>
                    <a:pt x="5" y="52"/>
                  </a:cubicBezTo>
                  <a:cubicBezTo>
                    <a:pt x="18" y="43"/>
                    <a:pt x="18" y="43"/>
                    <a:pt x="18" y="43"/>
                  </a:cubicBezTo>
                  <a:cubicBezTo>
                    <a:pt x="20" y="43"/>
                    <a:pt x="22" y="44"/>
                    <a:pt x="24" y="44"/>
                  </a:cubicBezTo>
                  <a:cubicBezTo>
                    <a:pt x="23" y="43"/>
                    <a:pt x="23" y="41"/>
                    <a:pt x="23" y="39"/>
                  </a:cubicBezTo>
                  <a:cubicBezTo>
                    <a:pt x="23" y="31"/>
                    <a:pt x="33" y="23"/>
                    <a:pt x="46" y="23"/>
                  </a:cubicBezTo>
                  <a:cubicBezTo>
                    <a:pt x="52" y="23"/>
                    <a:pt x="59" y="25"/>
                    <a:pt x="63" y="29"/>
                  </a:cubicBezTo>
                  <a:cubicBezTo>
                    <a:pt x="64" y="27"/>
                    <a:pt x="64" y="25"/>
                    <a:pt x="64" y="22"/>
                  </a:cubicBezTo>
                  <a:cubicBezTo>
                    <a:pt x="64" y="10"/>
                    <a:pt x="50" y="0"/>
                    <a:pt x="32" y="0"/>
                  </a:cubicBezTo>
                  <a:close/>
                </a:path>
              </a:pathLst>
            </a:custGeom>
            <a:solidFill>
              <a:srgbClr val="7570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3337" name="文本框 23">
            <a:extLst>
              <a:ext uri="{FF2B5EF4-FFF2-40B4-BE49-F238E27FC236}">
                <a16:creationId xmlns:a16="http://schemas.microsoft.com/office/drawing/2014/main" id="{664F8D1E-1A3B-48D5-A0A8-D4F356B34F87}"/>
              </a:ext>
            </a:extLst>
          </p:cNvPr>
          <p:cNvSpPr>
            <a:spLocks noChangeArrowheads="1"/>
          </p:cNvSpPr>
          <p:nvPr/>
        </p:nvSpPr>
        <p:spPr bwMode="auto">
          <a:xfrm>
            <a:off x="1663700" y="5106988"/>
            <a:ext cx="8864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Pellentesque in ipsum id orci porta dapibus. Vivamus suscipit tortor eget felis porttitor volutpat. Curabitur arcu erat, accumsan id imperdiet et, porttitor at sem. Nulla porttitor accumsan tincidunt. Donec sollicitudin molestie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38" name="文本框 24">
            <a:extLst>
              <a:ext uri="{FF2B5EF4-FFF2-40B4-BE49-F238E27FC236}">
                <a16:creationId xmlns:a16="http://schemas.microsoft.com/office/drawing/2014/main" id="{C7806938-31BD-4B82-9049-9976B9E82462}"/>
              </a:ext>
            </a:extLst>
          </p:cNvPr>
          <p:cNvSpPr>
            <a:spLocks noChangeArrowheads="1"/>
          </p:cNvSpPr>
          <p:nvPr/>
        </p:nvSpPr>
        <p:spPr bwMode="auto">
          <a:xfrm>
            <a:off x="1898650" y="4384675"/>
            <a:ext cx="979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4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39" name="文本框 25">
            <a:extLst>
              <a:ext uri="{FF2B5EF4-FFF2-40B4-BE49-F238E27FC236}">
                <a16:creationId xmlns:a16="http://schemas.microsoft.com/office/drawing/2014/main" id="{E0F764C1-69BA-4CA5-891B-AE126B0DBF69}"/>
              </a:ext>
            </a:extLst>
          </p:cNvPr>
          <p:cNvSpPr>
            <a:spLocks noChangeArrowheads="1"/>
          </p:cNvSpPr>
          <p:nvPr/>
        </p:nvSpPr>
        <p:spPr bwMode="auto">
          <a:xfrm>
            <a:off x="3754438" y="4384675"/>
            <a:ext cx="979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4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40" name="文本框 26">
            <a:extLst>
              <a:ext uri="{FF2B5EF4-FFF2-40B4-BE49-F238E27FC236}">
                <a16:creationId xmlns:a16="http://schemas.microsoft.com/office/drawing/2014/main" id="{6B46EBEF-855E-4F61-A85E-B2673CAD9BC6}"/>
              </a:ext>
            </a:extLst>
          </p:cNvPr>
          <p:cNvSpPr>
            <a:spLocks noChangeArrowheads="1"/>
          </p:cNvSpPr>
          <p:nvPr/>
        </p:nvSpPr>
        <p:spPr bwMode="auto">
          <a:xfrm>
            <a:off x="5597525" y="4391025"/>
            <a:ext cx="981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rgbClr val="F39C1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400" b="1">
              <a:solidFill>
                <a:srgbClr val="F39C1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41" name="文本框 27">
            <a:extLst>
              <a:ext uri="{FF2B5EF4-FFF2-40B4-BE49-F238E27FC236}">
                <a16:creationId xmlns:a16="http://schemas.microsoft.com/office/drawing/2014/main" id="{416C000C-AA45-448C-800A-C4CE928E2448}"/>
              </a:ext>
            </a:extLst>
          </p:cNvPr>
          <p:cNvSpPr>
            <a:spLocks noChangeArrowheads="1"/>
          </p:cNvSpPr>
          <p:nvPr/>
        </p:nvSpPr>
        <p:spPr bwMode="auto">
          <a:xfrm>
            <a:off x="7469188" y="4384675"/>
            <a:ext cx="979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4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42" name="文本框 28">
            <a:extLst>
              <a:ext uri="{FF2B5EF4-FFF2-40B4-BE49-F238E27FC236}">
                <a16:creationId xmlns:a16="http://schemas.microsoft.com/office/drawing/2014/main" id="{D40D0098-1023-4E9C-BDEF-D572FDD97EFC}"/>
              </a:ext>
            </a:extLst>
          </p:cNvPr>
          <p:cNvSpPr>
            <a:spLocks noChangeArrowheads="1"/>
          </p:cNvSpPr>
          <p:nvPr/>
        </p:nvSpPr>
        <p:spPr bwMode="auto">
          <a:xfrm>
            <a:off x="9329738" y="4391025"/>
            <a:ext cx="979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chemeClr val="bg1"/>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4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6">
            <a:extLst>
              <a:ext uri="{FF2B5EF4-FFF2-40B4-BE49-F238E27FC236}">
                <a16:creationId xmlns:a16="http://schemas.microsoft.com/office/drawing/2014/main" id="{F04E1926-6718-40E0-B289-28D302580E3E}"/>
              </a:ext>
            </a:extLst>
          </p:cNvPr>
          <p:cNvSpPr>
            <a:spLocks noChangeArrowheads="1"/>
          </p:cNvSpPr>
          <p:nvPr/>
        </p:nvSpPr>
        <p:spPr bwMode="auto">
          <a:xfrm>
            <a:off x="0" y="5130800"/>
            <a:ext cx="12203113" cy="1727200"/>
          </a:xfrm>
          <a:prstGeom prst="rect">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4339" name="标题 1">
            <a:extLst>
              <a:ext uri="{FF2B5EF4-FFF2-40B4-BE49-F238E27FC236}">
                <a16:creationId xmlns:a16="http://schemas.microsoft.com/office/drawing/2014/main" id="{3D408794-AAA6-422A-94D1-0E333D41D9A1}"/>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sp>
        <p:nvSpPr>
          <p:cNvPr id="14340" name="任意多边形 2">
            <a:extLst>
              <a:ext uri="{FF2B5EF4-FFF2-40B4-BE49-F238E27FC236}">
                <a16:creationId xmlns:a16="http://schemas.microsoft.com/office/drawing/2014/main" id="{35AA2388-CC11-489C-9B4F-BA9F77EA0AB1}"/>
              </a:ext>
            </a:extLst>
          </p:cNvPr>
          <p:cNvSpPr>
            <a:spLocks noChangeArrowheads="1"/>
          </p:cNvSpPr>
          <p:nvPr/>
        </p:nvSpPr>
        <p:spPr bwMode="auto">
          <a:xfrm>
            <a:off x="4835525" y="4556125"/>
            <a:ext cx="2525713" cy="665163"/>
          </a:xfrm>
          <a:custGeom>
            <a:avLst/>
            <a:gdLst>
              <a:gd name="T0" fmla="*/ 0 w 2525613"/>
              <a:gd name="T1" fmla="*/ 0 h 665487"/>
              <a:gd name="T2" fmla="*/ 2525613 w 2525613"/>
              <a:gd name="T3" fmla="*/ 0 h 665487"/>
              <a:gd name="T4" fmla="*/ 2525613 w 2525613"/>
              <a:gd name="T5" fmla="*/ 665487 h 665487"/>
              <a:gd name="T6" fmla="*/ 0 w 2525613"/>
              <a:gd name="T7" fmla="*/ 665487 h 665487"/>
              <a:gd name="T8" fmla="*/ 0 w 2525613"/>
              <a:gd name="T9" fmla="*/ 0 h 665487"/>
              <a:gd name="T10" fmla="*/ 0 60000 65536"/>
              <a:gd name="T11" fmla="*/ 0 60000 65536"/>
              <a:gd name="T12" fmla="*/ 0 60000 65536"/>
              <a:gd name="T13" fmla="*/ 0 60000 65536"/>
              <a:gd name="T14" fmla="*/ 0 60000 65536"/>
              <a:gd name="T15" fmla="*/ 0 w 2525613"/>
              <a:gd name="T16" fmla="*/ 0 h 665487"/>
              <a:gd name="T17" fmla="*/ 2525613 w 2525613"/>
              <a:gd name="T18" fmla="*/ 665487 h 665487"/>
            </a:gdLst>
            <a:ahLst/>
            <a:cxnLst>
              <a:cxn ang="T10">
                <a:pos x="T0" y="T1"/>
              </a:cxn>
              <a:cxn ang="T11">
                <a:pos x="T2" y="T3"/>
              </a:cxn>
              <a:cxn ang="T12">
                <a:pos x="T4" y="T5"/>
              </a:cxn>
              <a:cxn ang="T13">
                <a:pos x="T6" y="T7"/>
              </a:cxn>
              <a:cxn ang="T14">
                <a:pos x="T8" y="T9"/>
              </a:cxn>
            </a:cxnLst>
            <a:rect l="T15" t="T16" r="T17" b="T18"/>
            <a:pathLst>
              <a:path w="2525613" h="665487">
                <a:moveTo>
                  <a:pt x="0" y="0"/>
                </a:moveTo>
                <a:lnTo>
                  <a:pt x="2525613" y="0"/>
                </a:lnTo>
                <a:lnTo>
                  <a:pt x="2525613" y="665487"/>
                </a:lnTo>
                <a:lnTo>
                  <a:pt x="0" y="665487"/>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300" tIns="114300" rIns="114300" bIns="114300" anchor="ctr"/>
          <a:lstStyle/>
          <a:p>
            <a:pPr algn="ctr">
              <a:lnSpc>
                <a:spcPct val="90000"/>
              </a:lnSpc>
              <a:spcAft>
                <a:spcPct val="35000"/>
              </a:spcAft>
            </a:pPr>
            <a:r>
              <a:rPr lang="en-US" altLang="zh-CN" sz="1400" b="1">
                <a:solidFill>
                  <a:schemeClr val="bg1"/>
                </a:solidFill>
                <a:latin typeface="Calibri" panose="020F0502020204030204" pitchFamily="34" charset="0"/>
                <a:cs typeface="Calibri" panose="020F0502020204030204" pitchFamily="34" charset="0"/>
                <a:sym typeface="Calibri" panose="020F0502020204030204" pitchFamily="34" charset="0"/>
              </a:rPr>
              <a:t>TEXT HERE</a:t>
            </a:r>
            <a:endParaRPr lang="zh-CN" altLang="en-US" sz="1400" b="1">
              <a:solidFill>
                <a:schemeClr val="bg1"/>
              </a:solidFill>
            </a:endParaRPr>
          </a:p>
        </p:txBody>
      </p:sp>
      <p:sp>
        <p:nvSpPr>
          <p:cNvPr id="14341" name="任意多边形 3">
            <a:extLst>
              <a:ext uri="{FF2B5EF4-FFF2-40B4-BE49-F238E27FC236}">
                <a16:creationId xmlns:a16="http://schemas.microsoft.com/office/drawing/2014/main" id="{32D54AF6-DDCE-4061-A8A2-A142D34EA071}"/>
              </a:ext>
            </a:extLst>
          </p:cNvPr>
          <p:cNvSpPr>
            <a:spLocks noChangeArrowheads="1"/>
          </p:cNvSpPr>
          <p:nvPr/>
        </p:nvSpPr>
        <p:spPr bwMode="auto">
          <a:xfrm>
            <a:off x="7908925" y="4556125"/>
            <a:ext cx="2525713" cy="665163"/>
          </a:xfrm>
          <a:custGeom>
            <a:avLst/>
            <a:gdLst>
              <a:gd name="T0" fmla="*/ 0 w 2525613"/>
              <a:gd name="T1" fmla="*/ 0 h 665487"/>
              <a:gd name="T2" fmla="*/ 2525613 w 2525613"/>
              <a:gd name="T3" fmla="*/ 0 h 665487"/>
              <a:gd name="T4" fmla="*/ 2525613 w 2525613"/>
              <a:gd name="T5" fmla="*/ 665487 h 665487"/>
              <a:gd name="T6" fmla="*/ 0 w 2525613"/>
              <a:gd name="T7" fmla="*/ 665487 h 665487"/>
              <a:gd name="T8" fmla="*/ 0 w 2525613"/>
              <a:gd name="T9" fmla="*/ 0 h 665487"/>
              <a:gd name="T10" fmla="*/ 0 60000 65536"/>
              <a:gd name="T11" fmla="*/ 0 60000 65536"/>
              <a:gd name="T12" fmla="*/ 0 60000 65536"/>
              <a:gd name="T13" fmla="*/ 0 60000 65536"/>
              <a:gd name="T14" fmla="*/ 0 60000 65536"/>
              <a:gd name="T15" fmla="*/ 0 w 2525613"/>
              <a:gd name="T16" fmla="*/ 0 h 665487"/>
              <a:gd name="T17" fmla="*/ 2525613 w 2525613"/>
              <a:gd name="T18" fmla="*/ 665487 h 665487"/>
            </a:gdLst>
            <a:ahLst/>
            <a:cxnLst>
              <a:cxn ang="T10">
                <a:pos x="T0" y="T1"/>
              </a:cxn>
              <a:cxn ang="T11">
                <a:pos x="T2" y="T3"/>
              </a:cxn>
              <a:cxn ang="T12">
                <a:pos x="T4" y="T5"/>
              </a:cxn>
              <a:cxn ang="T13">
                <a:pos x="T6" y="T7"/>
              </a:cxn>
              <a:cxn ang="T14">
                <a:pos x="T8" y="T9"/>
              </a:cxn>
            </a:cxnLst>
            <a:rect l="T15" t="T16" r="T17" b="T18"/>
            <a:pathLst>
              <a:path w="2525613" h="665487">
                <a:moveTo>
                  <a:pt x="0" y="0"/>
                </a:moveTo>
                <a:lnTo>
                  <a:pt x="2525613" y="0"/>
                </a:lnTo>
                <a:lnTo>
                  <a:pt x="2525613" y="665487"/>
                </a:lnTo>
                <a:lnTo>
                  <a:pt x="0" y="665487"/>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300" tIns="114300" rIns="114300" bIns="114300" anchor="ctr"/>
          <a:lstStyle/>
          <a:p>
            <a:pPr algn="ctr">
              <a:lnSpc>
                <a:spcPct val="90000"/>
              </a:lnSpc>
              <a:spcAft>
                <a:spcPct val="35000"/>
              </a:spcAft>
            </a:pPr>
            <a:r>
              <a:rPr lang="en-US" altLang="zh-CN" sz="1400" b="1">
                <a:solidFill>
                  <a:schemeClr val="bg1"/>
                </a:solidFill>
                <a:latin typeface="Calibri" panose="020F0502020204030204" pitchFamily="34" charset="0"/>
                <a:cs typeface="Calibri" panose="020F0502020204030204" pitchFamily="34" charset="0"/>
                <a:sym typeface="Calibri" panose="020F0502020204030204" pitchFamily="34" charset="0"/>
              </a:rPr>
              <a:t>TEXT HERE</a:t>
            </a:r>
            <a:endParaRPr lang="zh-CN" altLang="en-US" sz="1400" b="1">
              <a:solidFill>
                <a:schemeClr val="bg1"/>
              </a:solidFill>
            </a:endParaRPr>
          </a:p>
        </p:txBody>
      </p:sp>
      <p:sp>
        <p:nvSpPr>
          <p:cNvPr id="14342" name="任意多边形 4">
            <a:extLst>
              <a:ext uri="{FF2B5EF4-FFF2-40B4-BE49-F238E27FC236}">
                <a16:creationId xmlns:a16="http://schemas.microsoft.com/office/drawing/2014/main" id="{F6914625-1383-46FC-8B81-3690A8FDDB8A}"/>
              </a:ext>
            </a:extLst>
          </p:cNvPr>
          <p:cNvSpPr>
            <a:spLocks noChangeArrowheads="1"/>
          </p:cNvSpPr>
          <p:nvPr/>
        </p:nvSpPr>
        <p:spPr bwMode="auto">
          <a:xfrm>
            <a:off x="4754563" y="2619375"/>
            <a:ext cx="1524000" cy="1524000"/>
          </a:xfrm>
          <a:custGeom>
            <a:avLst/>
            <a:gdLst>
              <a:gd name="T0" fmla="*/ 0 w 1524065"/>
              <a:gd name="T1" fmla="*/ 762033 h 1524065"/>
              <a:gd name="T2" fmla="*/ 762033 w 1524065"/>
              <a:gd name="T3" fmla="*/ 0 h 1524065"/>
              <a:gd name="T4" fmla="*/ 1524066 w 1524065"/>
              <a:gd name="T5" fmla="*/ 762033 h 1524065"/>
              <a:gd name="T6" fmla="*/ 762033 w 1524065"/>
              <a:gd name="T7" fmla="*/ 1524066 h 1524065"/>
              <a:gd name="T8" fmla="*/ 0 w 1524065"/>
              <a:gd name="T9" fmla="*/ 762033 h 1524065"/>
              <a:gd name="T10" fmla="*/ 0 60000 65536"/>
              <a:gd name="T11" fmla="*/ 0 60000 65536"/>
              <a:gd name="T12" fmla="*/ 0 60000 65536"/>
              <a:gd name="T13" fmla="*/ 0 60000 65536"/>
              <a:gd name="T14" fmla="*/ 0 60000 65536"/>
              <a:gd name="T15" fmla="*/ 0 w 1524065"/>
              <a:gd name="T16" fmla="*/ 0 h 1524065"/>
              <a:gd name="T17" fmla="*/ 1524065 w 1524065"/>
              <a:gd name="T18" fmla="*/ 1524065 h 1524065"/>
            </a:gdLst>
            <a:ahLst/>
            <a:cxnLst>
              <a:cxn ang="T10">
                <a:pos x="T0" y="T1"/>
              </a:cxn>
              <a:cxn ang="T11">
                <a:pos x="T2" y="T3"/>
              </a:cxn>
              <a:cxn ang="T12">
                <a:pos x="T4" y="T5"/>
              </a:cxn>
              <a:cxn ang="T13">
                <a:pos x="T6" y="T7"/>
              </a:cxn>
              <a:cxn ang="T14">
                <a:pos x="T8" y="T9"/>
              </a:cxn>
            </a:cxnLst>
            <a:rect l="T15" t="T16" r="T17" b="T18"/>
            <a:pathLst>
              <a:path w="1524065" h="1524065">
                <a:moveTo>
                  <a:pt x="0" y="762033"/>
                </a:moveTo>
                <a:cubicBezTo>
                  <a:pt x="0" y="341174"/>
                  <a:pt x="341174" y="0"/>
                  <a:pt x="762033" y="0"/>
                </a:cubicBezTo>
                <a:cubicBezTo>
                  <a:pt x="1182892" y="0"/>
                  <a:pt x="1524066" y="341174"/>
                  <a:pt x="1524066" y="762033"/>
                </a:cubicBezTo>
                <a:cubicBezTo>
                  <a:pt x="1524066" y="1182892"/>
                  <a:pt x="1182892" y="1524066"/>
                  <a:pt x="762033" y="1524066"/>
                </a:cubicBezTo>
                <a:cubicBezTo>
                  <a:pt x="341174" y="1524066"/>
                  <a:pt x="0" y="1182892"/>
                  <a:pt x="0" y="762033"/>
                </a:cubicBezTo>
                <a:close/>
              </a:path>
            </a:pathLst>
          </a:custGeom>
          <a:solidFill>
            <a:srgbClr val="F39C11"/>
          </a:solidFill>
          <a:ln w="12700" cap="flat" cmpd="sng">
            <a:solidFill>
              <a:srgbClr val="FFFFFF"/>
            </a:solidFill>
            <a:miter lim="800000"/>
            <a:headEnd/>
            <a:tailEnd/>
          </a:ln>
        </p:spPr>
        <p:txBody>
          <a:bodyPr lIns="212820" tIns="179720" rIns="432505" bIns="179720" anchor="ctr"/>
          <a:lstStyle/>
          <a:p>
            <a:pPr algn="ctr">
              <a:lnSpc>
                <a:spcPct val="90000"/>
              </a:lnSpc>
              <a:spcAft>
                <a:spcPct val="35000"/>
              </a:spcAft>
            </a:pPr>
            <a:r>
              <a:rPr lang="en-US" altLang="zh-CN" sz="1400">
                <a:solidFill>
                  <a:schemeClr val="bg1"/>
                </a:solidFill>
                <a:latin typeface="Calibri" panose="020F0502020204030204" pitchFamily="34" charset="0"/>
                <a:cs typeface="Calibri" panose="020F0502020204030204" pitchFamily="34" charset="0"/>
                <a:sym typeface="Calibri" panose="020F0502020204030204" pitchFamily="34" charset="0"/>
              </a:rPr>
              <a:t>TEXT HERE</a:t>
            </a:r>
            <a:endParaRPr lang="zh-CN" altLang="en-US" sz="1400">
              <a:solidFill>
                <a:schemeClr val="bg1"/>
              </a:solidFill>
            </a:endParaRPr>
          </a:p>
        </p:txBody>
      </p:sp>
      <p:sp>
        <p:nvSpPr>
          <p:cNvPr id="14343" name="任意多边形 5">
            <a:extLst>
              <a:ext uri="{FF2B5EF4-FFF2-40B4-BE49-F238E27FC236}">
                <a16:creationId xmlns:a16="http://schemas.microsoft.com/office/drawing/2014/main" id="{BBB05EC8-39CB-429D-B4BF-F737518A2993}"/>
              </a:ext>
            </a:extLst>
          </p:cNvPr>
          <p:cNvSpPr>
            <a:spLocks noChangeArrowheads="1"/>
          </p:cNvSpPr>
          <p:nvPr/>
        </p:nvSpPr>
        <p:spPr bwMode="auto">
          <a:xfrm>
            <a:off x="5853113" y="2619375"/>
            <a:ext cx="1524000" cy="1524000"/>
          </a:xfrm>
          <a:custGeom>
            <a:avLst/>
            <a:gdLst>
              <a:gd name="T0" fmla="*/ 0 w 1524065"/>
              <a:gd name="T1" fmla="*/ 762033 h 1524065"/>
              <a:gd name="T2" fmla="*/ 762033 w 1524065"/>
              <a:gd name="T3" fmla="*/ 0 h 1524065"/>
              <a:gd name="T4" fmla="*/ 1524066 w 1524065"/>
              <a:gd name="T5" fmla="*/ 762033 h 1524065"/>
              <a:gd name="T6" fmla="*/ 762033 w 1524065"/>
              <a:gd name="T7" fmla="*/ 1524066 h 1524065"/>
              <a:gd name="T8" fmla="*/ 0 w 1524065"/>
              <a:gd name="T9" fmla="*/ 762033 h 1524065"/>
              <a:gd name="T10" fmla="*/ 0 60000 65536"/>
              <a:gd name="T11" fmla="*/ 0 60000 65536"/>
              <a:gd name="T12" fmla="*/ 0 60000 65536"/>
              <a:gd name="T13" fmla="*/ 0 60000 65536"/>
              <a:gd name="T14" fmla="*/ 0 60000 65536"/>
              <a:gd name="T15" fmla="*/ 0 w 1524065"/>
              <a:gd name="T16" fmla="*/ 0 h 1524065"/>
              <a:gd name="T17" fmla="*/ 1524065 w 1524065"/>
              <a:gd name="T18" fmla="*/ 1524065 h 1524065"/>
            </a:gdLst>
            <a:ahLst/>
            <a:cxnLst>
              <a:cxn ang="T10">
                <a:pos x="T0" y="T1"/>
              </a:cxn>
              <a:cxn ang="T11">
                <a:pos x="T2" y="T3"/>
              </a:cxn>
              <a:cxn ang="T12">
                <a:pos x="T4" y="T5"/>
              </a:cxn>
              <a:cxn ang="T13">
                <a:pos x="T6" y="T7"/>
              </a:cxn>
              <a:cxn ang="T14">
                <a:pos x="T8" y="T9"/>
              </a:cxn>
            </a:cxnLst>
            <a:rect l="T15" t="T16" r="T17" b="T18"/>
            <a:pathLst>
              <a:path w="1524065" h="1524065">
                <a:moveTo>
                  <a:pt x="0" y="762033"/>
                </a:moveTo>
                <a:cubicBezTo>
                  <a:pt x="0" y="341174"/>
                  <a:pt x="341174" y="0"/>
                  <a:pt x="762033" y="0"/>
                </a:cubicBezTo>
                <a:cubicBezTo>
                  <a:pt x="1182892" y="0"/>
                  <a:pt x="1524066" y="341174"/>
                  <a:pt x="1524066" y="762033"/>
                </a:cubicBezTo>
                <a:cubicBezTo>
                  <a:pt x="1524066" y="1182892"/>
                  <a:pt x="1182892" y="1524066"/>
                  <a:pt x="762033" y="1524066"/>
                </a:cubicBezTo>
                <a:cubicBezTo>
                  <a:pt x="341174" y="1524066"/>
                  <a:pt x="0" y="1182892"/>
                  <a:pt x="0" y="762033"/>
                </a:cubicBezTo>
                <a:close/>
              </a:path>
            </a:pathLst>
          </a:custGeom>
          <a:solidFill>
            <a:srgbClr val="FFFFFF">
              <a:alpha val="50000"/>
            </a:srgbClr>
          </a:solidFill>
          <a:ln w="12700" cap="flat" cmpd="sng">
            <a:solidFill>
              <a:srgbClr val="FFFFFF"/>
            </a:solidFill>
            <a:miter lim="800000"/>
            <a:headEnd/>
            <a:tailEnd/>
          </a:ln>
        </p:spPr>
        <p:txBody>
          <a:bodyPr lIns="432505" tIns="179720" rIns="212820" bIns="179720" anchor="ctr"/>
          <a:lstStyle/>
          <a:p>
            <a:pPr algn="ctr">
              <a:lnSpc>
                <a:spcPct val="90000"/>
              </a:lnSpc>
              <a:spcAft>
                <a:spcPct val="35000"/>
              </a:spcAft>
            </a:pPr>
            <a:r>
              <a:rPr lang="en-US" altLang="zh-CN" sz="1400">
                <a:solidFill>
                  <a:schemeClr val="bg1"/>
                </a:solidFill>
                <a:latin typeface="Calibri" panose="020F0502020204030204" pitchFamily="34" charset="0"/>
                <a:cs typeface="Calibri" panose="020F0502020204030204" pitchFamily="34" charset="0"/>
                <a:sym typeface="Calibri" panose="020F0502020204030204" pitchFamily="34" charset="0"/>
              </a:rPr>
              <a:t>TEXT HERE</a:t>
            </a:r>
            <a:endParaRPr lang="zh-CN" altLang="en-US" sz="1400">
              <a:solidFill>
                <a:schemeClr val="bg1"/>
              </a:solidFill>
            </a:endParaRPr>
          </a:p>
        </p:txBody>
      </p:sp>
      <p:sp>
        <p:nvSpPr>
          <p:cNvPr id="14344" name="任意多边形 6">
            <a:extLst>
              <a:ext uri="{FF2B5EF4-FFF2-40B4-BE49-F238E27FC236}">
                <a16:creationId xmlns:a16="http://schemas.microsoft.com/office/drawing/2014/main" id="{B56A5507-CD53-407D-B378-791B1EFAC146}"/>
              </a:ext>
            </a:extLst>
          </p:cNvPr>
          <p:cNvSpPr>
            <a:spLocks noChangeArrowheads="1"/>
          </p:cNvSpPr>
          <p:nvPr/>
        </p:nvSpPr>
        <p:spPr bwMode="auto">
          <a:xfrm>
            <a:off x="1978025" y="2170113"/>
            <a:ext cx="1054100" cy="1054100"/>
          </a:xfrm>
          <a:custGeom>
            <a:avLst/>
            <a:gdLst>
              <a:gd name="T0" fmla="*/ 0 w 1053990"/>
              <a:gd name="T1" fmla="*/ 527008 h 1054015"/>
              <a:gd name="T2" fmla="*/ 526995 w 1053990"/>
              <a:gd name="T3" fmla="*/ 0 h 1054015"/>
              <a:gd name="T4" fmla="*/ 1053990 w 1053990"/>
              <a:gd name="T5" fmla="*/ 527008 h 1054015"/>
              <a:gd name="T6" fmla="*/ 526995 w 1053990"/>
              <a:gd name="T7" fmla="*/ 1054016 h 1054015"/>
              <a:gd name="T8" fmla="*/ 0 w 1053990"/>
              <a:gd name="T9" fmla="*/ 527008 h 1054015"/>
              <a:gd name="T10" fmla="*/ 0 60000 65536"/>
              <a:gd name="T11" fmla="*/ 0 60000 65536"/>
              <a:gd name="T12" fmla="*/ 0 60000 65536"/>
              <a:gd name="T13" fmla="*/ 0 60000 65536"/>
              <a:gd name="T14" fmla="*/ 0 60000 65536"/>
              <a:gd name="T15" fmla="*/ 0 w 1053990"/>
              <a:gd name="T16" fmla="*/ 0 h 1054015"/>
              <a:gd name="T17" fmla="*/ 1053990 w 1053990"/>
              <a:gd name="T18" fmla="*/ 1054015 h 1054015"/>
            </a:gdLst>
            <a:ahLst/>
            <a:cxnLst>
              <a:cxn ang="T10">
                <a:pos x="T0" y="T1"/>
              </a:cxn>
              <a:cxn ang="T11">
                <a:pos x="T2" y="T3"/>
              </a:cxn>
              <a:cxn ang="T12">
                <a:pos x="T4" y="T5"/>
              </a:cxn>
              <a:cxn ang="T13">
                <a:pos x="T6" y="T7"/>
              </a:cxn>
              <a:cxn ang="T14">
                <a:pos x="T8" y="T9"/>
              </a:cxn>
            </a:cxnLst>
            <a:rect l="T15" t="T16" r="T17" b="T18"/>
            <a:pathLst>
              <a:path w="1053990" h="1054015">
                <a:moveTo>
                  <a:pt x="0" y="527008"/>
                </a:moveTo>
                <a:cubicBezTo>
                  <a:pt x="0" y="235950"/>
                  <a:pt x="235944" y="0"/>
                  <a:pt x="526995" y="0"/>
                </a:cubicBezTo>
                <a:cubicBezTo>
                  <a:pt x="818046" y="0"/>
                  <a:pt x="1053990" y="235950"/>
                  <a:pt x="1053990" y="527008"/>
                </a:cubicBezTo>
                <a:cubicBezTo>
                  <a:pt x="1053990" y="818066"/>
                  <a:pt x="818046" y="1054016"/>
                  <a:pt x="526995" y="1054016"/>
                </a:cubicBezTo>
                <a:cubicBezTo>
                  <a:pt x="235944" y="1054016"/>
                  <a:pt x="0" y="818066"/>
                  <a:pt x="0" y="527008"/>
                </a:cubicBezTo>
                <a:close/>
              </a:path>
            </a:pathLst>
          </a:custGeom>
          <a:solidFill>
            <a:srgbClr val="FFFFFF">
              <a:alpha val="50000"/>
            </a:srgbClr>
          </a:solidFill>
          <a:ln w="12700" cap="flat" cmpd="sng">
            <a:solidFill>
              <a:srgbClr val="FFFFFF"/>
            </a:solidFill>
            <a:miter lim="800000"/>
            <a:headEnd/>
            <a:tailEnd/>
          </a:ln>
        </p:spPr>
        <p:txBody>
          <a:bodyPr lIns="230553" tIns="230557" rIns="230553" bIns="230557" anchor="ctr"/>
          <a:lstStyle/>
          <a:p>
            <a:pPr algn="ctr">
              <a:lnSpc>
                <a:spcPct val="90000"/>
              </a:lnSpc>
              <a:spcAft>
                <a:spcPct val="35000"/>
              </a:spcAft>
            </a:pPr>
            <a:r>
              <a:rPr lang="en-US" altLang="zh-CN" sz="1400">
                <a:solidFill>
                  <a:schemeClr val="bg1"/>
                </a:solidFill>
                <a:latin typeface="Calibri" panose="020F0502020204030204" pitchFamily="34" charset="0"/>
                <a:cs typeface="Calibri" panose="020F0502020204030204" pitchFamily="34" charset="0"/>
                <a:sym typeface="Calibri" panose="020F0502020204030204" pitchFamily="34" charset="0"/>
              </a:rPr>
              <a:t>TEXT HERE</a:t>
            </a:r>
            <a:endParaRPr lang="zh-CN" altLang="en-US" sz="1400">
              <a:solidFill>
                <a:schemeClr val="bg1"/>
              </a:solidFill>
            </a:endParaRPr>
          </a:p>
        </p:txBody>
      </p:sp>
      <p:sp>
        <p:nvSpPr>
          <p:cNvPr id="14345" name="椭圆 7">
            <a:extLst>
              <a:ext uri="{FF2B5EF4-FFF2-40B4-BE49-F238E27FC236}">
                <a16:creationId xmlns:a16="http://schemas.microsoft.com/office/drawing/2014/main" id="{62F43239-698E-4B04-97A3-3B70743EF7FB}"/>
              </a:ext>
            </a:extLst>
          </p:cNvPr>
          <p:cNvSpPr>
            <a:spLocks noChangeArrowheads="1"/>
          </p:cNvSpPr>
          <p:nvPr/>
        </p:nvSpPr>
        <p:spPr bwMode="auto">
          <a:xfrm>
            <a:off x="1590675" y="3051175"/>
            <a:ext cx="517525" cy="517525"/>
          </a:xfrm>
          <a:prstGeom prst="ellipse">
            <a:avLst/>
          </a:prstGeom>
          <a:solidFill>
            <a:srgbClr val="F39C11"/>
          </a:solidFill>
          <a:ln w="12700" cap="flat" cmpd="sng">
            <a:solidFill>
              <a:srgbClr val="FFFFFF"/>
            </a:solidFill>
            <a:round/>
            <a:headEnd/>
            <a:tailEnd/>
          </a:ln>
        </p:spPr>
        <p:txBody>
          <a:bodyPr/>
          <a:lstStyle/>
          <a:p>
            <a:endParaRPr lang="zh-CN" altLang="en-US"/>
          </a:p>
        </p:txBody>
      </p:sp>
      <p:sp>
        <p:nvSpPr>
          <p:cNvPr id="14346" name="椭圆 8">
            <a:extLst>
              <a:ext uri="{FF2B5EF4-FFF2-40B4-BE49-F238E27FC236}">
                <a16:creationId xmlns:a16="http://schemas.microsoft.com/office/drawing/2014/main" id="{8E838E10-0BA9-4650-83EA-0DF7B20B572D}"/>
              </a:ext>
            </a:extLst>
          </p:cNvPr>
          <p:cNvSpPr>
            <a:spLocks noChangeArrowheads="1"/>
          </p:cNvSpPr>
          <p:nvPr/>
        </p:nvSpPr>
        <p:spPr bwMode="auto">
          <a:xfrm>
            <a:off x="3119438" y="2378075"/>
            <a:ext cx="300037" cy="301625"/>
          </a:xfrm>
          <a:prstGeom prst="ellipse">
            <a:avLst/>
          </a:prstGeom>
          <a:solidFill>
            <a:srgbClr val="F39C11"/>
          </a:solidFill>
          <a:ln w="12700" cap="flat" cmpd="sng">
            <a:solidFill>
              <a:srgbClr val="FFFFFF"/>
            </a:solidFill>
            <a:round/>
            <a:headEnd/>
            <a:tailEnd/>
          </a:ln>
        </p:spPr>
        <p:txBody>
          <a:bodyPr/>
          <a:lstStyle/>
          <a:p>
            <a:endParaRPr lang="zh-CN" altLang="en-US"/>
          </a:p>
        </p:txBody>
      </p:sp>
      <p:sp>
        <p:nvSpPr>
          <p:cNvPr id="14347" name="任意多边形 9">
            <a:extLst>
              <a:ext uri="{FF2B5EF4-FFF2-40B4-BE49-F238E27FC236}">
                <a16:creationId xmlns:a16="http://schemas.microsoft.com/office/drawing/2014/main" id="{2479769E-2569-4A16-94E7-67419F457B9F}"/>
              </a:ext>
            </a:extLst>
          </p:cNvPr>
          <p:cNvSpPr>
            <a:spLocks noChangeArrowheads="1"/>
          </p:cNvSpPr>
          <p:nvPr/>
        </p:nvSpPr>
        <p:spPr bwMode="auto">
          <a:xfrm>
            <a:off x="3006725" y="2800350"/>
            <a:ext cx="1054100" cy="1054100"/>
          </a:xfrm>
          <a:custGeom>
            <a:avLst/>
            <a:gdLst>
              <a:gd name="T0" fmla="*/ 0 w 1053990"/>
              <a:gd name="T1" fmla="*/ 527008 h 1054015"/>
              <a:gd name="T2" fmla="*/ 526995 w 1053990"/>
              <a:gd name="T3" fmla="*/ 0 h 1054015"/>
              <a:gd name="T4" fmla="*/ 1053990 w 1053990"/>
              <a:gd name="T5" fmla="*/ 527008 h 1054015"/>
              <a:gd name="T6" fmla="*/ 526995 w 1053990"/>
              <a:gd name="T7" fmla="*/ 1054016 h 1054015"/>
              <a:gd name="T8" fmla="*/ 0 w 1053990"/>
              <a:gd name="T9" fmla="*/ 527008 h 1054015"/>
              <a:gd name="T10" fmla="*/ 0 60000 65536"/>
              <a:gd name="T11" fmla="*/ 0 60000 65536"/>
              <a:gd name="T12" fmla="*/ 0 60000 65536"/>
              <a:gd name="T13" fmla="*/ 0 60000 65536"/>
              <a:gd name="T14" fmla="*/ 0 60000 65536"/>
              <a:gd name="T15" fmla="*/ 0 w 1053990"/>
              <a:gd name="T16" fmla="*/ 0 h 1054015"/>
              <a:gd name="T17" fmla="*/ 1053990 w 1053990"/>
              <a:gd name="T18" fmla="*/ 1054015 h 1054015"/>
            </a:gdLst>
            <a:ahLst/>
            <a:cxnLst>
              <a:cxn ang="T10">
                <a:pos x="T0" y="T1"/>
              </a:cxn>
              <a:cxn ang="T11">
                <a:pos x="T2" y="T3"/>
              </a:cxn>
              <a:cxn ang="T12">
                <a:pos x="T4" y="T5"/>
              </a:cxn>
              <a:cxn ang="T13">
                <a:pos x="T6" y="T7"/>
              </a:cxn>
              <a:cxn ang="T14">
                <a:pos x="T8" y="T9"/>
              </a:cxn>
            </a:cxnLst>
            <a:rect l="T15" t="T16" r="T17" b="T18"/>
            <a:pathLst>
              <a:path w="1053990" h="1054015">
                <a:moveTo>
                  <a:pt x="0" y="527008"/>
                </a:moveTo>
                <a:cubicBezTo>
                  <a:pt x="0" y="235950"/>
                  <a:pt x="235944" y="0"/>
                  <a:pt x="526995" y="0"/>
                </a:cubicBezTo>
                <a:cubicBezTo>
                  <a:pt x="818046" y="0"/>
                  <a:pt x="1053990" y="235950"/>
                  <a:pt x="1053990" y="527008"/>
                </a:cubicBezTo>
                <a:cubicBezTo>
                  <a:pt x="1053990" y="818066"/>
                  <a:pt x="818046" y="1054016"/>
                  <a:pt x="526995" y="1054016"/>
                </a:cubicBezTo>
                <a:cubicBezTo>
                  <a:pt x="235944" y="1054016"/>
                  <a:pt x="0" y="818066"/>
                  <a:pt x="0" y="527008"/>
                </a:cubicBezTo>
                <a:close/>
              </a:path>
            </a:pathLst>
          </a:custGeom>
          <a:solidFill>
            <a:srgbClr val="F39C11"/>
          </a:solidFill>
          <a:ln w="12700" cap="flat" cmpd="sng">
            <a:solidFill>
              <a:srgbClr val="FFFFFF"/>
            </a:solidFill>
            <a:miter lim="800000"/>
            <a:headEnd/>
            <a:tailEnd/>
          </a:ln>
        </p:spPr>
        <p:txBody>
          <a:bodyPr lIns="230553" tIns="230557" rIns="230553" bIns="230557" anchor="ctr"/>
          <a:lstStyle/>
          <a:p>
            <a:pPr algn="ctr">
              <a:lnSpc>
                <a:spcPct val="90000"/>
              </a:lnSpc>
              <a:spcAft>
                <a:spcPct val="35000"/>
              </a:spcAft>
            </a:pPr>
            <a:r>
              <a:rPr lang="en-US" altLang="zh-CN" sz="1400">
                <a:solidFill>
                  <a:schemeClr val="bg1"/>
                </a:solidFill>
                <a:latin typeface="Calibri" panose="020F0502020204030204" pitchFamily="34" charset="0"/>
                <a:cs typeface="Calibri" panose="020F0502020204030204" pitchFamily="34" charset="0"/>
                <a:sym typeface="Calibri" panose="020F0502020204030204" pitchFamily="34" charset="0"/>
              </a:rPr>
              <a:t>TEXT HERE</a:t>
            </a:r>
            <a:endParaRPr lang="zh-CN" altLang="en-US" sz="1400">
              <a:solidFill>
                <a:schemeClr val="bg1"/>
              </a:solidFill>
            </a:endParaRPr>
          </a:p>
        </p:txBody>
      </p:sp>
      <p:sp>
        <p:nvSpPr>
          <p:cNvPr id="14348" name="椭圆 10">
            <a:extLst>
              <a:ext uri="{FF2B5EF4-FFF2-40B4-BE49-F238E27FC236}">
                <a16:creationId xmlns:a16="http://schemas.microsoft.com/office/drawing/2014/main" id="{294E1DDB-3DE0-4482-88B2-638755FC3837}"/>
              </a:ext>
            </a:extLst>
          </p:cNvPr>
          <p:cNvSpPr>
            <a:spLocks noChangeArrowheads="1"/>
          </p:cNvSpPr>
          <p:nvPr/>
        </p:nvSpPr>
        <p:spPr bwMode="auto">
          <a:xfrm>
            <a:off x="3117850" y="3917950"/>
            <a:ext cx="300038" cy="301625"/>
          </a:xfrm>
          <a:prstGeom prst="ellipse">
            <a:avLst/>
          </a:prstGeom>
          <a:solidFill>
            <a:srgbClr val="F39C11"/>
          </a:solidFill>
          <a:ln w="12700" cap="flat" cmpd="sng">
            <a:solidFill>
              <a:srgbClr val="FFFFFF"/>
            </a:solidFill>
            <a:round/>
            <a:headEnd/>
            <a:tailEnd/>
          </a:ln>
        </p:spPr>
        <p:txBody>
          <a:bodyPr/>
          <a:lstStyle/>
          <a:p>
            <a:endParaRPr lang="zh-CN" altLang="en-US"/>
          </a:p>
        </p:txBody>
      </p:sp>
      <p:sp>
        <p:nvSpPr>
          <p:cNvPr id="14349" name="任意多边形 11">
            <a:extLst>
              <a:ext uri="{FF2B5EF4-FFF2-40B4-BE49-F238E27FC236}">
                <a16:creationId xmlns:a16="http://schemas.microsoft.com/office/drawing/2014/main" id="{D132C396-C01D-4C22-9F40-1C2B19583411}"/>
              </a:ext>
            </a:extLst>
          </p:cNvPr>
          <p:cNvSpPr>
            <a:spLocks noChangeArrowheads="1"/>
          </p:cNvSpPr>
          <p:nvPr/>
        </p:nvSpPr>
        <p:spPr bwMode="auto">
          <a:xfrm>
            <a:off x="1997075" y="3402013"/>
            <a:ext cx="1054100" cy="1054100"/>
          </a:xfrm>
          <a:custGeom>
            <a:avLst/>
            <a:gdLst>
              <a:gd name="T0" fmla="*/ 0 w 1053990"/>
              <a:gd name="T1" fmla="*/ 527008 h 1054015"/>
              <a:gd name="T2" fmla="*/ 526995 w 1053990"/>
              <a:gd name="T3" fmla="*/ 0 h 1054015"/>
              <a:gd name="T4" fmla="*/ 1053990 w 1053990"/>
              <a:gd name="T5" fmla="*/ 527008 h 1054015"/>
              <a:gd name="T6" fmla="*/ 526995 w 1053990"/>
              <a:gd name="T7" fmla="*/ 1054016 h 1054015"/>
              <a:gd name="T8" fmla="*/ 0 w 1053990"/>
              <a:gd name="T9" fmla="*/ 527008 h 1054015"/>
              <a:gd name="T10" fmla="*/ 0 60000 65536"/>
              <a:gd name="T11" fmla="*/ 0 60000 65536"/>
              <a:gd name="T12" fmla="*/ 0 60000 65536"/>
              <a:gd name="T13" fmla="*/ 0 60000 65536"/>
              <a:gd name="T14" fmla="*/ 0 60000 65536"/>
              <a:gd name="T15" fmla="*/ 0 w 1053990"/>
              <a:gd name="T16" fmla="*/ 0 h 1054015"/>
              <a:gd name="T17" fmla="*/ 1053990 w 1053990"/>
              <a:gd name="T18" fmla="*/ 1054015 h 1054015"/>
            </a:gdLst>
            <a:ahLst/>
            <a:cxnLst>
              <a:cxn ang="T10">
                <a:pos x="T0" y="T1"/>
              </a:cxn>
              <a:cxn ang="T11">
                <a:pos x="T2" y="T3"/>
              </a:cxn>
              <a:cxn ang="T12">
                <a:pos x="T4" y="T5"/>
              </a:cxn>
              <a:cxn ang="T13">
                <a:pos x="T6" y="T7"/>
              </a:cxn>
              <a:cxn ang="T14">
                <a:pos x="T8" y="T9"/>
              </a:cxn>
            </a:cxnLst>
            <a:rect l="T15" t="T16" r="T17" b="T18"/>
            <a:pathLst>
              <a:path w="1053990" h="1054015">
                <a:moveTo>
                  <a:pt x="0" y="527008"/>
                </a:moveTo>
                <a:cubicBezTo>
                  <a:pt x="0" y="235950"/>
                  <a:pt x="235944" y="0"/>
                  <a:pt x="526995" y="0"/>
                </a:cubicBezTo>
                <a:cubicBezTo>
                  <a:pt x="818046" y="0"/>
                  <a:pt x="1053990" y="235950"/>
                  <a:pt x="1053990" y="527008"/>
                </a:cubicBezTo>
                <a:cubicBezTo>
                  <a:pt x="1053990" y="818066"/>
                  <a:pt x="818046" y="1054016"/>
                  <a:pt x="526995" y="1054016"/>
                </a:cubicBezTo>
                <a:cubicBezTo>
                  <a:pt x="235944" y="1054016"/>
                  <a:pt x="0" y="818066"/>
                  <a:pt x="0" y="527008"/>
                </a:cubicBezTo>
                <a:close/>
              </a:path>
            </a:pathLst>
          </a:custGeom>
          <a:solidFill>
            <a:srgbClr val="FFFFFF">
              <a:alpha val="50000"/>
            </a:srgbClr>
          </a:solidFill>
          <a:ln w="12700" cap="flat" cmpd="sng">
            <a:solidFill>
              <a:srgbClr val="FFFFFF"/>
            </a:solidFill>
            <a:miter lim="800000"/>
            <a:headEnd/>
            <a:tailEnd/>
          </a:ln>
        </p:spPr>
        <p:txBody>
          <a:bodyPr lIns="230553" tIns="230557" rIns="230553" bIns="230557" anchor="ctr"/>
          <a:lstStyle/>
          <a:p>
            <a:pPr algn="ctr">
              <a:lnSpc>
                <a:spcPct val="90000"/>
              </a:lnSpc>
              <a:spcAft>
                <a:spcPct val="35000"/>
              </a:spcAft>
            </a:pPr>
            <a:r>
              <a:rPr lang="en-US" altLang="zh-CN" sz="1400">
                <a:solidFill>
                  <a:schemeClr val="bg1"/>
                </a:solidFill>
                <a:latin typeface="Calibri" panose="020F0502020204030204" pitchFamily="34" charset="0"/>
                <a:cs typeface="Calibri" panose="020F0502020204030204" pitchFamily="34" charset="0"/>
                <a:sym typeface="Calibri" panose="020F0502020204030204" pitchFamily="34" charset="0"/>
              </a:rPr>
              <a:t>TEXT HERE</a:t>
            </a:r>
            <a:endParaRPr lang="zh-CN" altLang="en-US" sz="1400">
              <a:solidFill>
                <a:schemeClr val="bg1"/>
              </a:solidFill>
            </a:endParaRPr>
          </a:p>
        </p:txBody>
      </p:sp>
      <p:sp>
        <p:nvSpPr>
          <p:cNvPr id="14350" name="任意多边形 12">
            <a:extLst>
              <a:ext uri="{FF2B5EF4-FFF2-40B4-BE49-F238E27FC236}">
                <a16:creationId xmlns:a16="http://schemas.microsoft.com/office/drawing/2014/main" id="{2FC09B17-EF3D-45C0-B1B1-6B6484733A9B}"/>
              </a:ext>
            </a:extLst>
          </p:cNvPr>
          <p:cNvSpPr>
            <a:spLocks noChangeArrowheads="1"/>
          </p:cNvSpPr>
          <p:nvPr/>
        </p:nvSpPr>
        <p:spPr bwMode="auto">
          <a:xfrm>
            <a:off x="8196263" y="2352675"/>
            <a:ext cx="1943100" cy="1943100"/>
          </a:xfrm>
          <a:custGeom>
            <a:avLst/>
            <a:gdLst>
              <a:gd name="T0" fmla="*/ 0 w 1942779"/>
              <a:gd name="T1" fmla="*/ 971214 h 1942428"/>
              <a:gd name="T2" fmla="*/ 971390 w 1942779"/>
              <a:gd name="T3" fmla="*/ 0 h 1942428"/>
              <a:gd name="T4" fmla="*/ 1942780 w 1942779"/>
              <a:gd name="T5" fmla="*/ 971214 h 1942428"/>
              <a:gd name="T6" fmla="*/ 971390 w 1942779"/>
              <a:gd name="T7" fmla="*/ 1942428 h 1942428"/>
              <a:gd name="T8" fmla="*/ 0 w 1942779"/>
              <a:gd name="T9" fmla="*/ 971214 h 1942428"/>
              <a:gd name="T10" fmla="*/ 0 60000 65536"/>
              <a:gd name="T11" fmla="*/ 0 60000 65536"/>
              <a:gd name="T12" fmla="*/ 0 60000 65536"/>
              <a:gd name="T13" fmla="*/ 0 60000 65536"/>
              <a:gd name="T14" fmla="*/ 0 60000 65536"/>
              <a:gd name="T15" fmla="*/ 0 w 1942779"/>
              <a:gd name="T16" fmla="*/ 0 h 1942428"/>
              <a:gd name="T17" fmla="*/ 1942779 w 1942779"/>
              <a:gd name="T18" fmla="*/ 1942428 h 1942428"/>
            </a:gdLst>
            <a:ahLst/>
            <a:cxnLst>
              <a:cxn ang="T10">
                <a:pos x="T0" y="T1"/>
              </a:cxn>
              <a:cxn ang="T11">
                <a:pos x="T2" y="T3"/>
              </a:cxn>
              <a:cxn ang="T12">
                <a:pos x="T4" y="T5"/>
              </a:cxn>
              <a:cxn ang="T13">
                <a:pos x="T6" y="T7"/>
              </a:cxn>
              <a:cxn ang="T14">
                <a:pos x="T8" y="T9"/>
              </a:cxn>
            </a:cxnLst>
            <a:rect l="T15" t="T16" r="T17" b="T18"/>
            <a:pathLst>
              <a:path w="1942779" h="1942428">
                <a:moveTo>
                  <a:pt x="0" y="971214"/>
                </a:moveTo>
                <a:cubicBezTo>
                  <a:pt x="0" y="434827"/>
                  <a:pt x="434906" y="0"/>
                  <a:pt x="971390" y="0"/>
                </a:cubicBezTo>
                <a:cubicBezTo>
                  <a:pt x="1507874" y="0"/>
                  <a:pt x="1942780" y="434827"/>
                  <a:pt x="1942780" y="971214"/>
                </a:cubicBezTo>
                <a:cubicBezTo>
                  <a:pt x="1942780" y="1507601"/>
                  <a:pt x="1507874" y="1942428"/>
                  <a:pt x="971390" y="1942428"/>
                </a:cubicBezTo>
                <a:cubicBezTo>
                  <a:pt x="434906" y="1942428"/>
                  <a:pt x="0" y="1507601"/>
                  <a:pt x="0" y="971214"/>
                </a:cubicBezTo>
                <a:close/>
              </a:path>
            </a:pathLst>
          </a:custGeom>
          <a:solidFill>
            <a:srgbClr val="F39C11"/>
          </a:solidFill>
          <a:ln w="12700" cap="flat" cmpd="sng">
            <a:solidFill>
              <a:srgbClr val="FFFFFF"/>
            </a:solidFill>
            <a:miter lim="800000"/>
            <a:headEnd/>
            <a:tailEnd/>
          </a:ln>
        </p:spPr>
        <p:txBody>
          <a:bodyPr lIns="398813" tIns="398762" rIns="398813" bIns="398762" anchor="ctr"/>
          <a:lstStyle/>
          <a:p>
            <a:pPr algn="ctr">
              <a:lnSpc>
                <a:spcPct val="90000"/>
              </a:lnSpc>
              <a:spcAft>
                <a:spcPct val="35000"/>
              </a:spcAft>
            </a:pPr>
            <a:r>
              <a:rPr lang="en-US" altLang="zh-CN" sz="1400">
                <a:solidFill>
                  <a:srgbClr val="FFFFFF"/>
                </a:solidFill>
                <a:latin typeface="Calibri" panose="020F0502020204030204" pitchFamily="34" charset="0"/>
                <a:cs typeface="Calibri" panose="020F0502020204030204" pitchFamily="34" charset="0"/>
                <a:sym typeface="Calibri" panose="020F0502020204030204" pitchFamily="34" charset="0"/>
              </a:rPr>
              <a:t>TEXT HERE</a:t>
            </a:r>
            <a:endParaRPr lang="zh-CN" altLang="en-US" sz="1400">
              <a:solidFill>
                <a:srgbClr val="FFFFFF"/>
              </a:solidFill>
            </a:endParaRPr>
          </a:p>
        </p:txBody>
      </p:sp>
      <p:sp>
        <p:nvSpPr>
          <p:cNvPr id="14351" name="任意多边形 13">
            <a:extLst>
              <a:ext uri="{FF2B5EF4-FFF2-40B4-BE49-F238E27FC236}">
                <a16:creationId xmlns:a16="http://schemas.microsoft.com/office/drawing/2014/main" id="{B98D34A0-2E7A-47D5-8288-E9DA6045D81B}"/>
              </a:ext>
            </a:extLst>
          </p:cNvPr>
          <p:cNvSpPr>
            <a:spLocks noChangeArrowheads="1"/>
          </p:cNvSpPr>
          <p:nvPr/>
        </p:nvSpPr>
        <p:spPr bwMode="auto">
          <a:xfrm>
            <a:off x="1644650" y="4556125"/>
            <a:ext cx="2524125" cy="665163"/>
          </a:xfrm>
          <a:custGeom>
            <a:avLst/>
            <a:gdLst>
              <a:gd name="T0" fmla="*/ 0 w 2525613"/>
              <a:gd name="T1" fmla="*/ 0 h 665487"/>
              <a:gd name="T2" fmla="*/ 2525613 w 2525613"/>
              <a:gd name="T3" fmla="*/ 0 h 665487"/>
              <a:gd name="T4" fmla="*/ 2525613 w 2525613"/>
              <a:gd name="T5" fmla="*/ 665487 h 665487"/>
              <a:gd name="T6" fmla="*/ 0 w 2525613"/>
              <a:gd name="T7" fmla="*/ 665487 h 665487"/>
              <a:gd name="T8" fmla="*/ 0 w 2525613"/>
              <a:gd name="T9" fmla="*/ 0 h 665487"/>
              <a:gd name="T10" fmla="*/ 0 60000 65536"/>
              <a:gd name="T11" fmla="*/ 0 60000 65536"/>
              <a:gd name="T12" fmla="*/ 0 60000 65536"/>
              <a:gd name="T13" fmla="*/ 0 60000 65536"/>
              <a:gd name="T14" fmla="*/ 0 60000 65536"/>
              <a:gd name="T15" fmla="*/ 0 w 2525613"/>
              <a:gd name="T16" fmla="*/ 0 h 665487"/>
              <a:gd name="T17" fmla="*/ 2525613 w 2525613"/>
              <a:gd name="T18" fmla="*/ 665487 h 665487"/>
            </a:gdLst>
            <a:ahLst/>
            <a:cxnLst>
              <a:cxn ang="T10">
                <a:pos x="T0" y="T1"/>
              </a:cxn>
              <a:cxn ang="T11">
                <a:pos x="T2" y="T3"/>
              </a:cxn>
              <a:cxn ang="T12">
                <a:pos x="T4" y="T5"/>
              </a:cxn>
              <a:cxn ang="T13">
                <a:pos x="T6" y="T7"/>
              </a:cxn>
              <a:cxn ang="T14">
                <a:pos x="T8" y="T9"/>
              </a:cxn>
            </a:cxnLst>
            <a:rect l="T15" t="T16" r="T17" b="T18"/>
            <a:pathLst>
              <a:path w="2525613" h="665487">
                <a:moveTo>
                  <a:pt x="0" y="0"/>
                </a:moveTo>
                <a:lnTo>
                  <a:pt x="2525613" y="0"/>
                </a:lnTo>
                <a:lnTo>
                  <a:pt x="2525613" y="665487"/>
                </a:lnTo>
                <a:lnTo>
                  <a:pt x="0" y="665487"/>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300" tIns="114300" rIns="114300" bIns="114300" anchor="ctr"/>
          <a:lstStyle/>
          <a:p>
            <a:pPr algn="ctr">
              <a:lnSpc>
                <a:spcPct val="90000"/>
              </a:lnSpc>
              <a:spcAft>
                <a:spcPct val="35000"/>
              </a:spcAft>
            </a:pPr>
            <a:r>
              <a:rPr lang="en-US" altLang="zh-CN" sz="1400" b="1">
                <a:solidFill>
                  <a:schemeClr val="bg1"/>
                </a:solidFill>
                <a:latin typeface="Calibri" panose="020F0502020204030204" pitchFamily="34" charset="0"/>
                <a:cs typeface="Calibri" panose="020F0502020204030204" pitchFamily="34" charset="0"/>
                <a:sym typeface="Calibri" panose="020F0502020204030204" pitchFamily="34" charset="0"/>
              </a:rPr>
              <a:t>TEXT HERE</a:t>
            </a:r>
            <a:endParaRPr lang="zh-CN" altLang="en-US" sz="1400" b="1">
              <a:solidFill>
                <a:schemeClr val="bg1"/>
              </a:solidFill>
            </a:endParaRPr>
          </a:p>
        </p:txBody>
      </p:sp>
      <p:sp>
        <p:nvSpPr>
          <p:cNvPr id="14352" name="燕尾形 14">
            <a:extLst>
              <a:ext uri="{FF2B5EF4-FFF2-40B4-BE49-F238E27FC236}">
                <a16:creationId xmlns:a16="http://schemas.microsoft.com/office/drawing/2014/main" id="{DC9235CB-D94A-4370-81C8-EBDA1C96C569}"/>
              </a:ext>
            </a:extLst>
          </p:cNvPr>
          <p:cNvSpPr>
            <a:spLocks noChangeArrowheads="1"/>
          </p:cNvSpPr>
          <p:nvPr/>
        </p:nvSpPr>
        <p:spPr bwMode="auto">
          <a:xfrm>
            <a:off x="4130675" y="3136900"/>
            <a:ext cx="485775" cy="484188"/>
          </a:xfrm>
          <a:prstGeom prst="chevron">
            <a:avLst>
              <a:gd name="adj" fmla="val 50164"/>
            </a:avLst>
          </a:prstGeom>
          <a:noFill/>
          <a:ln w="12700" cap="flat" cmpd="sng">
            <a:solidFill>
              <a:schemeClr val="bg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4353" name="燕尾形 15">
            <a:extLst>
              <a:ext uri="{FF2B5EF4-FFF2-40B4-BE49-F238E27FC236}">
                <a16:creationId xmlns:a16="http://schemas.microsoft.com/office/drawing/2014/main" id="{96D6D197-093B-4B03-80F6-5293A57AD142}"/>
              </a:ext>
            </a:extLst>
          </p:cNvPr>
          <p:cNvSpPr>
            <a:spLocks noChangeArrowheads="1"/>
          </p:cNvSpPr>
          <p:nvPr/>
        </p:nvSpPr>
        <p:spPr bwMode="auto">
          <a:xfrm>
            <a:off x="7543800" y="3136900"/>
            <a:ext cx="485775" cy="484188"/>
          </a:xfrm>
          <a:prstGeom prst="chevron">
            <a:avLst>
              <a:gd name="adj" fmla="val 50164"/>
            </a:avLst>
          </a:prstGeom>
          <a:noFill/>
          <a:ln w="12700" cap="flat" cmpd="sng">
            <a:solidFill>
              <a:schemeClr val="bg1"/>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p>
        </p:txBody>
      </p:sp>
      <p:sp>
        <p:nvSpPr>
          <p:cNvPr id="14354" name="矩形 17">
            <a:extLst>
              <a:ext uri="{FF2B5EF4-FFF2-40B4-BE49-F238E27FC236}">
                <a16:creationId xmlns:a16="http://schemas.microsoft.com/office/drawing/2014/main" id="{37FF96CE-239B-4048-A523-D38214A6338F}"/>
              </a:ext>
            </a:extLst>
          </p:cNvPr>
          <p:cNvSpPr>
            <a:spLocks noChangeArrowheads="1"/>
          </p:cNvSpPr>
          <p:nvPr/>
        </p:nvSpPr>
        <p:spPr bwMode="auto">
          <a:xfrm>
            <a:off x="960438" y="5176838"/>
            <a:ext cx="43132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egetMauris blandit aliquet elit, eget tincidunt nibh pulvinar a. Vestibulum ante ipsum primis in faucibus orci luctus et ultrices posuere cubilia Curae.</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5" name="矩形 18">
            <a:extLst>
              <a:ext uri="{FF2B5EF4-FFF2-40B4-BE49-F238E27FC236}">
                <a16:creationId xmlns:a16="http://schemas.microsoft.com/office/drawing/2014/main" id="{8AA3E078-7805-4080-8C65-D02615FE13C3}"/>
              </a:ext>
            </a:extLst>
          </p:cNvPr>
          <p:cNvSpPr>
            <a:spLocks noChangeArrowheads="1"/>
          </p:cNvSpPr>
          <p:nvPr/>
        </p:nvSpPr>
        <p:spPr bwMode="auto">
          <a:xfrm>
            <a:off x="6278563" y="5176838"/>
            <a:ext cx="43132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egetMauris blandit aliquet elit, eget tincidunt nibh pulvinar a. Vestibulum ante ipsum primis in faucibus orci luctus et ultrices posuere cubilia Curae.</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a:extLst>
              <a:ext uri="{FF2B5EF4-FFF2-40B4-BE49-F238E27FC236}">
                <a16:creationId xmlns:a16="http://schemas.microsoft.com/office/drawing/2014/main" id="{08510C33-A2D6-4BFD-AD1D-7604CF14BC50}"/>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sp>
        <p:nvSpPr>
          <p:cNvPr id="15363" name="矩形 2">
            <a:extLst>
              <a:ext uri="{FF2B5EF4-FFF2-40B4-BE49-F238E27FC236}">
                <a16:creationId xmlns:a16="http://schemas.microsoft.com/office/drawing/2014/main" id="{BDBFF86E-3D3E-4AC9-8E6D-E13D71459CA8}"/>
              </a:ext>
            </a:extLst>
          </p:cNvPr>
          <p:cNvSpPr>
            <a:spLocks noChangeArrowheads="1"/>
          </p:cNvSpPr>
          <p:nvPr/>
        </p:nvSpPr>
        <p:spPr bwMode="auto">
          <a:xfrm>
            <a:off x="0" y="2778125"/>
            <a:ext cx="12192000" cy="2530475"/>
          </a:xfrm>
          <a:prstGeom prst="rect">
            <a:avLst/>
          </a:prstGeom>
          <a:solidFill>
            <a:srgbClr val="F39C1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5364" name="直接连接符 3">
            <a:extLst>
              <a:ext uri="{FF2B5EF4-FFF2-40B4-BE49-F238E27FC236}">
                <a16:creationId xmlns:a16="http://schemas.microsoft.com/office/drawing/2014/main" id="{A9EBD37A-4D57-4A46-9D1C-A91B2FAD85D8}"/>
              </a:ext>
            </a:extLst>
          </p:cNvPr>
          <p:cNvSpPr>
            <a:spLocks noChangeShapeType="1"/>
          </p:cNvSpPr>
          <p:nvPr/>
        </p:nvSpPr>
        <p:spPr bwMode="auto">
          <a:xfrm>
            <a:off x="4064000" y="3013075"/>
            <a:ext cx="0" cy="2057400"/>
          </a:xfrm>
          <a:prstGeom prst="line">
            <a:avLst/>
          </a:prstGeom>
          <a:noFill/>
          <a:ln w="635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65" name="直接连接符 4">
            <a:extLst>
              <a:ext uri="{FF2B5EF4-FFF2-40B4-BE49-F238E27FC236}">
                <a16:creationId xmlns:a16="http://schemas.microsoft.com/office/drawing/2014/main" id="{5C6A6218-27BE-4730-BE31-201D9DB01B6C}"/>
              </a:ext>
            </a:extLst>
          </p:cNvPr>
          <p:cNvSpPr>
            <a:spLocks noChangeShapeType="1"/>
          </p:cNvSpPr>
          <p:nvPr/>
        </p:nvSpPr>
        <p:spPr bwMode="auto">
          <a:xfrm>
            <a:off x="8128000" y="3013075"/>
            <a:ext cx="0" cy="2057400"/>
          </a:xfrm>
          <a:prstGeom prst="line">
            <a:avLst/>
          </a:prstGeom>
          <a:noFill/>
          <a:ln w="6350"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66" name="文本框 5">
            <a:extLst>
              <a:ext uri="{FF2B5EF4-FFF2-40B4-BE49-F238E27FC236}">
                <a16:creationId xmlns:a16="http://schemas.microsoft.com/office/drawing/2014/main" id="{68451F8D-A93A-4512-8757-776144DA1114}"/>
              </a:ext>
            </a:extLst>
          </p:cNvPr>
          <p:cNvSpPr>
            <a:spLocks noChangeArrowheads="1"/>
          </p:cNvSpPr>
          <p:nvPr/>
        </p:nvSpPr>
        <p:spPr bwMode="auto">
          <a:xfrm>
            <a:off x="649288" y="3581400"/>
            <a:ext cx="29876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000000"/>
                </a:solidFill>
                <a:latin typeface="Calibri" panose="020F0502020204030204" pitchFamily="34" charset="0"/>
                <a:ea typeface="微软雅黑" panose="020B0503020204020204" pitchFamily="34" charset="-122"/>
                <a:sym typeface="Calibri" panose="020F0502020204030204" pitchFamily="34" charset="0"/>
              </a:rPr>
              <a:t>Vivamus magna justo, lacinia eget consectetur sed, convallis at tellus.</a:t>
            </a:r>
            <a:endPar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7" name="文本框 6">
            <a:extLst>
              <a:ext uri="{FF2B5EF4-FFF2-40B4-BE49-F238E27FC236}">
                <a16:creationId xmlns:a16="http://schemas.microsoft.com/office/drawing/2014/main" id="{12376EEE-2DEE-46D9-AEE8-694A9327BDE6}"/>
              </a:ext>
            </a:extLst>
          </p:cNvPr>
          <p:cNvSpPr>
            <a:spLocks noChangeArrowheads="1"/>
          </p:cNvSpPr>
          <p:nvPr/>
        </p:nvSpPr>
        <p:spPr bwMode="auto">
          <a:xfrm>
            <a:off x="4713288" y="3441700"/>
            <a:ext cx="26527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000000"/>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Quisque velit nisi, pretium ut lacinia in, elementum id enim.</a:t>
            </a:r>
            <a:endPar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8" name="文本框 7">
            <a:extLst>
              <a:ext uri="{FF2B5EF4-FFF2-40B4-BE49-F238E27FC236}">
                <a16:creationId xmlns:a16="http://schemas.microsoft.com/office/drawing/2014/main" id="{1B26FEE4-8A29-4190-AE7B-19A8F1ED3E08}"/>
              </a:ext>
            </a:extLst>
          </p:cNvPr>
          <p:cNvSpPr>
            <a:spLocks noChangeArrowheads="1"/>
          </p:cNvSpPr>
          <p:nvPr/>
        </p:nvSpPr>
        <p:spPr bwMode="auto">
          <a:xfrm>
            <a:off x="8786813" y="3441700"/>
            <a:ext cx="26130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rgbClr val="000000"/>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Quisque velit nisi, pretium ut lacinia in, elementum id enim.</a:t>
            </a:r>
            <a:endParaRPr lang="zh-CN" altLang="en-US">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9" name="文本框 8">
            <a:extLst>
              <a:ext uri="{FF2B5EF4-FFF2-40B4-BE49-F238E27FC236}">
                <a16:creationId xmlns:a16="http://schemas.microsoft.com/office/drawing/2014/main" id="{17E421AD-527C-4E40-AC9D-67ABFF7113BE}"/>
              </a:ext>
            </a:extLst>
          </p:cNvPr>
          <p:cNvSpPr>
            <a:spLocks noChangeArrowheads="1"/>
          </p:cNvSpPr>
          <p:nvPr/>
        </p:nvSpPr>
        <p:spPr bwMode="auto">
          <a:xfrm>
            <a:off x="-115888" y="2427288"/>
            <a:ext cx="8048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8000" b="1">
                <a:solidFill>
                  <a:srgbClr val="F1C40F"/>
                </a:solidFill>
                <a:latin typeface="Calibri" panose="020F0502020204030204" pitchFamily="34" charset="0"/>
                <a:ea typeface="微软雅黑" panose="020B0503020204020204" pitchFamily="34" charset="-122"/>
                <a:sym typeface="Calibri" panose="020F0502020204030204" pitchFamily="34" charset="0"/>
              </a:rPr>
              <a:t>A</a:t>
            </a:r>
            <a:endParaRPr lang="zh-CN" altLang="en-US" sz="8000" b="1">
              <a:solidFill>
                <a:srgbClr val="F1C40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0" name="文本框 9">
            <a:extLst>
              <a:ext uri="{FF2B5EF4-FFF2-40B4-BE49-F238E27FC236}">
                <a16:creationId xmlns:a16="http://schemas.microsoft.com/office/drawing/2014/main" id="{12A67CB7-251E-400D-8B11-502E216A5F11}"/>
              </a:ext>
            </a:extLst>
          </p:cNvPr>
          <p:cNvSpPr>
            <a:spLocks noChangeArrowheads="1"/>
          </p:cNvSpPr>
          <p:nvPr/>
        </p:nvSpPr>
        <p:spPr bwMode="auto">
          <a:xfrm>
            <a:off x="4065588" y="4313238"/>
            <a:ext cx="7604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8000" b="1">
                <a:solidFill>
                  <a:srgbClr val="F1C40F"/>
                </a:solidFill>
                <a:latin typeface="Calibri" panose="020F0502020204030204" pitchFamily="34" charset="0"/>
                <a:ea typeface="微软雅黑" panose="020B0503020204020204" pitchFamily="34" charset="-122"/>
                <a:sym typeface="Calibri" panose="020F0502020204030204" pitchFamily="34" charset="0"/>
              </a:rPr>
              <a:t>B</a:t>
            </a:r>
            <a:endParaRPr lang="zh-CN" altLang="en-US" sz="8000" b="1">
              <a:solidFill>
                <a:srgbClr val="F1C40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1" name="文本框 10">
            <a:extLst>
              <a:ext uri="{FF2B5EF4-FFF2-40B4-BE49-F238E27FC236}">
                <a16:creationId xmlns:a16="http://schemas.microsoft.com/office/drawing/2014/main" id="{4F19D974-65A6-43E2-8E89-F16912D2E6E0}"/>
              </a:ext>
            </a:extLst>
          </p:cNvPr>
          <p:cNvSpPr>
            <a:spLocks noChangeArrowheads="1"/>
          </p:cNvSpPr>
          <p:nvPr/>
        </p:nvSpPr>
        <p:spPr bwMode="auto">
          <a:xfrm>
            <a:off x="8051800" y="2433638"/>
            <a:ext cx="7302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8000" b="1">
                <a:solidFill>
                  <a:srgbClr val="F1C40F"/>
                </a:solidFill>
                <a:latin typeface="Calibri" panose="020F0502020204030204" pitchFamily="34" charset="0"/>
                <a:ea typeface="微软雅黑" panose="020B0503020204020204" pitchFamily="34" charset="-122"/>
                <a:sym typeface="Calibri" panose="020F0502020204030204" pitchFamily="34" charset="0"/>
              </a:rPr>
              <a:t>C</a:t>
            </a:r>
            <a:endParaRPr lang="zh-CN" altLang="en-US" sz="8000" b="1">
              <a:solidFill>
                <a:srgbClr val="F1C40F"/>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2">
            <a:extLst>
              <a:ext uri="{FF2B5EF4-FFF2-40B4-BE49-F238E27FC236}">
                <a16:creationId xmlns:a16="http://schemas.microsoft.com/office/drawing/2014/main" id="{6307556A-781E-4809-8CA7-667CE81E904B}"/>
              </a:ext>
            </a:extLst>
          </p:cNvPr>
          <p:cNvSpPr>
            <a:spLocks noChangeArrowheads="1"/>
          </p:cNvSpPr>
          <p:nvPr/>
        </p:nvSpPr>
        <p:spPr bwMode="auto">
          <a:xfrm>
            <a:off x="839788" y="2052638"/>
            <a:ext cx="5256212" cy="4024312"/>
          </a:xfrm>
          <a:prstGeom prst="rect">
            <a:avLst/>
          </a:prstGeom>
          <a:solidFill>
            <a:srgbClr val="FFFFFF">
              <a:alpha val="79999"/>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6387" name="标题 1">
            <a:extLst>
              <a:ext uri="{FF2B5EF4-FFF2-40B4-BE49-F238E27FC236}">
                <a16:creationId xmlns:a16="http://schemas.microsoft.com/office/drawing/2014/main" id="{A3830D9D-0663-402C-AF26-AACDCCC0E447}"/>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sp>
        <p:nvSpPr>
          <p:cNvPr id="16388" name="直接连接符 21">
            <a:extLst>
              <a:ext uri="{FF2B5EF4-FFF2-40B4-BE49-F238E27FC236}">
                <a16:creationId xmlns:a16="http://schemas.microsoft.com/office/drawing/2014/main" id="{44BFB336-240F-4472-A8F4-E3D1C873706C}"/>
              </a:ext>
            </a:extLst>
          </p:cNvPr>
          <p:cNvSpPr>
            <a:spLocks noChangeShapeType="1"/>
          </p:cNvSpPr>
          <p:nvPr/>
        </p:nvSpPr>
        <p:spPr bwMode="auto">
          <a:xfrm>
            <a:off x="1006475" y="4448175"/>
            <a:ext cx="4938713" cy="0"/>
          </a:xfrm>
          <a:prstGeom prst="line">
            <a:avLst/>
          </a:prstGeom>
          <a:noFill/>
          <a:ln w="28575" cap="flat" cmpd="sng">
            <a:solidFill>
              <a:srgbClr val="F39C11"/>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89" name="矩形 22">
            <a:extLst>
              <a:ext uri="{FF2B5EF4-FFF2-40B4-BE49-F238E27FC236}">
                <a16:creationId xmlns:a16="http://schemas.microsoft.com/office/drawing/2014/main" id="{0FB5779D-1CFC-4CCC-8CB4-200F24BC5B04}"/>
              </a:ext>
            </a:extLst>
          </p:cNvPr>
          <p:cNvSpPr>
            <a:spLocks noChangeArrowheads="1"/>
          </p:cNvSpPr>
          <p:nvPr/>
        </p:nvSpPr>
        <p:spPr bwMode="auto">
          <a:xfrm>
            <a:off x="1006475" y="4470400"/>
            <a:ext cx="46640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16390" name="矩形 23">
            <a:extLst>
              <a:ext uri="{FF2B5EF4-FFF2-40B4-BE49-F238E27FC236}">
                <a16:creationId xmlns:a16="http://schemas.microsoft.com/office/drawing/2014/main" id="{55A01EFE-01E6-4816-BD34-D4747EB36173}"/>
              </a:ext>
            </a:extLst>
          </p:cNvPr>
          <p:cNvSpPr>
            <a:spLocks noChangeArrowheads="1"/>
          </p:cNvSpPr>
          <p:nvPr/>
        </p:nvSpPr>
        <p:spPr bwMode="auto">
          <a:xfrm>
            <a:off x="1238250" y="3079750"/>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1" name="矩形 25">
            <a:extLst>
              <a:ext uri="{FF2B5EF4-FFF2-40B4-BE49-F238E27FC236}">
                <a16:creationId xmlns:a16="http://schemas.microsoft.com/office/drawing/2014/main" id="{FC216B69-6272-4C9E-AC22-0F057AB95C72}"/>
              </a:ext>
            </a:extLst>
          </p:cNvPr>
          <p:cNvSpPr>
            <a:spLocks noChangeArrowheads="1"/>
          </p:cNvSpPr>
          <p:nvPr/>
        </p:nvSpPr>
        <p:spPr bwMode="auto">
          <a:xfrm>
            <a:off x="1238250" y="3378200"/>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2" name="矩形 27">
            <a:extLst>
              <a:ext uri="{FF2B5EF4-FFF2-40B4-BE49-F238E27FC236}">
                <a16:creationId xmlns:a16="http://schemas.microsoft.com/office/drawing/2014/main" id="{1CBA1AC6-AEE8-4892-9E28-3900B744441C}"/>
              </a:ext>
            </a:extLst>
          </p:cNvPr>
          <p:cNvSpPr>
            <a:spLocks noChangeArrowheads="1"/>
          </p:cNvSpPr>
          <p:nvPr/>
        </p:nvSpPr>
        <p:spPr bwMode="auto">
          <a:xfrm>
            <a:off x="1238250" y="3679825"/>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3" name="矩形 29">
            <a:extLst>
              <a:ext uri="{FF2B5EF4-FFF2-40B4-BE49-F238E27FC236}">
                <a16:creationId xmlns:a16="http://schemas.microsoft.com/office/drawing/2014/main" id="{B02028D2-605F-4719-975F-1AC33E9BABC2}"/>
              </a:ext>
            </a:extLst>
          </p:cNvPr>
          <p:cNvSpPr>
            <a:spLocks noChangeArrowheads="1"/>
          </p:cNvSpPr>
          <p:nvPr/>
        </p:nvSpPr>
        <p:spPr bwMode="auto">
          <a:xfrm>
            <a:off x="1238250" y="3978275"/>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4" name="矩形 31">
            <a:extLst>
              <a:ext uri="{FF2B5EF4-FFF2-40B4-BE49-F238E27FC236}">
                <a16:creationId xmlns:a16="http://schemas.microsoft.com/office/drawing/2014/main" id="{DE245E4A-EA4F-4C80-ACAA-343BFBBDC26C}"/>
              </a:ext>
            </a:extLst>
          </p:cNvPr>
          <p:cNvSpPr>
            <a:spLocks noChangeArrowheads="1"/>
          </p:cNvSpPr>
          <p:nvPr/>
        </p:nvSpPr>
        <p:spPr bwMode="auto">
          <a:xfrm>
            <a:off x="1219200" y="2657475"/>
            <a:ext cx="167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F39C1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rgbClr val="F39C1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395" name="椭圆 109">
            <a:extLst>
              <a:ext uri="{FF2B5EF4-FFF2-40B4-BE49-F238E27FC236}">
                <a16:creationId xmlns:a16="http://schemas.microsoft.com/office/drawing/2014/main" id="{155442D2-168F-480C-8F16-E2D539521EA2}"/>
              </a:ext>
            </a:extLst>
          </p:cNvPr>
          <p:cNvSpPr>
            <a:spLocks noChangeArrowheads="1"/>
          </p:cNvSpPr>
          <p:nvPr/>
        </p:nvSpPr>
        <p:spPr bwMode="auto">
          <a:xfrm>
            <a:off x="7927975" y="1982788"/>
            <a:ext cx="1874838" cy="1874837"/>
          </a:xfrm>
          <a:prstGeom prst="ellipse">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6396" name="椭圆 110">
            <a:extLst>
              <a:ext uri="{FF2B5EF4-FFF2-40B4-BE49-F238E27FC236}">
                <a16:creationId xmlns:a16="http://schemas.microsoft.com/office/drawing/2014/main" id="{6E589FFC-AE3E-4ABF-8F79-A90F64E257EE}"/>
              </a:ext>
            </a:extLst>
          </p:cNvPr>
          <p:cNvSpPr>
            <a:spLocks noChangeArrowheads="1"/>
          </p:cNvSpPr>
          <p:nvPr/>
        </p:nvSpPr>
        <p:spPr bwMode="auto">
          <a:xfrm>
            <a:off x="8062913" y="2117725"/>
            <a:ext cx="1604962" cy="1604963"/>
          </a:xfrm>
          <a:prstGeom prst="ellipse">
            <a:avLst/>
          </a:prstGeom>
          <a:solidFill>
            <a:srgbClr val="F39C1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6397" name="椭圆 111">
            <a:extLst>
              <a:ext uri="{FF2B5EF4-FFF2-40B4-BE49-F238E27FC236}">
                <a16:creationId xmlns:a16="http://schemas.microsoft.com/office/drawing/2014/main" id="{364FCDB2-99E4-4B7C-AE0B-0CC3F30263B3}"/>
              </a:ext>
            </a:extLst>
          </p:cNvPr>
          <p:cNvSpPr>
            <a:spLocks noChangeArrowheads="1"/>
          </p:cNvSpPr>
          <p:nvPr/>
        </p:nvSpPr>
        <p:spPr bwMode="auto">
          <a:xfrm>
            <a:off x="7712075" y="3316288"/>
            <a:ext cx="1600200" cy="1601787"/>
          </a:xfrm>
          <a:prstGeom prst="ellipse">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6398" name="椭圆 112">
            <a:extLst>
              <a:ext uri="{FF2B5EF4-FFF2-40B4-BE49-F238E27FC236}">
                <a16:creationId xmlns:a16="http://schemas.microsoft.com/office/drawing/2014/main" id="{B4D3CD1E-4D23-4DA5-AB7A-A8EC9BC06364}"/>
              </a:ext>
            </a:extLst>
          </p:cNvPr>
          <p:cNvSpPr>
            <a:spLocks noChangeArrowheads="1"/>
          </p:cNvSpPr>
          <p:nvPr/>
        </p:nvSpPr>
        <p:spPr bwMode="auto">
          <a:xfrm>
            <a:off x="7835900" y="3440113"/>
            <a:ext cx="1354138" cy="1354137"/>
          </a:xfrm>
          <a:prstGeom prst="ellipse">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6399" name="椭圆 114">
            <a:extLst>
              <a:ext uri="{FF2B5EF4-FFF2-40B4-BE49-F238E27FC236}">
                <a16:creationId xmlns:a16="http://schemas.microsoft.com/office/drawing/2014/main" id="{7BF97855-0F47-4927-A30F-15C7A547C60F}"/>
              </a:ext>
            </a:extLst>
          </p:cNvPr>
          <p:cNvSpPr>
            <a:spLocks noChangeArrowheads="1"/>
          </p:cNvSpPr>
          <p:nvPr/>
        </p:nvSpPr>
        <p:spPr bwMode="auto">
          <a:xfrm>
            <a:off x="8937625" y="4195763"/>
            <a:ext cx="1333500" cy="1331912"/>
          </a:xfrm>
          <a:prstGeom prst="ellipse">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6400" name="椭圆 115">
            <a:extLst>
              <a:ext uri="{FF2B5EF4-FFF2-40B4-BE49-F238E27FC236}">
                <a16:creationId xmlns:a16="http://schemas.microsoft.com/office/drawing/2014/main" id="{47F1F3D3-CD90-4D8B-B975-EEE8BDBB7C4D}"/>
              </a:ext>
            </a:extLst>
          </p:cNvPr>
          <p:cNvSpPr>
            <a:spLocks noChangeArrowheads="1"/>
          </p:cNvSpPr>
          <p:nvPr/>
        </p:nvSpPr>
        <p:spPr bwMode="auto">
          <a:xfrm>
            <a:off x="9048750" y="4305300"/>
            <a:ext cx="1111250" cy="1111250"/>
          </a:xfrm>
          <a:prstGeom prst="ellipse">
            <a:avLst/>
          </a:prstGeom>
          <a:solidFill>
            <a:srgbClr val="F1C40F"/>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6401" name="椭圆 116">
            <a:extLst>
              <a:ext uri="{FF2B5EF4-FFF2-40B4-BE49-F238E27FC236}">
                <a16:creationId xmlns:a16="http://schemas.microsoft.com/office/drawing/2014/main" id="{20A45D7A-A837-4B08-8F5E-75ADAF796AE3}"/>
              </a:ext>
            </a:extLst>
          </p:cNvPr>
          <p:cNvSpPr>
            <a:spLocks noChangeArrowheads="1"/>
          </p:cNvSpPr>
          <p:nvPr/>
        </p:nvSpPr>
        <p:spPr bwMode="auto">
          <a:xfrm>
            <a:off x="8604250" y="5051425"/>
            <a:ext cx="995363" cy="993775"/>
          </a:xfrm>
          <a:prstGeom prst="ellipse">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6402" name="椭圆 117">
            <a:extLst>
              <a:ext uri="{FF2B5EF4-FFF2-40B4-BE49-F238E27FC236}">
                <a16:creationId xmlns:a16="http://schemas.microsoft.com/office/drawing/2014/main" id="{558AEB99-72CF-47D7-A73C-483D9AC9748E}"/>
              </a:ext>
            </a:extLst>
          </p:cNvPr>
          <p:cNvSpPr>
            <a:spLocks noChangeArrowheads="1"/>
          </p:cNvSpPr>
          <p:nvPr/>
        </p:nvSpPr>
        <p:spPr bwMode="auto">
          <a:xfrm>
            <a:off x="8686800" y="5133975"/>
            <a:ext cx="830263" cy="828675"/>
          </a:xfrm>
          <a:prstGeom prst="ellipse">
            <a:avLst/>
          </a:prstGeom>
          <a:solidFill>
            <a:srgbClr val="6991FE"/>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6403" name="椭圆 118">
            <a:extLst>
              <a:ext uri="{FF2B5EF4-FFF2-40B4-BE49-F238E27FC236}">
                <a16:creationId xmlns:a16="http://schemas.microsoft.com/office/drawing/2014/main" id="{D0B9BE13-23D9-416F-9191-D5AF1C9E1744}"/>
              </a:ext>
            </a:extLst>
          </p:cNvPr>
          <p:cNvSpPr>
            <a:spLocks noChangeArrowheads="1"/>
          </p:cNvSpPr>
          <p:nvPr/>
        </p:nvSpPr>
        <p:spPr bwMode="auto">
          <a:xfrm>
            <a:off x="8448675" y="5230813"/>
            <a:ext cx="325438" cy="325437"/>
          </a:xfrm>
          <a:prstGeom prst="ellipse">
            <a:avLst/>
          </a:prstGeom>
          <a:solidFill>
            <a:srgbClr val="6991FE"/>
          </a:solidFill>
          <a:ln w="12700" cap="flat" cmpd="sng">
            <a:solidFill>
              <a:schemeClr val="bg1"/>
            </a:solidFill>
            <a:bevel/>
            <a:headEnd/>
            <a:tailEnd/>
          </a:ln>
        </p:spPr>
        <p:txBody>
          <a:bodyPr anchor="ctr"/>
          <a:lstStyle/>
          <a:p>
            <a:pPr algn="ctr"/>
            <a:endParaRPr lang="zh-CN" altLang="zh-CN">
              <a:solidFill>
                <a:srgbClr val="FFFFFF"/>
              </a:solidFill>
            </a:endParaRPr>
          </a:p>
        </p:txBody>
      </p:sp>
      <p:sp>
        <p:nvSpPr>
          <p:cNvPr id="16404" name="椭圆 119">
            <a:extLst>
              <a:ext uri="{FF2B5EF4-FFF2-40B4-BE49-F238E27FC236}">
                <a16:creationId xmlns:a16="http://schemas.microsoft.com/office/drawing/2014/main" id="{3A494694-3081-4E05-A4C3-0DDDA1FFC008}"/>
              </a:ext>
            </a:extLst>
          </p:cNvPr>
          <p:cNvSpPr>
            <a:spLocks noChangeArrowheads="1"/>
          </p:cNvSpPr>
          <p:nvPr/>
        </p:nvSpPr>
        <p:spPr bwMode="auto">
          <a:xfrm>
            <a:off x="9842500" y="4197350"/>
            <a:ext cx="381000" cy="382588"/>
          </a:xfrm>
          <a:prstGeom prst="ellipse">
            <a:avLst/>
          </a:prstGeom>
          <a:solidFill>
            <a:srgbClr val="F1C40F"/>
          </a:solidFill>
          <a:ln w="12700" cap="flat" cmpd="sng">
            <a:solidFill>
              <a:schemeClr val="bg1"/>
            </a:solidFill>
            <a:bevel/>
            <a:headEnd/>
            <a:tailEnd/>
          </a:ln>
        </p:spPr>
        <p:txBody>
          <a:bodyPr anchor="ctr"/>
          <a:lstStyle/>
          <a:p>
            <a:pPr algn="ctr"/>
            <a:endParaRPr lang="zh-CN" altLang="zh-CN">
              <a:solidFill>
                <a:srgbClr val="FFFFFF"/>
              </a:solidFill>
            </a:endParaRPr>
          </a:p>
        </p:txBody>
      </p:sp>
      <p:sp>
        <p:nvSpPr>
          <p:cNvPr id="16405" name="椭圆 120">
            <a:extLst>
              <a:ext uri="{FF2B5EF4-FFF2-40B4-BE49-F238E27FC236}">
                <a16:creationId xmlns:a16="http://schemas.microsoft.com/office/drawing/2014/main" id="{92D9A272-E7C6-4D65-A8F2-57B5EDF15BDA}"/>
              </a:ext>
            </a:extLst>
          </p:cNvPr>
          <p:cNvSpPr>
            <a:spLocks noChangeArrowheads="1"/>
          </p:cNvSpPr>
          <p:nvPr/>
        </p:nvSpPr>
        <p:spPr bwMode="auto">
          <a:xfrm>
            <a:off x="7637463" y="3570288"/>
            <a:ext cx="411162" cy="411162"/>
          </a:xfrm>
          <a:prstGeom prst="ellipse">
            <a:avLst/>
          </a:prstGeom>
          <a:solidFill>
            <a:srgbClr val="2DCC70"/>
          </a:solidFill>
          <a:ln w="12700" cap="flat" cmpd="sng">
            <a:solidFill>
              <a:schemeClr val="bg1"/>
            </a:solidFill>
            <a:bevel/>
            <a:headEnd/>
            <a:tailEnd/>
          </a:ln>
        </p:spPr>
        <p:txBody>
          <a:bodyPr anchor="ctr"/>
          <a:lstStyle/>
          <a:p>
            <a:pPr algn="ctr"/>
            <a:endParaRPr lang="zh-CN" altLang="zh-CN">
              <a:solidFill>
                <a:srgbClr val="FFFFFF"/>
              </a:solidFill>
            </a:endParaRPr>
          </a:p>
        </p:txBody>
      </p:sp>
      <p:sp>
        <p:nvSpPr>
          <p:cNvPr id="16406" name="椭圆 121">
            <a:extLst>
              <a:ext uri="{FF2B5EF4-FFF2-40B4-BE49-F238E27FC236}">
                <a16:creationId xmlns:a16="http://schemas.microsoft.com/office/drawing/2014/main" id="{128EED9B-5CCC-4C12-AC7C-6B266C53B5FE}"/>
              </a:ext>
            </a:extLst>
          </p:cNvPr>
          <p:cNvSpPr>
            <a:spLocks noChangeArrowheads="1"/>
          </p:cNvSpPr>
          <p:nvPr/>
        </p:nvSpPr>
        <p:spPr bwMode="auto">
          <a:xfrm>
            <a:off x="9424988" y="2166938"/>
            <a:ext cx="420687" cy="420687"/>
          </a:xfrm>
          <a:prstGeom prst="ellipse">
            <a:avLst/>
          </a:prstGeom>
          <a:solidFill>
            <a:srgbClr val="F39C11"/>
          </a:solidFill>
          <a:ln w="12700" cap="flat" cmpd="sng">
            <a:solidFill>
              <a:schemeClr val="bg1"/>
            </a:solidFill>
            <a:bevel/>
            <a:headEnd/>
            <a:tailEnd/>
          </a:ln>
        </p:spPr>
        <p:txBody>
          <a:bodyPr anchor="ctr"/>
          <a:lstStyle/>
          <a:p>
            <a:pPr algn="ctr"/>
            <a:endParaRPr lang="zh-CN" altLang="zh-CN">
              <a:solidFill>
                <a:srgbClr val="FFFFFF"/>
              </a:solidFill>
            </a:endParaRPr>
          </a:p>
        </p:txBody>
      </p:sp>
      <p:sp>
        <p:nvSpPr>
          <p:cNvPr id="16407" name="文本框 122">
            <a:extLst>
              <a:ext uri="{FF2B5EF4-FFF2-40B4-BE49-F238E27FC236}">
                <a16:creationId xmlns:a16="http://schemas.microsoft.com/office/drawing/2014/main" id="{0E8B1EF1-17EE-4A1C-A135-A875C6955DDE}"/>
              </a:ext>
            </a:extLst>
          </p:cNvPr>
          <p:cNvSpPr>
            <a:spLocks noChangeArrowheads="1"/>
          </p:cNvSpPr>
          <p:nvPr/>
        </p:nvSpPr>
        <p:spPr bwMode="auto">
          <a:xfrm>
            <a:off x="9490075" y="2208213"/>
            <a:ext cx="290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ltLang="zh-CN">
                <a:solidFill>
                  <a:schemeClr val="bg1"/>
                </a:solidFill>
                <a:latin typeface="Kozuka Gothic Pr6N B" pitchFamily="2" charset="-128"/>
                <a:ea typeface="Kozuka Gothic Pr6N B" pitchFamily="2" charset="-128"/>
                <a:sym typeface="Kozuka Gothic Pr6N B" pitchFamily="2" charset="-128"/>
              </a:rPr>
              <a:t>1</a:t>
            </a:r>
            <a:endParaRPr lang="zh-CN" altLang="en-US">
              <a:solidFill>
                <a:schemeClr val="bg1"/>
              </a:solidFill>
              <a:latin typeface="Kozuka Gothic Pr6N B" pitchFamily="2" charset="-128"/>
              <a:ea typeface="Kozuka Gothic Pr6N B" pitchFamily="2" charset="-128"/>
              <a:sym typeface="Kozuka Gothic Pr6N B" pitchFamily="2" charset="-128"/>
            </a:endParaRPr>
          </a:p>
        </p:txBody>
      </p:sp>
      <p:sp>
        <p:nvSpPr>
          <p:cNvPr id="16408" name="文本框 123">
            <a:extLst>
              <a:ext uri="{FF2B5EF4-FFF2-40B4-BE49-F238E27FC236}">
                <a16:creationId xmlns:a16="http://schemas.microsoft.com/office/drawing/2014/main" id="{2EDD835F-CC28-48F5-8229-66FAF22BEA1C}"/>
              </a:ext>
            </a:extLst>
          </p:cNvPr>
          <p:cNvSpPr>
            <a:spLocks noChangeArrowheads="1"/>
          </p:cNvSpPr>
          <p:nvPr/>
        </p:nvSpPr>
        <p:spPr bwMode="auto">
          <a:xfrm>
            <a:off x="7697788" y="3605213"/>
            <a:ext cx="2905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ltLang="zh-CN">
                <a:solidFill>
                  <a:schemeClr val="bg1"/>
                </a:solidFill>
                <a:latin typeface="Kozuka Gothic Pr6N B" pitchFamily="2" charset="-128"/>
                <a:ea typeface="Kozuka Gothic Pr6N B" pitchFamily="2" charset="-128"/>
                <a:sym typeface="Kozuka Gothic Pr6N B" pitchFamily="2" charset="-128"/>
              </a:rPr>
              <a:t>2</a:t>
            </a:r>
            <a:endParaRPr lang="zh-CN" altLang="en-US">
              <a:solidFill>
                <a:schemeClr val="bg1"/>
              </a:solidFill>
              <a:latin typeface="Kozuka Gothic Pr6N B" pitchFamily="2" charset="-128"/>
              <a:ea typeface="Kozuka Gothic Pr6N B" pitchFamily="2" charset="-128"/>
              <a:sym typeface="Kozuka Gothic Pr6N B" pitchFamily="2" charset="-128"/>
            </a:endParaRPr>
          </a:p>
        </p:txBody>
      </p:sp>
      <p:sp>
        <p:nvSpPr>
          <p:cNvPr id="16409" name="文本框 124">
            <a:extLst>
              <a:ext uri="{FF2B5EF4-FFF2-40B4-BE49-F238E27FC236}">
                <a16:creationId xmlns:a16="http://schemas.microsoft.com/office/drawing/2014/main" id="{384094C7-C160-42B8-BFCB-1E3E3E587DA1}"/>
              </a:ext>
            </a:extLst>
          </p:cNvPr>
          <p:cNvSpPr>
            <a:spLocks noChangeArrowheads="1"/>
          </p:cNvSpPr>
          <p:nvPr/>
        </p:nvSpPr>
        <p:spPr bwMode="auto">
          <a:xfrm>
            <a:off x="9842500" y="4219575"/>
            <a:ext cx="381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a:solidFill>
                  <a:schemeClr val="bg1"/>
                </a:solidFill>
                <a:latin typeface="Kozuka Gothic Pr6N B" pitchFamily="2" charset="-128"/>
                <a:ea typeface="Kozuka Gothic Pr6N B" pitchFamily="2" charset="-128"/>
                <a:sym typeface="Kozuka Gothic Pr6N B" pitchFamily="2" charset="-128"/>
              </a:rPr>
              <a:t>3</a:t>
            </a:r>
            <a:endParaRPr lang="zh-CN" altLang="en-US">
              <a:solidFill>
                <a:schemeClr val="bg1"/>
              </a:solidFill>
              <a:latin typeface="Kozuka Gothic Pr6N B" pitchFamily="2" charset="-128"/>
              <a:ea typeface="Kozuka Gothic Pr6N B" pitchFamily="2" charset="-128"/>
              <a:sym typeface="Kozuka Gothic Pr6N B" pitchFamily="2" charset="-128"/>
            </a:endParaRPr>
          </a:p>
        </p:txBody>
      </p:sp>
      <p:sp>
        <p:nvSpPr>
          <p:cNvPr id="16410" name="文本框 125">
            <a:extLst>
              <a:ext uri="{FF2B5EF4-FFF2-40B4-BE49-F238E27FC236}">
                <a16:creationId xmlns:a16="http://schemas.microsoft.com/office/drawing/2014/main" id="{4667CDDD-4A2F-4383-9B40-09506534A902}"/>
              </a:ext>
            </a:extLst>
          </p:cNvPr>
          <p:cNvSpPr>
            <a:spLocks noChangeArrowheads="1"/>
          </p:cNvSpPr>
          <p:nvPr/>
        </p:nvSpPr>
        <p:spPr bwMode="auto">
          <a:xfrm>
            <a:off x="8448675" y="5208588"/>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a:solidFill>
                  <a:schemeClr val="bg1"/>
                </a:solidFill>
                <a:latin typeface="Kozuka Gothic Pr6N B" pitchFamily="2" charset="-128"/>
                <a:ea typeface="Kozuka Gothic Pr6N B" pitchFamily="2" charset="-128"/>
                <a:sym typeface="Kozuka Gothic Pr6N B" pitchFamily="2" charset="-128"/>
              </a:rPr>
              <a:t>4</a:t>
            </a:r>
            <a:endParaRPr lang="zh-CN" altLang="en-US">
              <a:solidFill>
                <a:schemeClr val="bg1"/>
              </a:solidFill>
              <a:latin typeface="Kozuka Gothic Pr6N B" pitchFamily="2" charset="-128"/>
              <a:ea typeface="Kozuka Gothic Pr6N B" pitchFamily="2" charset="-128"/>
              <a:sym typeface="Kozuka Gothic Pr6N B" pitchFamily="2" charset="-128"/>
            </a:endParaRPr>
          </a:p>
        </p:txBody>
      </p:sp>
      <p:grpSp>
        <p:nvGrpSpPr>
          <p:cNvPr id="16411" name="Group 27">
            <a:extLst>
              <a:ext uri="{FF2B5EF4-FFF2-40B4-BE49-F238E27FC236}">
                <a16:creationId xmlns:a16="http://schemas.microsoft.com/office/drawing/2014/main" id="{0B2728C2-0DFF-4F01-A24F-1B528A942CD8}"/>
              </a:ext>
            </a:extLst>
          </p:cNvPr>
          <p:cNvGrpSpPr>
            <a:grpSpLocks/>
          </p:cNvGrpSpPr>
          <p:nvPr/>
        </p:nvGrpSpPr>
        <p:grpSpPr bwMode="auto">
          <a:xfrm>
            <a:off x="8986838" y="5441950"/>
            <a:ext cx="222250" cy="220663"/>
            <a:chOff x="0" y="0"/>
            <a:chExt cx="241300" cy="239713"/>
          </a:xfrm>
        </p:grpSpPr>
        <p:sp>
          <p:nvSpPr>
            <p:cNvPr id="16412" name="Freeform 212">
              <a:extLst>
                <a:ext uri="{FF2B5EF4-FFF2-40B4-BE49-F238E27FC236}">
                  <a16:creationId xmlns:a16="http://schemas.microsoft.com/office/drawing/2014/main" id="{74C4F7E2-327A-4E4C-AEED-272A4B3ECBB9}"/>
                </a:ext>
              </a:extLst>
            </p:cNvPr>
            <p:cNvSpPr>
              <a:spLocks noChangeArrowheads="1"/>
            </p:cNvSpPr>
            <p:nvPr/>
          </p:nvSpPr>
          <p:spPr bwMode="auto">
            <a:xfrm>
              <a:off x="0" y="96837"/>
              <a:ext cx="142875" cy="142875"/>
            </a:xfrm>
            <a:custGeom>
              <a:avLst/>
              <a:gdLst>
                <a:gd name="T0" fmla="*/ 0 w 38"/>
                <a:gd name="T1" fmla="*/ 0 h 38"/>
                <a:gd name="T2" fmla="*/ 0 w 38"/>
                <a:gd name="T3" fmla="*/ 12 h 38"/>
                <a:gd name="T4" fmla="*/ 26 w 38"/>
                <a:gd name="T5" fmla="*/ 38 h 38"/>
                <a:gd name="T6" fmla="*/ 38 w 38"/>
                <a:gd name="T7" fmla="*/ 38 h 38"/>
                <a:gd name="T8" fmla="*/ 0 w 38"/>
                <a:gd name="T9" fmla="*/ 0 h 38"/>
                <a:gd name="T10" fmla="*/ 0 60000 65536"/>
                <a:gd name="T11" fmla="*/ 0 60000 65536"/>
                <a:gd name="T12" fmla="*/ 0 60000 65536"/>
                <a:gd name="T13" fmla="*/ 0 60000 65536"/>
                <a:gd name="T14" fmla="*/ 0 60000 65536"/>
                <a:gd name="T15" fmla="*/ 0 w 38"/>
                <a:gd name="T16" fmla="*/ 0 h 38"/>
                <a:gd name="T17" fmla="*/ 38 w 38"/>
                <a:gd name="T18" fmla="*/ 38 h 38"/>
              </a:gdLst>
              <a:ahLst/>
              <a:cxnLst>
                <a:cxn ang="T10">
                  <a:pos x="T0" y="T1"/>
                </a:cxn>
                <a:cxn ang="T11">
                  <a:pos x="T2" y="T3"/>
                </a:cxn>
                <a:cxn ang="T12">
                  <a:pos x="T4" y="T5"/>
                </a:cxn>
                <a:cxn ang="T13">
                  <a:pos x="T6" y="T7"/>
                </a:cxn>
                <a:cxn ang="T14">
                  <a:pos x="T8" y="T9"/>
                </a:cxn>
              </a:cxnLst>
              <a:rect l="T15" t="T16" r="T17" b="T18"/>
              <a:pathLst>
                <a:path w="38" h="38">
                  <a:moveTo>
                    <a:pt x="0" y="0"/>
                  </a:moveTo>
                  <a:cubicBezTo>
                    <a:pt x="0" y="12"/>
                    <a:pt x="0" y="12"/>
                    <a:pt x="0" y="12"/>
                  </a:cubicBezTo>
                  <a:cubicBezTo>
                    <a:pt x="14" y="12"/>
                    <a:pt x="26" y="24"/>
                    <a:pt x="26" y="38"/>
                  </a:cubicBezTo>
                  <a:cubicBezTo>
                    <a:pt x="38" y="38"/>
                    <a:pt x="38" y="38"/>
                    <a:pt x="38" y="38"/>
                  </a:cubicBezTo>
                  <a:cubicBezTo>
                    <a:pt x="38" y="17"/>
                    <a:pt x="21" y="0"/>
                    <a:pt x="0"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3" name="Freeform 213">
              <a:extLst>
                <a:ext uri="{FF2B5EF4-FFF2-40B4-BE49-F238E27FC236}">
                  <a16:creationId xmlns:a16="http://schemas.microsoft.com/office/drawing/2014/main" id="{B0C7F27B-461D-4DB1-9328-C5058AC5F394}"/>
                </a:ext>
              </a:extLst>
            </p:cNvPr>
            <p:cNvSpPr>
              <a:spLocks noChangeArrowheads="1"/>
            </p:cNvSpPr>
            <p:nvPr/>
          </p:nvSpPr>
          <p:spPr bwMode="auto">
            <a:xfrm>
              <a:off x="0" y="0"/>
              <a:ext cx="241300" cy="239713"/>
            </a:xfrm>
            <a:custGeom>
              <a:avLst/>
              <a:gdLst>
                <a:gd name="T0" fmla="*/ 0 w 64"/>
                <a:gd name="T1" fmla="*/ 0 h 64"/>
                <a:gd name="T2" fmla="*/ 0 w 64"/>
                <a:gd name="T3" fmla="*/ 13 h 64"/>
                <a:gd name="T4" fmla="*/ 51 w 64"/>
                <a:gd name="T5" fmla="*/ 64 h 64"/>
                <a:gd name="T6" fmla="*/ 64 w 64"/>
                <a:gd name="T7" fmla="*/ 64 h 64"/>
                <a:gd name="T8" fmla="*/ 0 w 64"/>
                <a:gd name="T9" fmla="*/ 0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0" y="0"/>
                  </a:moveTo>
                  <a:cubicBezTo>
                    <a:pt x="0" y="13"/>
                    <a:pt x="0" y="13"/>
                    <a:pt x="0" y="13"/>
                  </a:cubicBezTo>
                  <a:cubicBezTo>
                    <a:pt x="28" y="13"/>
                    <a:pt x="51" y="36"/>
                    <a:pt x="51" y="64"/>
                  </a:cubicBezTo>
                  <a:cubicBezTo>
                    <a:pt x="64" y="64"/>
                    <a:pt x="64" y="64"/>
                    <a:pt x="64" y="64"/>
                  </a:cubicBezTo>
                  <a:cubicBezTo>
                    <a:pt x="64" y="29"/>
                    <a:pt x="35" y="0"/>
                    <a:pt x="0"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4" name="Oval 214">
              <a:extLst>
                <a:ext uri="{FF2B5EF4-FFF2-40B4-BE49-F238E27FC236}">
                  <a16:creationId xmlns:a16="http://schemas.microsoft.com/office/drawing/2014/main" id="{D2AF5353-043B-4574-9BEE-FCB12BB39A72}"/>
                </a:ext>
              </a:extLst>
            </p:cNvPr>
            <p:cNvSpPr>
              <a:spLocks noChangeArrowheads="1"/>
            </p:cNvSpPr>
            <p:nvPr/>
          </p:nvSpPr>
          <p:spPr bwMode="auto">
            <a:xfrm>
              <a:off x="0" y="190500"/>
              <a:ext cx="49213" cy="49213"/>
            </a:xfrm>
            <a:prstGeom prst="ellipse">
              <a:avLst/>
            </a:pr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6415" name="Freeform 233">
            <a:extLst>
              <a:ext uri="{FF2B5EF4-FFF2-40B4-BE49-F238E27FC236}">
                <a16:creationId xmlns:a16="http://schemas.microsoft.com/office/drawing/2014/main" id="{DC68B36D-3BEC-4DFB-9EF4-00614BB0C211}"/>
              </a:ext>
            </a:extLst>
          </p:cNvPr>
          <p:cNvSpPr>
            <a:spLocks noEditPoints="1" noChangeArrowheads="1"/>
          </p:cNvSpPr>
          <p:nvPr/>
        </p:nvSpPr>
        <p:spPr bwMode="auto">
          <a:xfrm>
            <a:off x="9366250" y="4630738"/>
            <a:ext cx="466725" cy="460375"/>
          </a:xfrm>
          <a:custGeom>
            <a:avLst/>
            <a:gdLst>
              <a:gd name="T0" fmla="*/ 0 w 154"/>
              <a:gd name="T1" fmla="*/ 0 h 152"/>
              <a:gd name="T2" fmla="*/ 43 w 154"/>
              <a:gd name="T3" fmla="*/ 152 h 152"/>
              <a:gd name="T4" fmla="*/ 88 w 154"/>
              <a:gd name="T5" fmla="*/ 121 h 152"/>
              <a:gd name="T6" fmla="*/ 123 w 154"/>
              <a:gd name="T7" fmla="*/ 152 h 152"/>
              <a:gd name="T8" fmla="*/ 123 w 154"/>
              <a:gd name="T9" fmla="*/ 102 h 152"/>
              <a:gd name="T10" fmla="*/ 154 w 154"/>
              <a:gd name="T11" fmla="*/ 72 h 152"/>
              <a:gd name="T12" fmla="*/ 0 w 154"/>
              <a:gd name="T13" fmla="*/ 0 h 152"/>
              <a:gd name="T14" fmla="*/ 95 w 154"/>
              <a:gd name="T15" fmla="*/ 102 h 152"/>
              <a:gd name="T16" fmla="*/ 38 w 154"/>
              <a:gd name="T17" fmla="*/ 45 h 152"/>
              <a:gd name="T18" fmla="*/ 95 w 154"/>
              <a:gd name="T19" fmla="*/ 90 h 152"/>
              <a:gd name="T20" fmla="*/ 95 w 154"/>
              <a:gd name="T21" fmla="*/ 102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52"/>
              <a:gd name="T35" fmla="*/ 154 w 154"/>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52">
                <a:moveTo>
                  <a:pt x="0" y="0"/>
                </a:moveTo>
                <a:lnTo>
                  <a:pt x="43" y="152"/>
                </a:lnTo>
                <a:lnTo>
                  <a:pt x="88" y="121"/>
                </a:lnTo>
                <a:lnTo>
                  <a:pt x="123" y="152"/>
                </a:lnTo>
                <a:lnTo>
                  <a:pt x="123" y="102"/>
                </a:lnTo>
                <a:lnTo>
                  <a:pt x="154" y="72"/>
                </a:lnTo>
                <a:lnTo>
                  <a:pt x="0" y="0"/>
                </a:lnTo>
                <a:close/>
                <a:moveTo>
                  <a:pt x="95" y="102"/>
                </a:moveTo>
                <a:lnTo>
                  <a:pt x="38" y="45"/>
                </a:lnTo>
                <a:lnTo>
                  <a:pt x="95" y="90"/>
                </a:lnTo>
                <a:lnTo>
                  <a:pt x="95" y="102"/>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6416" name="Group 32">
            <a:extLst>
              <a:ext uri="{FF2B5EF4-FFF2-40B4-BE49-F238E27FC236}">
                <a16:creationId xmlns:a16="http://schemas.microsoft.com/office/drawing/2014/main" id="{7124D11C-C6A1-4EB4-B543-5C7BF36B13F9}"/>
              </a:ext>
            </a:extLst>
          </p:cNvPr>
          <p:cNvGrpSpPr>
            <a:grpSpLocks/>
          </p:cNvGrpSpPr>
          <p:nvPr/>
        </p:nvGrpSpPr>
        <p:grpSpPr bwMode="auto">
          <a:xfrm>
            <a:off x="8181975" y="3871913"/>
            <a:ext cx="660400" cy="496887"/>
            <a:chOff x="0" y="0"/>
            <a:chExt cx="239713" cy="180975"/>
          </a:xfrm>
        </p:grpSpPr>
        <p:sp>
          <p:nvSpPr>
            <p:cNvPr id="16417" name="Oval 219">
              <a:extLst>
                <a:ext uri="{FF2B5EF4-FFF2-40B4-BE49-F238E27FC236}">
                  <a16:creationId xmlns:a16="http://schemas.microsoft.com/office/drawing/2014/main" id="{ED576258-256B-4800-BF22-76F49BF18302}"/>
                </a:ext>
              </a:extLst>
            </p:cNvPr>
            <p:cNvSpPr>
              <a:spLocks noChangeArrowheads="1"/>
            </p:cNvSpPr>
            <p:nvPr/>
          </p:nvSpPr>
          <p:spPr bwMode="auto">
            <a:xfrm>
              <a:off x="74613" y="60325"/>
              <a:ext cx="90488" cy="90488"/>
            </a:xfrm>
            <a:prstGeom prst="ellipse">
              <a:avLst/>
            </a:pr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18" name="Freeform 220">
              <a:extLst>
                <a:ext uri="{FF2B5EF4-FFF2-40B4-BE49-F238E27FC236}">
                  <a16:creationId xmlns:a16="http://schemas.microsoft.com/office/drawing/2014/main" id="{456F9ABF-67F4-4A31-B01A-B602650CC9FE}"/>
                </a:ext>
              </a:extLst>
            </p:cNvPr>
            <p:cNvSpPr>
              <a:spLocks noEditPoints="1" noChangeArrowheads="1"/>
            </p:cNvSpPr>
            <p:nvPr/>
          </p:nvSpPr>
          <p:spPr bwMode="auto">
            <a:xfrm>
              <a:off x="0" y="0"/>
              <a:ext cx="239713" cy="180975"/>
            </a:xfrm>
            <a:custGeom>
              <a:avLst/>
              <a:gdLst>
                <a:gd name="T0" fmla="*/ 60 w 64"/>
                <a:gd name="T1" fmla="*/ 8 h 48"/>
                <a:gd name="T2" fmla="*/ 42 w 64"/>
                <a:gd name="T3" fmla="*/ 8 h 48"/>
                <a:gd name="T4" fmla="*/ 40 w 64"/>
                <a:gd name="T5" fmla="*/ 4 h 48"/>
                <a:gd name="T6" fmla="*/ 36 w 64"/>
                <a:gd name="T7" fmla="*/ 0 h 48"/>
                <a:gd name="T8" fmla="*/ 28 w 64"/>
                <a:gd name="T9" fmla="*/ 0 h 48"/>
                <a:gd name="T10" fmla="*/ 24 w 64"/>
                <a:gd name="T11" fmla="*/ 4 h 48"/>
                <a:gd name="T12" fmla="*/ 22 w 64"/>
                <a:gd name="T13" fmla="*/ 8 h 48"/>
                <a:gd name="T14" fmla="*/ 4 w 64"/>
                <a:gd name="T15" fmla="*/ 8 h 48"/>
                <a:gd name="T16" fmla="*/ 0 w 64"/>
                <a:gd name="T17" fmla="*/ 12 h 48"/>
                <a:gd name="T18" fmla="*/ 0 w 64"/>
                <a:gd name="T19" fmla="*/ 44 h 48"/>
                <a:gd name="T20" fmla="*/ 4 w 64"/>
                <a:gd name="T21" fmla="*/ 48 h 48"/>
                <a:gd name="T22" fmla="*/ 60 w 64"/>
                <a:gd name="T23" fmla="*/ 48 h 48"/>
                <a:gd name="T24" fmla="*/ 64 w 64"/>
                <a:gd name="T25" fmla="*/ 44 h 48"/>
                <a:gd name="T26" fmla="*/ 64 w 64"/>
                <a:gd name="T27" fmla="*/ 12 h 48"/>
                <a:gd name="T28" fmla="*/ 60 w 64"/>
                <a:gd name="T29" fmla="*/ 8 h 48"/>
                <a:gd name="T30" fmla="*/ 32 w 64"/>
                <a:gd name="T31" fmla="*/ 44 h 48"/>
                <a:gd name="T32" fmla="*/ 16 w 64"/>
                <a:gd name="T33" fmla="*/ 28 h 48"/>
                <a:gd name="T34" fmla="*/ 32 w 64"/>
                <a:gd name="T35" fmla="*/ 12 h 48"/>
                <a:gd name="T36" fmla="*/ 48 w 64"/>
                <a:gd name="T37" fmla="*/ 28 h 48"/>
                <a:gd name="T38" fmla="*/ 32 w 64"/>
                <a:gd name="T39" fmla="*/ 44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4"/>
                <a:gd name="T61" fmla="*/ 0 h 48"/>
                <a:gd name="T62" fmla="*/ 64 w 6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6419" name="Group 35">
            <a:extLst>
              <a:ext uri="{FF2B5EF4-FFF2-40B4-BE49-F238E27FC236}">
                <a16:creationId xmlns:a16="http://schemas.microsoft.com/office/drawing/2014/main" id="{091D7807-BE5E-42BD-A1E5-5EB96EED4395}"/>
              </a:ext>
            </a:extLst>
          </p:cNvPr>
          <p:cNvGrpSpPr>
            <a:grpSpLocks/>
          </p:cNvGrpSpPr>
          <p:nvPr/>
        </p:nvGrpSpPr>
        <p:grpSpPr bwMode="auto">
          <a:xfrm>
            <a:off x="8499475" y="2562225"/>
            <a:ext cx="733425" cy="706438"/>
            <a:chOff x="0" y="0"/>
            <a:chExt cx="249238" cy="239713"/>
          </a:xfrm>
        </p:grpSpPr>
        <p:sp>
          <p:nvSpPr>
            <p:cNvPr id="16420" name="Freeform 97">
              <a:extLst>
                <a:ext uri="{FF2B5EF4-FFF2-40B4-BE49-F238E27FC236}">
                  <a16:creationId xmlns:a16="http://schemas.microsoft.com/office/drawing/2014/main" id="{3D75E896-F61B-4092-A09A-3B600097254B}"/>
                </a:ext>
              </a:extLst>
            </p:cNvPr>
            <p:cNvSpPr>
              <a:spLocks noChangeArrowheads="1"/>
            </p:cNvSpPr>
            <p:nvPr/>
          </p:nvSpPr>
          <p:spPr bwMode="auto">
            <a:xfrm>
              <a:off x="0" y="82550"/>
              <a:ext cx="60325" cy="63500"/>
            </a:xfrm>
            <a:custGeom>
              <a:avLst/>
              <a:gdLst>
                <a:gd name="T0" fmla="*/ 2 w 16"/>
                <a:gd name="T1" fmla="*/ 2 h 17"/>
                <a:gd name="T2" fmla="*/ 4 w 16"/>
                <a:gd name="T3" fmla="*/ 13 h 17"/>
                <a:gd name="T4" fmla="*/ 14 w 16"/>
                <a:gd name="T5" fmla="*/ 15 h 17"/>
                <a:gd name="T6" fmla="*/ 12 w 16"/>
                <a:gd name="T7" fmla="*/ 5 h 17"/>
                <a:gd name="T8" fmla="*/ 2 w 16"/>
                <a:gd name="T9" fmla="*/ 2 h 17"/>
                <a:gd name="T10" fmla="*/ 0 60000 65536"/>
                <a:gd name="T11" fmla="*/ 0 60000 65536"/>
                <a:gd name="T12" fmla="*/ 0 60000 65536"/>
                <a:gd name="T13" fmla="*/ 0 60000 65536"/>
                <a:gd name="T14" fmla="*/ 0 60000 65536"/>
                <a:gd name="T15" fmla="*/ 0 w 16"/>
                <a:gd name="T16" fmla="*/ 0 h 17"/>
                <a:gd name="T17" fmla="*/ 16 w 16"/>
                <a:gd name="T18" fmla="*/ 17 h 17"/>
              </a:gdLst>
              <a:ahLst/>
              <a:cxnLst>
                <a:cxn ang="T10">
                  <a:pos x="T0" y="T1"/>
                </a:cxn>
                <a:cxn ang="T11">
                  <a:pos x="T2" y="T3"/>
                </a:cxn>
                <a:cxn ang="T12">
                  <a:pos x="T4" y="T5"/>
                </a:cxn>
                <a:cxn ang="T13">
                  <a:pos x="T6" y="T7"/>
                </a:cxn>
                <a:cxn ang="T14">
                  <a:pos x="T8" y="T9"/>
                </a:cxn>
              </a:cxnLst>
              <a:rect l="T15" t="T16" r="T17" b="T18"/>
              <a:pathLst>
                <a:path w="16" h="17">
                  <a:moveTo>
                    <a:pt x="2" y="2"/>
                  </a:moveTo>
                  <a:cubicBezTo>
                    <a:pt x="0" y="4"/>
                    <a:pt x="1" y="9"/>
                    <a:pt x="4" y="13"/>
                  </a:cubicBezTo>
                  <a:cubicBezTo>
                    <a:pt x="7" y="16"/>
                    <a:pt x="11" y="17"/>
                    <a:pt x="14" y="15"/>
                  </a:cubicBezTo>
                  <a:cubicBezTo>
                    <a:pt x="16" y="13"/>
                    <a:pt x="15" y="8"/>
                    <a:pt x="12" y="5"/>
                  </a:cubicBezTo>
                  <a:cubicBezTo>
                    <a:pt x="9" y="1"/>
                    <a:pt x="5" y="0"/>
                    <a:pt x="2"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21" name="Freeform 98">
              <a:extLst>
                <a:ext uri="{FF2B5EF4-FFF2-40B4-BE49-F238E27FC236}">
                  <a16:creationId xmlns:a16="http://schemas.microsoft.com/office/drawing/2014/main" id="{BAF39F13-E9DB-4E8F-9B07-D17401288F6B}"/>
                </a:ext>
              </a:extLst>
            </p:cNvPr>
            <p:cNvSpPr>
              <a:spLocks noChangeArrowheads="1"/>
            </p:cNvSpPr>
            <p:nvPr/>
          </p:nvSpPr>
          <p:spPr bwMode="auto">
            <a:xfrm>
              <a:off x="192088" y="74613"/>
              <a:ext cx="57150" cy="68263"/>
            </a:xfrm>
            <a:custGeom>
              <a:avLst/>
              <a:gdLst>
                <a:gd name="T0" fmla="*/ 3 w 15"/>
                <a:gd name="T1" fmla="*/ 6 h 18"/>
                <a:gd name="T2" fmla="*/ 2 w 15"/>
                <a:gd name="T3" fmla="*/ 16 h 18"/>
                <a:gd name="T4" fmla="*/ 12 w 15"/>
                <a:gd name="T5" fmla="*/ 13 h 18"/>
                <a:gd name="T6" fmla="*/ 12 w 15"/>
                <a:gd name="T7" fmla="*/ 2 h 18"/>
                <a:gd name="T8" fmla="*/ 3 w 15"/>
                <a:gd name="T9" fmla="*/ 6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3" y="6"/>
                  </a:moveTo>
                  <a:cubicBezTo>
                    <a:pt x="0" y="10"/>
                    <a:pt x="0" y="15"/>
                    <a:pt x="2" y="16"/>
                  </a:cubicBezTo>
                  <a:cubicBezTo>
                    <a:pt x="5" y="18"/>
                    <a:pt x="9" y="17"/>
                    <a:pt x="12" y="13"/>
                  </a:cubicBezTo>
                  <a:cubicBezTo>
                    <a:pt x="15" y="9"/>
                    <a:pt x="15" y="4"/>
                    <a:pt x="12" y="2"/>
                  </a:cubicBezTo>
                  <a:cubicBezTo>
                    <a:pt x="10" y="0"/>
                    <a:pt x="5" y="2"/>
                    <a:pt x="3" y="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22" name="Freeform 99">
              <a:extLst>
                <a:ext uri="{FF2B5EF4-FFF2-40B4-BE49-F238E27FC236}">
                  <a16:creationId xmlns:a16="http://schemas.microsoft.com/office/drawing/2014/main" id="{72DDD024-5E1A-4262-9518-AC0339D35A6B}"/>
                </a:ext>
              </a:extLst>
            </p:cNvPr>
            <p:cNvSpPr>
              <a:spLocks noChangeArrowheads="1"/>
            </p:cNvSpPr>
            <p:nvPr/>
          </p:nvSpPr>
          <p:spPr bwMode="auto">
            <a:xfrm>
              <a:off x="53975" y="0"/>
              <a:ext cx="66675" cy="96838"/>
            </a:xfrm>
            <a:custGeom>
              <a:avLst/>
              <a:gdLst>
                <a:gd name="T0" fmla="*/ 12 w 18"/>
                <a:gd name="T1" fmla="*/ 25 h 26"/>
                <a:gd name="T2" fmla="*/ 16 w 18"/>
                <a:gd name="T3" fmla="*/ 11 h 26"/>
                <a:gd name="T4" fmla="*/ 6 w 18"/>
                <a:gd name="T5" fmla="*/ 1 h 26"/>
                <a:gd name="T6" fmla="*/ 1 w 18"/>
                <a:gd name="T7" fmla="*/ 15 h 26"/>
                <a:gd name="T8" fmla="*/ 12 w 18"/>
                <a:gd name="T9" fmla="*/ 25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2" y="25"/>
                  </a:moveTo>
                  <a:cubicBezTo>
                    <a:pt x="16" y="24"/>
                    <a:pt x="18" y="18"/>
                    <a:pt x="16" y="11"/>
                  </a:cubicBezTo>
                  <a:cubicBezTo>
                    <a:pt x="15" y="5"/>
                    <a:pt x="10" y="0"/>
                    <a:pt x="6" y="1"/>
                  </a:cubicBezTo>
                  <a:cubicBezTo>
                    <a:pt x="2" y="2"/>
                    <a:pt x="0" y="8"/>
                    <a:pt x="1" y="15"/>
                  </a:cubicBezTo>
                  <a:cubicBezTo>
                    <a:pt x="3" y="21"/>
                    <a:pt x="7" y="26"/>
                    <a:pt x="12" y="25"/>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23" name="Freeform 100">
              <a:extLst>
                <a:ext uri="{FF2B5EF4-FFF2-40B4-BE49-F238E27FC236}">
                  <a16:creationId xmlns:a16="http://schemas.microsoft.com/office/drawing/2014/main" id="{AE51023F-D667-4445-AF86-C2FFDD34375C}"/>
                </a:ext>
              </a:extLst>
            </p:cNvPr>
            <p:cNvSpPr>
              <a:spLocks noChangeArrowheads="1"/>
            </p:cNvSpPr>
            <p:nvPr/>
          </p:nvSpPr>
          <p:spPr bwMode="auto">
            <a:xfrm>
              <a:off x="131763" y="0"/>
              <a:ext cx="68263" cy="96838"/>
            </a:xfrm>
            <a:custGeom>
              <a:avLst/>
              <a:gdLst>
                <a:gd name="T0" fmla="*/ 11 w 18"/>
                <a:gd name="T1" fmla="*/ 1 h 26"/>
                <a:gd name="T2" fmla="*/ 1 w 18"/>
                <a:gd name="T3" fmla="*/ 11 h 26"/>
                <a:gd name="T4" fmla="*/ 6 w 18"/>
                <a:gd name="T5" fmla="*/ 25 h 26"/>
                <a:gd name="T6" fmla="*/ 16 w 18"/>
                <a:gd name="T7" fmla="*/ 15 h 26"/>
                <a:gd name="T8" fmla="*/ 11 w 18"/>
                <a:gd name="T9" fmla="*/ 1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11" y="1"/>
                  </a:moveTo>
                  <a:cubicBezTo>
                    <a:pt x="7" y="0"/>
                    <a:pt x="3" y="5"/>
                    <a:pt x="1" y="11"/>
                  </a:cubicBezTo>
                  <a:cubicBezTo>
                    <a:pt x="0" y="18"/>
                    <a:pt x="2" y="24"/>
                    <a:pt x="6" y="25"/>
                  </a:cubicBezTo>
                  <a:cubicBezTo>
                    <a:pt x="10" y="26"/>
                    <a:pt x="15" y="21"/>
                    <a:pt x="16" y="15"/>
                  </a:cubicBezTo>
                  <a:cubicBezTo>
                    <a:pt x="18" y="8"/>
                    <a:pt x="15" y="2"/>
                    <a:pt x="11" y="1"/>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6424" name="Freeform 101">
              <a:extLst>
                <a:ext uri="{FF2B5EF4-FFF2-40B4-BE49-F238E27FC236}">
                  <a16:creationId xmlns:a16="http://schemas.microsoft.com/office/drawing/2014/main" id="{F197CB03-0136-4BDB-A970-B643D311042E}"/>
                </a:ext>
              </a:extLst>
            </p:cNvPr>
            <p:cNvSpPr>
              <a:spLocks noChangeArrowheads="1"/>
            </p:cNvSpPr>
            <p:nvPr/>
          </p:nvSpPr>
          <p:spPr bwMode="auto">
            <a:xfrm>
              <a:off x="60325" y="115888"/>
              <a:ext cx="128588" cy="123825"/>
            </a:xfrm>
            <a:custGeom>
              <a:avLst/>
              <a:gdLst>
                <a:gd name="T0" fmla="*/ 17 w 34"/>
                <a:gd name="T1" fmla="*/ 0 h 33"/>
                <a:gd name="T2" fmla="*/ 0 w 34"/>
                <a:gd name="T3" fmla="*/ 20 h 33"/>
                <a:gd name="T4" fmla="*/ 17 w 34"/>
                <a:gd name="T5" fmla="*/ 20 h 33"/>
                <a:gd name="T6" fmla="*/ 34 w 34"/>
                <a:gd name="T7" fmla="*/ 20 h 33"/>
                <a:gd name="T8" fmla="*/ 17 w 34"/>
                <a:gd name="T9" fmla="*/ 0 h 33"/>
                <a:gd name="T10" fmla="*/ 0 60000 65536"/>
                <a:gd name="T11" fmla="*/ 0 60000 65536"/>
                <a:gd name="T12" fmla="*/ 0 60000 65536"/>
                <a:gd name="T13" fmla="*/ 0 60000 65536"/>
                <a:gd name="T14" fmla="*/ 0 60000 65536"/>
                <a:gd name="T15" fmla="*/ 0 w 34"/>
                <a:gd name="T16" fmla="*/ 0 h 33"/>
                <a:gd name="T17" fmla="*/ 34 w 34"/>
                <a:gd name="T18" fmla="*/ 33 h 33"/>
              </a:gdLst>
              <a:ahLst/>
              <a:cxnLst>
                <a:cxn ang="T10">
                  <a:pos x="T0" y="T1"/>
                </a:cxn>
                <a:cxn ang="T11">
                  <a:pos x="T2" y="T3"/>
                </a:cxn>
                <a:cxn ang="T12">
                  <a:pos x="T4" y="T5"/>
                </a:cxn>
                <a:cxn ang="T13">
                  <a:pos x="T6" y="T7"/>
                </a:cxn>
                <a:cxn ang="T14">
                  <a:pos x="T8" y="T9"/>
                </a:cxn>
              </a:cxnLst>
              <a:rect l="T15" t="T16" r="T17" b="T18"/>
              <a:pathLst>
                <a:path w="34" h="33">
                  <a:moveTo>
                    <a:pt x="17" y="0"/>
                  </a:moveTo>
                  <a:cubicBezTo>
                    <a:pt x="7" y="0"/>
                    <a:pt x="0" y="15"/>
                    <a:pt x="0" y="20"/>
                  </a:cubicBezTo>
                  <a:cubicBezTo>
                    <a:pt x="0" y="33"/>
                    <a:pt x="7" y="20"/>
                    <a:pt x="17" y="20"/>
                  </a:cubicBezTo>
                  <a:cubicBezTo>
                    <a:pt x="27" y="20"/>
                    <a:pt x="34" y="33"/>
                    <a:pt x="34" y="20"/>
                  </a:cubicBezTo>
                  <a:cubicBezTo>
                    <a:pt x="34" y="15"/>
                    <a:pt x="27" y="0"/>
                    <a:pt x="17" y="0"/>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6425" name="Group 41">
            <a:extLst>
              <a:ext uri="{FF2B5EF4-FFF2-40B4-BE49-F238E27FC236}">
                <a16:creationId xmlns:a16="http://schemas.microsoft.com/office/drawing/2014/main" id="{B2CCF508-EA63-43E1-B501-28F150715D51}"/>
              </a:ext>
            </a:extLst>
          </p:cNvPr>
          <p:cNvGrpSpPr>
            <a:grpSpLocks/>
          </p:cNvGrpSpPr>
          <p:nvPr/>
        </p:nvGrpSpPr>
        <p:grpSpPr bwMode="auto">
          <a:xfrm>
            <a:off x="1065213" y="3148013"/>
            <a:ext cx="179387" cy="179387"/>
            <a:chOff x="0" y="0"/>
            <a:chExt cx="420830" cy="420830"/>
          </a:xfrm>
        </p:grpSpPr>
        <p:sp>
          <p:nvSpPr>
            <p:cNvPr id="16426" name="椭圆 143">
              <a:extLst>
                <a:ext uri="{FF2B5EF4-FFF2-40B4-BE49-F238E27FC236}">
                  <a16:creationId xmlns:a16="http://schemas.microsoft.com/office/drawing/2014/main" id="{E34CAE54-A7C2-4964-BEF8-6097B81C3542}"/>
                </a:ext>
              </a:extLst>
            </p:cNvPr>
            <p:cNvSpPr>
              <a:spLocks noChangeArrowheads="1"/>
            </p:cNvSpPr>
            <p:nvPr/>
          </p:nvSpPr>
          <p:spPr bwMode="auto">
            <a:xfrm>
              <a:off x="0" y="0"/>
              <a:ext cx="420830" cy="420830"/>
            </a:xfrm>
            <a:prstGeom prst="ellipse">
              <a:avLst/>
            </a:prstGeom>
            <a:solidFill>
              <a:srgbClr val="F39C11"/>
            </a:solidFill>
            <a:ln w="12700" cap="flat" cmpd="sng">
              <a:solidFill>
                <a:schemeClr val="bg1"/>
              </a:solidFill>
              <a:bevel/>
              <a:headEnd/>
              <a:tailEnd/>
            </a:ln>
          </p:spPr>
          <p:txBody>
            <a:bodyPr anchor="ctr"/>
            <a:lstStyle/>
            <a:p>
              <a:pPr algn="ctr"/>
              <a:endParaRPr lang="zh-CN" altLang="zh-CN">
                <a:solidFill>
                  <a:srgbClr val="FFFFFF"/>
                </a:solidFill>
              </a:endParaRPr>
            </a:p>
          </p:txBody>
        </p:sp>
        <p:sp>
          <p:nvSpPr>
            <p:cNvPr id="16427" name="文本框 144">
              <a:extLst>
                <a:ext uri="{FF2B5EF4-FFF2-40B4-BE49-F238E27FC236}">
                  <a16:creationId xmlns:a16="http://schemas.microsoft.com/office/drawing/2014/main" id="{0A2A245D-15AF-434D-B7CA-0D02ECC97BEE}"/>
                </a:ext>
              </a:extLst>
            </p:cNvPr>
            <p:cNvSpPr>
              <a:spLocks noChangeArrowheads="1"/>
            </p:cNvSpPr>
            <p:nvPr/>
          </p:nvSpPr>
          <p:spPr bwMode="auto">
            <a:xfrm>
              <a:off x="22185" y="19308"/>
              <a:ext cx="376462" cy="3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ltLang="zh-CN" sz="1200">
                  <a:solidFill>
                    <a:schemeClr val="bg1"/>
                  </a:solidFill>
                  <a:latin typeface="Kozuka Gothic Pr6N B" pitchFamily="2" charset="-128"/>
                  <a:ea typeface="Kozuka Gothic Pr6N B" pitchFamily="2" charset="-128"/>
                  <a:sym typeface="Kozuka Gothic Pr6N B" pitchFamily="2" charset="-128"/>
                </a:rPr>
                <a:t>1</a:t>
              </a:r>
              <a:endParaRPr lang="zh-CN" altLang="en-US" sz="1200">
                <a:solidFill>
                  <a:schemeClr val="bg1"/>
                </a:solidFill>
                <a:latin typeface="Kozuka Gothic Pr6N B" pitchFamily="2" charset="-128"/>
                <a:ea typeface="Kozuka Gothic Pr6N B" pitchFamily="2" charset="-128"/>
                <a:sym typeface="Kozuka Gothic Pr6N B" pitchFamily="2" charset="-128"/>
              </a:endParaRPr>
            </a:p>
          </p:txBody>
        </p:sp>
      </p:grpSp>
      <p:grpSp>
        <p:nvGrpSpPr>
          <p:cNvPr id="16428" name="Group 44">
            <a:extLst>
              <a:ext uri="{FF2B5EF4-FFF2-40B4-BE49-F238E27FC236}">
                <a16:creationId xmlns:a16="http://schemas.microsoft.com/office/drawing/2014/main" id="{833C0B77-E82E-453B-AC8B-37F6F1A19E57}"/>
              </a:ext>
            </a:extLst>
          </p:cNvPr>
          <p:cNvGrpSpPr>
            <a:grpSpLocks/>
          </p:cNvGrpSpPr>
          <p:nvPr/>
        </p:nvGrpSpPr>
        <p:grpSpPr bwMode="auto">
          <a:xfrm>
            <a:off x="1065213" y="3463925"/>
            <a:ext cx="179387" cy="179388"/>
            <a:chOff x="0" y="0"/>
            <a:chExt cx="411548" cy="411548"/>
          </a:xfrm>
        </p:grpSpPr>
        <p:sp>
          <p:nvSpPr>
            <p:cNvPr id="16429" name="椭圆 146">
              <a:extLst>
                <a:ext uri="{FF2B5EF4-FFF2-40B4-BE49-F238E27FC236}">
                  <a16:creationId xmlns:a16="http://schemas.microsoft.com/office/drawing/2014/main" id="{040A9DD6-B394-425B-A4AC-B0F09A40752C}"/>
                </a:ext>
              </a:extLst>
            </p:cNvPr>
            <p:cNvSpPr>
              <a:spLocks noChangeArrowheads="1"/>
            </p:cNvSpPr>
            <p:nvPr/>
          </p:nvSpPr>
          <p:spPr bwMode="auto">
            <a:xfrm>
              <a:off x="0" y="0"/>
              <a:ext cx="411548" cy="411548"/>
            </a:xfrm>
            <a:prstGeom prst="ellipse">
              <a:avLst/>
            </a:prstGeom>
            <a:solidFill>
              <a:srgbClr val="2DCC70"/>
            </a:solidFill>
            <a:ln w="12700" cap="flat" cmpd="sng">
              <a:solidFill>
                <a:schemeClr val="bg1"/>
              </a:solidFill>
              <a:bevel/>
              <a:headEnd/>
              <a:tailEnd/>
            </a:ln>
          </p:spPr>
          <p:txBody>
            <a:bodyPr anchor="ctr"/>
            <a:lstStyle/>
            <a:p>
              <a:pPr algn="ctr"/>
              <a:endParaRPr lang="zh-CN" altLang="zh-CN">
                <a:solidFill>
                  <a:srgbClr val="FFFFFF"/>
                </a:solidFill>
              </a:endParaRPr>
            </a:p>
          </p:txBody>
        </p:sp>
        <p:sp>
          <p:nvSpPr>
            <p:cNvPr id="16430" name="文本框 147">
              <a:extLst>
                <a:ext uri="{FF2B5EF4-FFF2-40B4-BE49-F238E27FC236}">
                  <a16:creationId xmlns:a16="http://schemas.microsoft.com/office/drawing/2014/main" id="{DDFF744E-7DFE-4005-B5DB-23C3B79A1A7C}"/>
                </a:ext>
              </a:extLst>
            </p:cNvPr>
            <p:cNvSpPr>
              <a:spLocks noChangeArrowheads="1"/>
            </p:cNvSpPr>
            <p:nvPr/>
          </p:nvSpPr>
          <p:spPr bwMode="auto">
            <a:xfrm>
              <a:off x="69357" y="67274"/>
              <a:ext cx="2728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ltLang="zh-CN" sz="1200">
                  <a:solidFill>
                    <a:schemeClr val="bg1"/>
                  </a:solidFill>
                  <a:latin typeface="Kozuka Gothic Pr6N B" pitchFamily="2" charset="-128"/>
                  <a:ea typeface="Kozuka Gothic Pr6N B" pitchFamily="2" charset="-128"/>
                  <a:sym typeface="Kozuka Gothic Pr6N B" pitchFamily="2" charset="-128"/>
                </a:rPr>
                <a:t>2</a:t>
              </a:r>
              <a:endParaRPr lang="zh-CN" altLang="en-US" sz="1200">
                <a:solidFill>
                  <a:schemeClr val="bg1"/>
                </a:solidFill>
                <a:latin typeface="Kozuka Gothic Pr6N B" pitchFamily="2" charset="-128"/>
                <a:ea typeface="Kozuka Gothic Pr6N B" pitchFamily="2" charset="-128"/>
                <a:sym typeface="Kozuka Gothic Pr6N B" pitchFamily="2" charset="-128"/>
              </a:endParaRPr>
            </a:p>
          </p:txBody>
        </p:sp>
      </p:grpSp>
      <p:grpSp>
        <p:nvGrpSpPr>
          <p:cNvPr id="16431" name="Group 47">
            <a:extLst>
              <a:ext uri="{FF2B5EF4-FFF2-40B4-BE49-F238E27FC236}">
                <a16:creationId xmlns:a16="http://schemas.microsoft.com/office/drawing/2014/main" id="{312EAE7C-C4A3-429A-A084-4540E35381B1}"/>
              </a:ext>
            </a:extLst>
          </p:cNvPr>
          <p:cNvGrpSpPr>
            <a:grpSpLocks/>
          </p:cNvGrpSpPr>
          <p:nvPr/>
        </p:nvGrpSpPr>
        <p:grpSpPr bwMode="auto">
          <a:xfrm>
            <a:off x="1065213" y="3756025"/>
            <a:ext cx="179387" cy="179388"/>
            <a:chOff x="0" y="0"/>
            <a:chExt cx="382214" cy="382214"/>
          </a:xfrm>
        </p:grpSpPr>
        <p:sp>
          <p:nvSpPr>
            <p:cNvPr id="16432" name="椭圆 149">
              <a:extLst>
                <a:ext uri="{FF2B5EF4-FFF2-40B4-BE49-F238E27FC236}">
                  <a16:creationId xmlns:a16="http://schemas.microsoft.com/office/drawing/2014/main" id="{0A382376-F6C8-42CF-B555-476C6A5BDCD9}"/>
                </a:ext>
              </a:extLst>
            </p:cNvPr>
            <p:cNvSpPr>
              <a:spLocks noChangeArrowheads="1"/>
            </p:cNvSpPr>
            <p:nvPr/>
          </p:nvSpPr>
          <p:spPr bwMode="auto">
            <a:xfrm>
              <a:off x="0" y="0"/>
              <a:ext cx="382214" cy="382214"/>
            </a:xfrm>
            <a:prstGeom prst="ellipse">
              <a:avLst/>
            </a:prstGeom>
            <a:solidFill>
              <a:srgbClr val="F1C40F"/>
            </a:solidFill>
            <a:ln w="12700" cap="flat" cmpd="sng">
              <a:solidFill>
                <a:schemeClr val="bg1"/>
              </a:solidFill>
              <a:bevel/>
              <a:headEnd/>
              <a:tailEnd/>
            </a:ln>
          </p:spPr>
          <p:txBody>
            <a:bodyPr anchor="ctr"/>
            <a:lstStyle/>
            <a:p>
              <a:pPr algn="ctr"/>
              <a:endParaRPr lang="zh-CN" altLang="zh-CN">
                <a:solidFill>
                  <a:srgbClr val="FFFFFF"/>
                </a:solidFill>
              </a:endParaRPr>
            </a:p>
          </p:txBody>
        </p:sp>
        <p:sp>
          <p:nvSpPr>
            <p:cNvPr id="16433" name="文本框 150">
              <a:extLst>
                <a:ext uri="{FF2B5EF4-FFF2-40B4-BE49-F238E27FC236}">
                  <a16:creationId xmlns:a16="http://schemas.microsoft.com/office/drawing/2014/main" id="{26F537D7-193A-4313-9214-7F7AB02F506D}"/>
                </a:ext>
              </a:extLst>
            </p:cNvPr>
            <p:cNvSpPr>
              <a:spLocks noChangeArrowheads="1"/>
            </p:cNvSpPr>
            <p:nvPr/>
          </p:nvSpPr>
          <p:spPr bwMode="auto">
            <a:xfrm>
              <a:off x="0" y="52607"/>
              <a:ext cx="382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1200">
                  <a:solidFill>
                    <a:schemeClr val="bg1"/>
                  </a:solidFill>
                  <a:latin typeface="Kozuka Gothic Pr6N B" pitchFamily="2" charset="-128"/>
                  <a:ea typeface="Kozuka Gothic Pr6N B" pitchFamily="2" charset="-128"/>
                  <a:sym typeface="Kozuka Gothic Pr6N B" pitchFamily="2" charset="-128"/>
                </a:rPr>
                <a:t>3</a:t>
              </a:r>
              <a:endParaRPr lang="zh-CN" altLang="en-US" sz="1200">
                <a:solidFill>
                  <a:schemeClr val="bg1"/>
                </a:solidFill>
                <a:latin typeface="Kozuka Gothic Pr6N B" pitchFamily="2" charset="-128"/>
                <a:ea typeface="Kozuka Gothic Pr6N B" pitchFamily="2" charset="-128"/>
                <a:sym typeface="Kozuka Gothic Pr6N B" pitchFamily="2" charset="-128"/>
              </a:endParaRPr>
            </a:p>
          </p:txBody>
        </p:sp>
      </p:grpSp>
      <p:grpSp>
        <p:nvGrpSpPr>
          <p:cNvPr id="16434" name="Group 50">
            <a:extLst>
              <a:ext uri="{FF2B5EF4-FFF2-40B4-BE49-F238E27FC236}">
                <a16:creationId xmlns:a16="http://schemas.microsoft.com/office/drawing/2014/main" id="{326F46EE-BBB8-4387-9C33-C5CEFFC9A67C}"/>
              </a:ext>
            </a:extLst>
          </p:cNvPr>
          <p:cNvGrpSpPr>
            <a:grpSpLocks/>
          </p:cNvGrpSpPr>
          <p:nvPr/>
        </p:nvGrpSpPr>
        <p:grpSpPr bwMode="auto">
          <a:xfrm>
            <a:off x="1065213" y="4048125"/>
            <a:ext cx="179387" cy="179388"/>
            <a:chOff x="0" y="0"/>
            <a:chExt cx="325001" cy="325001"/>
          </a:xfrm>
        </p:grpSpPr>
        <p:sp>
          <p:nvSpPr>
            <p:cNvPr id="16435" name="椭圆 152">
              <a:extLst>
                <a:ext uri="{FF2B5EF4-FFF2-40B4-BE49-F238E27FC236}">
                  <a16:creationId xmlns:a16="http://schemas.microsoft.com/office/drawing/2014/main" id="{F0548F67-1CBC-4A3B-A705-CCCDE6A32183}"/>
                </a:ext>
              </a:extLst>
            </p:cNvPr>
            <p:cNvSpPr>
              <a:spLocks noChangeArrowheads="1"/>
            </p:cNvSpPr>
            <p:nvPr/>
          </p:nvSpPr>
          <p:spPr bwMode="auto">
            <a:xfrm>
              <a:off x="0" y="0"/>
              <a:ext cx="325001" cy="325001"/>
            </a:xfrm>
            <a:prstGeom prst="ellipse">
              <a:avLst/>
            </a:prstGeom>
            <a:solidFill>
              <a:srgbClr val="6991FE"/>
            </a:solidFill>
            <a:ln w="12700" cap="flat" cmpd="sng">
              <a:solidFill>
                <a:schemeClr val="bg1"/>
              </a:solidFill>
              <a:bevel/>
              <a:headEnd/>
              <a:tailEnd/>
            </a:ln>
          </p:spPr>
          <p:txBody>
            <a:bodyPr anchor="ctr"/>
            <a:lstStyle/>
            <a:p>
              <a:pPr algn="ctr"/>
              <a:endParaRPr lang="zh-CN" altLang="zh-CN">
                <a:solidFill>
                  <a:srgbClr val="FFFFFF"/>
                </a:solidFill>
              </a:endParaRPr>
            </a:p>
          </p:txBody>
        </p:sp>
        <p:sp>
          <p:nvSpPr>
            <p:cNvPr id="16436" name="文本框 153">
              <a:extLst>
                <a:ext uri="{FF2B5EF4-FFF2-40B4-BE49-F238E27FC236}">
                  <a16:creationId xmlns:a16="http://schemas.microsoft.com/office/drawing/2014/main" id="{7405DCCE-11C9-40E4-914D-7815D5BFE361}"/>
                </a:ext>
              </a:extLst>
            </p:cNvPr>
            <p:cNvSpPr>
              <a:spLocks noChangeArrowheads="1"/>
            </p:cNvSpPr>
            <p:nvPr/>
          </p:nvSpPr>
          <p:spPr bwMode="auto">
            <a:xfrm>
              <a:off x="0" y="24001"/>
              <a:ext cx="32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zh-CN" sz="1200">
                  <a:solidFill>
                    <a:schemeClr val="bg1"/>
                  </a:solidFill>
                  <a:latin typeface="Kozuka Gothic Pr6N B" pitchFamily="2" charset="-128"/>
                  <a:ea typeface="Kozuka Gothic Pr6N B" pitchFamily="2" charset="-128"/>
                  <a:sym typeface="Kozuka Gothic Pr6N B" pitchFamily="2" charset="-128"/>
                </a:rPr>
                <a:t>4</a:t>
              </a:r>
              <a:endParaRPr lang="zh-CN" altLang="en-US" sz="1200">
                <a:solidFill>
                  <a:schemeClr val="bg1"/>
                </a:solidFill>
                <a:latin typeface="Kozuka Gothic Pr6N B" pitchFamily="2" charset="-128"/>
                <a:ea typeface="Kozuka Gothic Pr6N B" pitchFamily="2" charset="-128"/>
                <a:sym typeface="Kozuka Gothic Pr6N B" pitchFamily="2" charset="-128"/>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0">
            <a:extLst>
              <a:ext uri="{FF2B5EF4-FFF2-40B4-BE49-F238E27FC236}">
                <a16:creationId xmlns:a16="http://schemas.microsoft.com/office/drawing/2014/main" id="{DD0F557D-CF34-40A5-8106-74D5C570F66D}"/>
              </a:ext>
            </a:extLst>
          </p:cNvPr>
          <p:cNvSpPr>
            <a:spLocks noChangeArrowheads="1"/>
          </p:cNvSpPr>
          <p:nvPr/>
        </p:nvSpPr>
        <p:spPr bwMode="auto">
          <a:xfrm>
            <a:off x="5969000" y="2136775"/>
            <a:ext cx="6223000" cy="2247900"/>
          </a:xfrm>
          <a:prstGeom prst="rect">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zh-CN">
              <a:solidFill>
                <a:srgbClr val="FFFFFF"/>
              </a:solidFill>
            </a:endParaRPr>
          </a:p>
        </p:txBody>
      </p:sp>
      <p:sp>
        <p:nvSpPr>
          <p:cNvPr id="17411" name="矩形 6">
            <a:extLst>
              <a:ext uri="{FF2B5EF4-FFF2-40B4-BE49-F238E27FC236}">
                <a16:creationId xmlns:a16="http://schemas.microsoft.com/office/drawing/2014/main" id="{F433336A-4BAF-4507-BE74-6CD860CD5E57}"/>
              </a:ext>
            </a:extLst>
          </p:cNvPr>
          <p:cNvSpPr>
            <a:spLocks noChangeArrowheads="1"/>
          </p:cNvSpPr>
          <p:nvPr/>
        </p:nvSpPr>
        <p:spPr bwMode="auto">
          <a:xfrm>
            <a:off x="8610600" y="2184400"/>
            <a:ext cx="3581400" cy="2138363"/>
          </a:xfrm>
          <a:prstGeom prst="rect">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zh-CN">
              <a:solidFill>
                <a:srgbClr val="FFFFFF"/>
              </a:solidFill>
            </a:endParaRPr>
          </a:p>
        </p:txBody>
      </p:sp>
      <p:sp>
        <p:nvSpPr>
          <p:cNvPr id="17412" name="标题 4">
            <a:extLst>
              <a:ext uri="{FF2B5EF4-FFF2-40B4-BE49-F238E27FC236}">
                <a16:creationId xmlns:a16="http://schemas.microsoft.com/office/drawing/2014/main" id="{1B187FEC-CF4D-4ACF-896C-628CB5736E2B}"/>
              </a:ext>
            </a:extLst>
          </p:cNvPr>
          <p:cNvSpPr>
            <a:spLocks noGrp="1" noChangeArrowheads="1"/>
          </p:cNvSpPr>
          <p:nvPr>
            <p:ph type="title" idx="4294967295"/>
          </p:nvPr>
        </p:nvSpPr>
        <p:spPr>
          <a:xfrm>
            <a:off x="6083300" y="2011362"/>
            <a:ext cx="3086100" cy="2138363"/>
          </a:xfrm>
          <a:ln/>
        </p:spPr>
        <p:txBody>
          <a:bodyPr anchor="b"/>
          <a:lstStyle/>
          <a:p>
            <a:r>
              <a:rPr lang="en-US" altLang="zh-CN" sz="4800" dirty="0">
                <a:solidFill>
                  <a:srgbClr val="2DCC70"/>
                </a:solidFill>
              </a:rPr>
              <a:t>SECTION TITLE</a:t>
            </a:r>
            <a:endParaRPr lang="zh-CN" altLang="en-US" sz="4800" dirty="0">
              <a:solidFill>
                <a:srgbClr val="2DCC70"/>
              </a:solidFill>
            </a:endParaRPr>
          </a:p>
        </p:txBody>
      </p:sp>
      <p:sp>
        <p:nvSpPr>
          <p:cNvPr id="17413" name="文本占位符 6">
            <a:extLst>
              <a:ext uri="{FF2B5EF4-FFF2-40B4-BE49-F238E27FC236}">
                <a16:creationId xmlns:a16="http://schemas.microsoft.com/office/drawing/2014/main" id="{19641E30-2553-4087-B79A-49DB8133AABF}"/>
              </a:ext>
            </a:extLst>
          </p:cNvPr>
          <p:cNvSpPr>
            <a:spLocks noGrp="1" noChangeArrowheads="1"/>
          </p:cNvSpPr>
          <p:nvPr>
            <p:ph sz="quarter" idx="4294967295"/>
          </p:nvPr>
        </p:nvSpPr>
        <p:spPr bwMode="auto">
          <a:xfrm>
            <a:off x="8940800" y="2696368"/>
            <a:ext cx="2870200" cy="1524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0" indent="0">
              <a:lnSpc>
                <a:spcPct val="60000"/>
              </a:lnSpc>
              <a:buFont typeface="Arial" panose="020B0604020202020204" pitchFamily="34" charset="0"/>
              <a:buNone/>
            </a:pPr>
            <a:r>
              <a:rPr lang="en-US" altLang="zh-CN" sz="4400" dirty="0">
                <a:solidFill>
                  <a:schemeClr val="bg1"/>
                </a:solidFill>
              </a:rPr>
              <a:t>PART</a:t>
            </a:r>
            <a:endParaRPr lang="zh-CN" altLang="en-US" sz="4400" dirty="0">
              <a:solidFill>
                <a:schemeClr val="bg1"/>
              </a:solidFill>
            </a:endParaRPr>
          </a:p>
          <a:p>
            <a:pPr marL="0" indent="0">
              <a:lnSpc>
                <a:spcPct val="60000"/>
              </a:lnSpc>
              <a:buFont typeface="Arial" panose="020B0604020202020204" pitchFamily="34" charset="0"/>
              <a:buNone/>
            </a:pPr>
            <a:r>
              <a:rPr lang="en-US" altLang="zh-CN" sz="8000" dirty="0">
                <a:solidFill>
                  <a:schemeClr val="bg1"/>
                </a:solidFill>
              </a:rPr>
              <a:t>THREE</a:t>
            </a:r>
            <a:endParaRPr lang="zh-CN" altLang="en-US" sz="80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2">
            <a:extLst>
              <a:ext uri="{FF2B5EF4-FFF2-40B4-BE49-F238E27FC236}">
                <a16:creationId xmlns:a16="http://schemas.microsoft.com/office/drawing/2014/main" id="{E0DDB93D-A48D-47F1-8A2F-C8238D3826F7}"/>
              </a:ext>
            </a:extLst>
          </p:cNvPr>
          <p:cNvSpPr>
            <a:spLocks noChangeArrowheads="1"/>
          </p:cNvSpPr>
          <p:nvPr/>
        </p:nvSpPr>
        <p:spPr bwMode="auto">
          <a:xfrm>
            <a:off x="849313" y="1844675"/>
            <a:ext cx="10515600" cy="4356100"/>
          </a:xfrm>
          <a:prstGeom prst="rect">
            <a:avLst/>
          </a:prstGeom>
          <a:solidFill>
            <a:schemeClr val="bg1"/>
          </a:solidFill>
          <a:ln w="12700" cap="flat" cmpd="sng">
            <a:solidFill>
              <a:srgbClr val="42719B"/>
            </a:solidFill>
            <a:miter lim="800000"/>
            <a:headEnd/>
            <a:tailEnd/>
          </a:ln>
        </p:spPr>
        <p:txBody>
          <a:bodyPr anchor="ctr"/>
          <a:lstStyle/>
          <a:p>
            <a:pPr algn="ctr"/>
            <a:endParaRPr lang="zh-CN" altLang="zh-CN">
              <a:solidFill>
                <a:srgbClr val="FFFFFF"/>
              </a:solidFill>
            </a:endParaRPr>
          </a:p>
        </p:txBody>
      </p:sp>
      <p:grpSp>
        <p:nvGrpSpPr>
          <p:cNvPr id="18435" name="Group 3">
            <a:extLst>
              <a:ext uri="{FF2B5EF4-FFF2-40B4-BE49-F238E27FC236}">
                <a16:creationId xmlns:a16="http://schemas.microsoft.com/office/drawing/2014/main" id="{759E8FA2-82C7-48A1-A6EC-92FAE160DDF9}"/>
              </a:ext>
            </a:extLst>
          </p:cNvPr>
          <p:cNvGrpSpPr>
            <a:grpSpLocks/>
          </p:cNvGrpSpPr>
          <p:nvPr/>
        </p:nvGrpSpPr>
        <p:grpSpPr bwMode="auto">
          <a:xfrm>
            <a:off x="4997450" y="2259013"/>
            <a:ext cx="2197100" cy="3222625"/>
            <a:chOff x="0" y="0"/>
            <a:chExt cx="2195513" cy="3222175"/>
          </a:xfrm>
        </p:grpSpPr>
        <p:grpSp>
          <p:nvGrpSpPr>
            <p:cNvPr id="18436" name="Group 4">
              <a:extLst>
                <a:ext uri="{FF2B5EF4-FFF2-40B4-BE49-F238E27FC236}">
                  <a16:creationId xmlns:a16="http://schemas.microsoft.com/office/drawing/2014/main" id="{6C8F0180-8459-45AD-ABA9-51C7AB6A6C32}"/>
                </a:ext>
              </a:extLst>
            </p:cNvPr>
            <p:cNvGrpSpPr>
              <a:grpSpLocks/>
            </p:cNvGrpSpPr>
            <p:nvPr/>
          </p:nvGrpSpPr>
          <p:grpSpPr bwMode="auto">
            <a:xfrm>
              <a:off x="0" y="0"/>
              <a:ext cx="2195513" cy="2640013"/>
              <a:chOff x="0" y="0"/>
              <a:chExt cx="2195513" cy="2640013"/>
            </a:xfrm>
          </p:grpSpPr>
          <p:grpSp>
            <p:nvGrpSpPr>
              <p:cNvPr id="18437" name="Group 5">
                <a:extLst>
                  <a:ext uri="{FF2B5EF4-FFF2-40B4-BE49-F238E27FC236}">
                    <a16:creationId xmlns:a16="http://schemas.microsoft.com/office/drawing/2014/main" id="{1A6FF8FC-1653-496B-987C-3C0FD434DBBB}"/>
                  </a:ext>
                </a:extLst>
              </p:cNvPr>
              <p:cNvGrpSpPr>
                <a:grpSpLocks/>
              </p:cNvGrpSpPr>
              <p:nvPr/>
            </p:nvGrpSpPr>
            <p:grpSpPr bwMode="auto">
              <a:xfrm>
                <a:off x="1470025" y="1330325"/>
                <a:ext cx="111125" cy="261937"/>
                <a:chOff x="0" y="0"/>
                <a:chExt cx="111125" cy="261937"/>
              </a:xfrm>
            </p:grpSpPr>
            <p:sp>
              <p:nvSpPr>
                <p:cNvPr id="18438" name="Oval 8">
                  <a:extLst>
                    <a:ext uri="{FF2B5EF4-FFF2-40B4-BE49-F238E27FC236}">
                      <a16:creationId xmlns:a16="http://schemas.microsoft.com/office/drawing/2014/main" id="{B83FD304-C32C-4D9D-815F-84B86D9C139C}"/>
                    </a:ext>
                  </a:extLst>
                </p:cNvPr>
                <p:cNvSpPr>
                  <a:spLocks noChangeArrowheads="1"/>
                </p:cNvSpPr>
                <p:nvPr/>
              </p:nvSpPr>
              <p:spPr bwMode="auto">
                <a:xfrm>
                  <a:off x="0" y="0"/>
                  <a:ext cx="95250" cy="95250"/>
                </a:xfrm>
                <a:prstGeom prst="ellipse">
                  <a:avLst/>
                </a:prstGeom>
                <a:solidFill>
                  <a:srgbClr val="F1C40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39" name="Freeform 10">
                  <a:extLst>
                    <a:ext uri="{FF2B5EF4-FFF2-40B4-BE49-F238E27FC236}">
                      <a16:creationId xmlns:a16="http://schemas.microsoft.com/office/drawing/2014/main" id="{D6A13328-0A90-4ED0-9AC3-BF5D245F53CC}"/>
                    </a:ext>
                  </a:extLst>
                </p:cNvPr>
                <p:cNvSpPr>
                  <a:spLocks noChangeArrowheads="1"/>
                </p:cNvSpPr>
                <p:nvPr/>
              </p:nvSpPr>
              <p:spPr bwMode="auto">
                <a:xfrm>
                  <a:off x="31750" y="50800"/>
                  <a:ext cx="79375" cy="211137"/>
                </a:xfrm>
                <a:custGeom>
                  <a:avLst/>
                  <a:gdLst>
                    <a:gd name="T0" fmla="*/ 25 w 54"/>
                    <a:gd name="T1" fmla="*/ 7 h 143"/>
                    <a:gd name="T2" fmla="*/ 44 w 54"/>
                    <a:gd name="T3" fmla="*/ 143 h 143"/>
                    <a:gd name="T4" fmla="*/ 0 w 54"/>
                    <a:gd name="T5" fmla="*/ 143 h 143"/>
                    <a:gd name="T6" fmla="*/ 0 w 54"/>
                    <a:gd name="T7" fmla="*/ 0 h 143"/>
                    <a:gd name="T8" fmla="*/ 25 w 54"/>
                    <a:gd name="T9" fmla="*/ 7 h 143"/>
                    <a:gd name="T10" fmla="*/ 0 60000 65536"/>
                    <a:gd name="T11" fmla="*/ 0 60000 65536"/>
                    <a:gd name="T12" fmla="*/ 0 60000 65536"/>
                    <a:gd name="T13" fmla="*/ 0 60000 65536"/>
                    <a:gd name="T14" fmla="*/ 0 60000 65536"/>
                    <a:gd name="T15" fmla="*/ 0 w 54"/>
                    <a:gd name="T16" fmla="*/ 0 h 143"/>
                    <a:gd name="T17" fmla="*/ 54 w 54"/>
                    <a:gd name="T18" fmla="*/ 143 h 143"/>
                  </a:gdLst>
                  <a:ahLst/>
                  <a:cxnLst>
                    <a:cxn ang="T10">
                      <a:pos x="T0" y="T1"/>
                    </a:cxn>
                    <a:cxn ang="T11">
                      <a:pos x="T2" y="T3"/>
                    </a:cxn>
                    <a:cxn ang="T12">
                      <a:pos x="T4" y="T5"/>
                    </a:cxn>
                    <a:cxn ang="T13">
                      <a:pos x="T6" y="T7"/>
                    </a:cxn>
                    <a:cxn ang="T14">
                      <a:pos x="T8" y="T9"/>
                    </a:cxn>
                  </a:cxnLst>
                  <a:rect l="T15" t="T16" r="T17" b="T18"/>
                  <a:pathLst>
                    <a:path w="54" h="143">
                      <a:moveTo>
                        <a:pt x="25" y="7"/>
                      </a:moveTo>
                      <a:cubicBezTo>
                        <a:pt x="25" y="7"/>
                        <a:pt x="54" y="60"/>
                        <a:pt x="44" y="143"/>
                      </a:cubicBezTo>
                      <a:cubicBezTo>
                        <a:pt x="0" y="143"/>
                        <a:pt x="0" y="143"/>
                        <a:pt x="0" y="143"/>
                      </a:cubicBezTo>
                      <a:cubicBezTo>
                        <a:pt x="0" y="0"/>
                        <a:pt x="0" y="0"/>
                        <a:pt x="0" y="0"/>
                      </a:cubicBezTo>
                      <a:cubicBezTo>
                        <a:pt x="0" y="0"/>
                        <a:pt x="25" y="12"/>
                        <a:pt x="25" y="7"/>
                      </a:cubicBezTo>
                      <a:close/>
                    </a:path>
                  </a:pathLst>
                </a:custGeom>
                <a:solidFill>
                  <a:srgbClr val="F1C40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8440" name="Group 8">
                <a:extLst>
                  <a:ext uri="{FF2B5EF4-FFF2-40B4-BE49-F238E27FC236}">
                    <a16:creationId xmlns:a16="http://schemas.microsoft.com/office/drawing/2014/main" id="{426D65BB-FF80-4939-8F51-BD41FFC15E83}"/>
                  </a:ext>
                </a:extLst>
              </p:cNvPr>
              <p:cNvGrpSpPr>
                <a:grpSpLocks/>
              </p:cNvGrpSpPr>
              <p:nvPr/>
            </p:nvGrpSpPr>
            <p:grpSpPr bwMode="auto">
              <a:xfrm>
                <a:off x="0" y="0"/>
                <a:ext cx="2195513" cy="2640013"/>
                <a:chOff x="0" y="0"/>
                <a:chExt cx="2195513" cy="2640013"/>
              </a:xfrm>
            </p:grpSpPr>
            <p:grpSp>
              <p:nvGrpSpPr>
                <p:cNvPr id="18441" name="Group 9">
                  <a:extLst>
                    <a:ext uri="{FF2B5EF4-FFF2-40B4-BE49-F238E27FC236}">
                      <a16:creationId xmlns:a16="http://schemas.microsoft.com/office/drawing/2014/main" id="{8A1B611B-5E9F-4CB6-9B26-17108432975D}"/>
                    </a:ext>
                  </a:extLst>
                </p:cNvPr>
                <p:cNvGrpSpPr>
                  <a:grpSpLocks/>
                </p:cNvGrpSpPr>
                <p:nvPr/>
              </p:nvGrpSpPr>
              <p:grpSpPr bwMode="auto">
                <a:xfrm>
                  <a:off x="577850" y="844550"/>
                  <a:ext cx="965200" cy="763587"/>
                  <a:chOff x="0" y="0"/>
                  <a:chExt cx="965200" cy="763587"/>
                </a:xfrm>
              </p:grpSpPr>
              <p:sp>
                <p:nvSpPr>
                  <p:cNvPr id="18442" name="Freeform 6">
                    <a:extLst>
                      <a:ext uri="{FF2B5EF4-FFF2-40B4-BE49-F238E27FC236}">
                        <a16:creationId xmlns:a16="http://schemas.microsoft.com/office/drawing/2014/main" id="{CCA14D63-7047-4BDD-93D3-4613E8956C50}"/>
                      </a:ext>
                    </a:extLst>
                  </p:cNvPr>
                  <p:cNvSpPr>
                    <a:spLocks noChangeArrowheads="1"/>
                  </p:cNvSpPr>
                  <p:nvPr/>
                </p:nvSpPr>
                <p:spPr bwMode="auto">
                  <a:xfrm>
                    <a:off x="0" y="0"/>
                    <a:ext cx="965200" cy="433387"/>
                  </a:xfrm>
                  <a:custGeom>
                    <a:avLst/>
                    <a:gdLst>
                      <a:gd name="T0" fmla="*/ 301 w 608"/>
                      <a:gd name="T1" fmla="*/ 273 h 273"/>
                      <a:gd name="T2" fmla="*/ 0 w 608"/>
                      <a:gd name="T3" fmla="*/ 137 h 273"/>
                      <a:gd name="T4" fmla="*/ 310 w 608"/>
                      <a:gd name="T5" fmla="*/ 0 h 273"/>
                      <a:gd name="T6" fmla="*/ 608 w 608"/>
                      <a:gd name="T7" fmla="*/ 133 h 273"/>
                      <a:gd name="T8" fmla="*/ 301 w 608"/>
                      <a:gd name="T9" fmla="*/ 273 h 273"/>
                      <a:gd name="T10" fmla="*/ 0 60000 65536"/>
                      <a:gd name="T11" fmla="*/ 0 60000 65536"/>
                      <a:gd name="T12" fmla="*/ 0 60000 65536"/>
                      <a:gd name="T13" fmla="*/ 0 60000 65536"/>
                      <a:gd name="T14" fmla="*/ 0 60000 65536"/>
                      <a:gd name="T15" fmla="*/ 0 w 608"/>
                      <a:gd name="T16" fmla="*/ 0 h 273"/>
                      <a:gd name="T17" fmla="*/ 608 w 608"/>
                      <a:gd name="T18" fmla="*/ 273 h 273"/>
                    </a:gdLst>
                    <a:ahLst/>
                    <a:cxnLst>
                      <a:cxn ang="T10">
                        <a:pos x="T0" y="T1"/>
                      </a:cxn>
                      <a:cxn ang="T11">
                        <a:pos x="T2" y="T3"/>
                      </a:cxn>
                      <a:cxn ang="T12">
                        <a:pos x="T4" y="T5"/>
                      </a:cxn>
                      <a:cxn ang="T13">
                        <a:pos x="T6" y="T7"/>
                      </a:cxn>
                      <a:cxn ang="T14">
                        <a:pos x="T8" y="T9"/>
                      </a:cxn>
                    </a:cxnLst>
                    <a:rect l="T15" t="T16" r="T17" b="T18"/>
                    <a:pathLst>
                      <a:path w="608" h="273">
                        <a:moveTo>
                          <a:pt x="301" y="273"/>
                        </a:moveTo>
                        <a:lnTo>
                          <a:pt x="0" y="137"/>
                        </a:lnTo>
                        <a:lnTo>
                          <a:pt x="310" y="0"/>
                        </a:lnTo>
                        <a:lnTo>
                          <a:pt x="608" y="133"/>
                        </a:lnTo>
                        <a:lnTo>
                          <a:pt x="301" y="273"/>
                        </a:lnTo>
                        <a:close/>
                      </a:path>
                    </a:pathLst>
                  </a:custGeom>
                  <a:solidFill>
                    <a:srgbClr val="F1C40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3" name="Rectangle 7">
                    <a:extLst>
                      <a:ext uri="{FF2B5EF4-FFF2-40B4-BE49-F238E27FC236}">
                        <a16:creationId xmlns:a16="http://schemas.microsoft.com/office/drawing/2014/main" id="{8D4905E4-2D43-454D-95A2-C24DDA5D662B}"/>
                      </a:ext>
                    </a:extLst>
                  </p:cNvPr>
                  <p:cNvSpPr>
                    <a:spLocks noChangeArrowheads="1"/>
                  </p:cNvSpPr>
                  <p:nvPr/>
                </p:nvSpPr>
                <p:spPr bwMode="auto">
                  <a:xfrm>
                    <a:off x="923925" y="204788"/>
                    <a:ext cx="31750" cy="315912"/>
                  </a:xfrm>
                  <a:prstGeom prst="rect">
                    <a:avLst/>
                  </a:prstGeom>
                  <a:solidFill>
                    <a:srgbClr val="F1C40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4" name="Freeform 9">
                    <a:extLst>
                      <a:ext uri="{FF2B5EF4-FFF2-40B4-BE49-F238E27FC236}">
                        <a16:creationId xmlns:a16="http://schemas.microsoft.com/office/drawing/2014/main" id="{41E72EF5-1BEC-4B30-AA59-772C58A88C47}"/>
                      </a:ext>
                    </a:extLst>
                  </p:cNvPr>
                  <p:cNvSpPr>
                    <a:spLocks noChangeArrowheads="1"/>
                  </p:cNvSpPr>
                  <p:nvPr/>
                </p:nvSpPr>
                <p:spPr bwMode="auto">
                  <a:xfrm>
                    <a:off x="879475" y="536575"/>
                    <a:ext cx="73025" cy="211137"/>
                  </a:xfrm>
                  <a:custGeom>
                    <a:avLst/>
                    <a:gdLst>
                      <a:gd name="T0" fmla="*/ 27 w 49"/>
                      <a:gd name="T1" fmla="*/ 7 h 143"/>
                      <a:gd name="T2" fmla="*/ 11 w 49"/>
                      <a:gd name="T3" fmla="*/ 143 h 143"/>
                      <a:gd name="T4" fmla="*/ 49 w 49"/>
                      <a:gd name="T5" fmla="*/ 143 h 143"/>
                      <a:gd name="T6" fmla="*/ 49 w 49"/>
                      <a:gd name="T7" fmla="*/ 0 h 143"/>
                      <a:gd name="T8" fmla="*/ 27 w 49"/>
                      <a:gd name="T9" fmla="*/ 7 h 143"/>
                      <a:gd name="T10" fmla="*/ 0 60000 65536"/>
                      <a:gd name="T11" fmla="*/ 0 60000 65536"/>
                      <a:gd name="T12" fmla="*/ 0 60000 65536"/>
                      <a:gd name="T13" fmla="*/ 0 60000 65536"/>
                      <a:gd name="T14" fmla="*/ 0 60000 65536"/>
                      <a:gd name="T15" fmla="*/ 0 w 49"/>
                      <a:gd name="T16" fmla="*/ 0 h 143"/>
                      <a:gd name="T17" fmla="*/ 49 w 49"/>
                      <a:gd name="T18" fmla="*/ 143 h 143"/>
                    </a:gdLst>
                    <a:ahLst/>
                    <a:cxnLst>
                      <a:cxn ang="T10">
                        <a:pos x="T0" y="T1"/>
                      </a:cxn>
                      <a:cxn ang="T11">
                        <a:pos x="T2" y="T3"/>
                      </a:cxn>
                      <a:cxn ang="T12">
                        <a:pos x="T4" y="T5"/>
                      </a:cxn>
                      <a:cxn ang="T13">
                        <a:pos x="T6" y="T7"/>
                      </a:cxn>
                      <a:cxn ang="T14">
                        <a:pos x="T8" y="T9"/>
                      </a:cxn>
                    </a:cxnLst>
                    <a:rect l="T15" t="T16" r="T17" b="T18"/>
                    <a:pathLst>
                      <a:path w="49" h="143">
                        <a:moveTo>
                          <a:pt x="27" y="7"/>
                        </a:moveTo>
                        <a:cubicBezTo>
                          <a:pt x="27" y="7"/>
                          <a:pt x="0" y="60"/>
                          <a:pt x="11" y="143"/>
                        </a:cubicBezTo>
                        <a:cubicBezTo>
                          <a:pt x="49" y="143"/>
                          <a:pt x="49" y="143"/>
                          <a:pt x="49" y="143"/>
                        </a:cubicBezTo>
                        <a:cubicBezTo>
                          <a:pt x="49" y="0"/>
                          <a:pt x="49" y="0"/>
                          <a:pt x="49" y="0"/>
                        </a:cubicBezTo>
                        <a:cubicBezTo>
                          <a:pt x="49" y="0"/>
                          <a:pt x="27" y="12"/>
                          <a:pt x="27" y="7"/>
                        </a:cubicBezTo>
                        <a:close/>
                      </a:path>
                    </a:pathLst>
                  </a:custGeom>
                  <a:solidFill>
                    <a:srgbClr val="F1C40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5" name="Freeform 11">
                    <a:extLst>
                      <a:ext uri="{FF2B5EF4-FFF2-40B4-BE49-F238E27FC236}">
                        <a16:creationId xmlns:a16="http://schemas.microsoft.com/office/drawing/2014/main" id="{3104CEBC-BB49-4BE6-8A54-F22D6CB604CA}"/>
                      </a:ext>
                    </a:extLst>
                  </p:cNvPr>
                  <p:cNvSpPr>
                    <a:spLocks noChangeArrowheads="1"/>
                  </p:cNvSpPr>
                  <p:nvPr/>
                </p:nvSpPr>
                <p:spPr bwMode="auto">
                  <a:xfrm>
                    <a:off x="190500" y="346075"/>
                    <a:ext cx="560388" cy="417512"/>
                  </a:xfrm>
                  <a:custGeom>
                    <a:avLst/>
                    <a:gdLst>
                      <a:gd name="T0" fmla="*/ 380 w 380"/>
                      <a:gd name="T1" fmla="*/ 0 h 284"/>
                      <a:gd name="T2" fmla="*/ 190 w 380"/>
                      <a:gd name="T3" fmla="*/ 90 h 284"/>
                      <a:gd name="T4" fmla="*/ 0 w 380"/>
                      <a:gd name="T5" fmla="*/ 0 h 284"/>
                      <a:gd name="T6" fmla="*/ 0 w 380"/>
                      <a:gd name="T7" fmla="*/ 219 h 284"/>
                      <a:gd name="T8" fmla="*/ 185 w 380"/>
                      <a:gd name="T9" fmla="*/ 283 h 284"/>
                      <a:gd name="T10" fmla="*/ 185 w 380"/>
                      <a:gd name="T11" fmla="*/ 284 h 284"/>
                      <a:gd name="T12" fmla="*/ 190 w 380"/>
                      <a:gd name="T13" fmla="*/ 284 h 284"/>
                      <a:gd name="T14" fmla="*/ 195 w 380"/>
                      <a:gd name="T15" fmla="*/ 284 h 284"/>
                      <a:gd name="T16" fmla="*/ 195 w 380"/>
                      <a:gd name="T17" fmla="*/ 283 h 284"/>
                      <a:gd name="T18" fmla="*/ 380 w 380"/>
                      <a:gd name="T19" fmla="*/ 219 h 284"/>
                      <a:gd name="T20" fmla="*/ 380 w 380"/>
                      <a:gd name="T21" fmla="*/ 0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0"/>
                      <a:gd name="T34" fmla="*/ 0 h 284"/>
                      <a:gd name="T35" fmla="*/ 380 w 380"/>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0" h="284">
                        <a:moveTo>
                          <a:pt x="380" y="0"/>
                        </a:moveTo>
                        <a:cubicBezTo>
                          <a:pt x="380" y="2"/>
                          <a:pt x="221" y="76"/>
                          <a:pt x="190" y="90"/>
                        </a:cubicBezTo>
                        <a:cubicBezTo>
                          <a:pt x="160" y="76"/>
                          <a:pt x="0" y="2"/>
                          <a:pt x="0" y="0"/>
                        </a:cubicBezTo>
                        <a:cubicBezTo>
                          <a:pt x="0" y="219"/>
                          <a:pt x="0" y="219"/>
                          <a:pt x="0" y="219"/>
                        </a:cubicBezTo>
                        <a:cubicBezTo>
                          <a:pt x="52" y="273"/>
                          <a:pt x="153" y="282"/>
                          <a:pt x="185" y="283"/>
                        </a:cubicBezTo>
                        <a:cubicBezTo>
                          <a:pt x="185" y="284"/>
                          <a:pt x="185" y="284"/>
                          <a:pt x="185" y="284"/>
                        </a:cubicBezTo>
                        <a:cubicBezTo>
                          <a:pt x="185" y="284"/>
                          <a:pt x="187" y="284"/>
                          <a:pt x="190" y="284"/>
                        </a:cubicBezTo>
                        <a:cubicBezTo>
                          <a:pt x="194" y="284"/>
                          <a:pt x="195" y="284"/>
                          <a:pt x="195" y="284"/>
                        </a:cubicBezTo>
                        <a:cubicBezTo>
                          <a:pt x="195" y="283"/>
                          <a:pt x="195" y="283"/>
                          <a:pt x="195" y="283"/>
                        </a:cubicBezTo>
                        <a:cubicBezTo>
                          <a:pt x="228" y="282"/>
                          <a:pt x="329" y="273"/>
                          <a:pt x="380" y="219"/>
                        </a:cubicBezTo>
                        <a:lnTo>
                          <a:pt x="380" y="0"/>
                        </a:lnTo>
                        <a:close/>
                      </a:path>
                    </a:pathLst>
                  </a:custGeom>
                  <a:solidFill>
                    <a:srgbClr val="F1C40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8446" name="Group 14">
                  <a:extLst>
                    <a:ext uri="{FF2B5EF4-FFF2-40B4-BE49-F238E27FC236}">
                      <a16:creationId xmlns:a16="http://schemas.microsoft.com/office/drawing/2014/main" id="{AC001D7B-A9B7-4E2F-9E33-8AA75A337989}"/>
                    </a:ext>
                  </a:extLst>
                </p:cNvPr>
                <p:cNvGrpSpPr>
                  <a:grpSpLocks/>
                </p:cNvGrpSpPr>
                <p:nvPr/>
              </p:nvGrpSpPr>
              <p:grpSpPr bwMode="auto">
                <a:xfrm>
                  <a:off x="0" y="0"/>
                  <a:ext cx="2195513" cy="2640013"/>
                  <a:chOff x="0" y="0"/>
                  <a:chExt cx="2195513" cy="2640013"/>
                </a:xfrm>
              </p:grpSpPr>
              <p:sp>
                <p:nvSpPr>
                  <p:cNvPr id="18447" name="Freeform 16">
                    <a:extLst>
                      <a:ext uri="{FF2B5EF4-FFF2-40B4-BE49-F238E27FC236}">
                        <a16:creationId xmlns:a16="http://schemas.microsoft.com/office/drawing/2014/main" id="{B20F5202-D2DB-4EFC-B178-233C97AA00BC}"/>
                      </a:ext>
                    </a:extLst>
                  </p:cNvPr>
                  <p:cNvSpPr>
                    <a:spLocks noChangeArrowheads="1"/>
                  </p:cNvSpPr>
                  <p:nvPr/>
                </p:nvSpPr>
                <p:spPr bwMode="auto">
                  <a:xfrm>
                    <a:off x="1101725" y="0"/>
                    <a:ext cx="831850" cy="636587"/>
                  </a:xfrm>
                  <a:custGeom>
                    <a:avLst/>
                    <a:gdLst>
                      <a:gd name="T0" fmla="*/ 396 w 565"/>
                      <a:gd name="T1" fmla="*/ 432 h 432"/>
                      <a:gd name="T2" fmla="*/ 565 w 565"/>
                      <a:gd name="T3" fmla="*/ 263 h 432"/>
                      <a:gd name="T4" fmla="*/ 0 w 565"/>
                      <a:gd name="T5" fmla="*/ 0 h 432"/>
                      <a:gd name="T6" fmla="*/ 0 w 565"/>
                      <a:gd name="T7" fmla="*/ 238 h 432"/>
                      <a:gd name="T8" fmla="*/ 396 w 565"/>
                      <a:gd name="T9" fmla="*/ 432 h 432"/>
                      <a:gd name="T10" fmla="*/ 0 60000 65536"/>
                      <a:gd name="T11" fmla="*/ 0 60000 65536"/>
                      <a:gd name="T12" fmla="*/ 0 60000 65536"/>
                      <a:gd name="T13" fmla="*/ 0 60000 65536"/>
                      <a:gd name="T14" fmla="*/ 0 60000 65536"/>
                      <a:gd name="T15" fmla="*/ 0 w 565"/>
                      <a:gd name="T16" fmla="*/ 0 h 432"/>
                      <a:gd name="T17" fmla="*/ 565 w 565"/>
                      <a:gd name="T18" fmla="*/ 432 h 432"/>
                    </a:gdLst>
                    <a:ahLst/>
                    <a:cxnLst>
                      <a:cxn ang="T10">
                        <a:pos x="T0" y="T1"/>
                      </a:cxn>
                      <a:cxn ang="T11">
                        <a:pos x="T2" y="T3"/>
                      </a:cxn>
                      <a:cxn ang="T12">
                        <a:pos x="T4" y="T5"/>
                      </a:cxn>
                      <a:cxn ang="T13">
                        <a:pos x="T6" y="T7"/>
                      </a:cxn>
                      <a:cxn ang="T14">
                        <a:pos x="T8" y="T9"/>
                      </a:cxn>
                    </a:cxnLst>
                    <a:rect l="T15" t="T16" r="T17" b="T18"/>
                    <a:pathLst>
                      <a:path w="565" h="432">
                        <a:moveTo>
                          <a:pt x="396" y="432"/>
                        </a:moveTo>
                        <a:cubicBezTo>
                          <a:pt x="565" y="263"/>
                          <a:pt x="565" y="263"/>
                          <a:pt x="565" y="263"/>
                        </a:cubicBezTo>
                        <a:cubicBezTo>
                          <a:pt x="429" y="103"/>
                          <a:pt x="227" y="1"/>
                          <a:pt x="0" y="0"/>
                        </a:cubicBezTo>
                        <a:cubicBezTo>
                          <a:pt x="0" y="238"/>
                          <a:pt x="0" y="238"/>
                          <a:pt x="0" y="238"/>
                        </a:cubicBezTo>
                        <a:cubicBezTo>
                          <a:pt x="161" y="239"/>
                          <a:pt x="303" y="315"/>
                          <a:pt x="396" y="432"/>
                        </a:cubicBezTo>
                        <a:close/>
                      </a:path>
                    </a:pathLst>
                  </a:custGeom>
                  <a:solidFill>
                    <a:srgbClr val="1BBC9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8" name="Freeform 17">
                    <a:extLst>
                      <a:ext uri="{FF2B5EF4-FFF2-40B4-BE49-F238E27FC236}">
                        <a16:creationId xmlns:a16="http://schemas.microsoft.com/office/drawing/2014/main" id="{1646A180-889D-4ED0-ABA7-E37AC38C6BD5}"/>
                      </a:ext>
                    </a:extLst>
                  </p:cNvPr>
                  <p:cNvSpPr>
                    <a:spLocks noChangeArrowheads="1"/>
                  </p:cNvSpPr>
                  <p:nvPr/>
                </p:nvSpPr>
                <p:spPr bwMode="auto">
                  <a:xfrm>
                    <a:off x="1689100" y="393700"/>
                    <a:ext cx="506413" cy="828675"/>
                  </a:xfrm>
                  <a:custGeom>
                    <a:avLst/>
                    <a:gdLst>
                      <a:gd name="T0" fmla="*/ 106 w 344"/>
                      <a:gd name="T1" fmla="*/ 478 h 563"/>
                      <a:gd name="T2" fmla="*/ 98 w 344"/>
                      <a:gd name="T3" fmla="*/ 563 h 563"/>
                      <a:gd name="T4" fmla="*/ 339 w 344"/>
                      <a:gd name="T5" fmla="*/ 563 h 563"/>
                      <a:gd name="T6" fmla="*/ 344 w 344"/>
                      <a:gd name="T7" fmla="*/ 478 h 563"/>
                      <a:gd name="T8" fmla="*/ 170 w 344"/>
                      <a:gd name="T9" fmla="*/ 0 h 563"/>
                      <a:gd name="T10" fmla="*/ 0 w 344"/>
                      <a:gd name="T11" fmla="*/ 170 h 563"/>
                      <a:gd name="T12" fmla="*/ 106 w 344"/>
                      <a:gd name="T13" fmla="*/ 478 h 563"/>
                      <a:gd name="T14" fmla="*/ 0 60000 65536"/>
                      <a:gd name="T15" fmla="*/ 0 60000 65536"/>
                      <a:gd name="T16" fmla="*/ 0 60000 65536"/>
                      <a:gd name="T17" fmla="*/ 0 60000 65536"/>
                      <a:gd name="T18" fmla="*/ 0 60000 65536"/>
                      <a:gd name="T19" fmla="*/ 0 60000 65536"/>
                      <a:gd name="T20" fmla="*/ 0 60000 65536"/>
                      <a:gd name="T21" fmla="*/ 0 w 344"/>
                      <a:gd name="T22" fmla="*/ 0 h 563"/>
                      <a:gd name="T23" fmla="*/ 344 w 344"/>
                      <a:gd name="T24" fmla="*/ 563 h 5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4" h="563">
                        <a:moveTo>
                          <a:pt x="106" y="478"/>
                        </a:moveTo>
                        <a:cubicBezTo>
                          <a:pt x="106" y="507"/>
                          <a:pt x="103" y="536"/>
                          <a:pt x="98" y="563"/>
                        </a:cubicBezTo>
                        <a:cubicBezTo>
                          <a:pt x="339" y="563"/>
                          <a:pt x="339" y="563"/>
                          <a:pt x="339" y="563"/>
                        </a:cubicBezTo>
                        <a:cubicBezTo>
                          <a:pt x="342" y="536"/>
                          <a:pt x="344" y="507"/>
                          <a:pt x="344" y="478"/>
                        </a:cubicBezTo>
                        <a:cubicBezTo>
                          <a:pt x="344" y="296"/>
                          <a:pt x="278" y="130"/>
                          <a:pt x="170" y="0"/>
                        </a:cubicBezTo>
                        <a:cubicBezTo>
                          <a:pt x="0" y="170"/>
                          <a:pt x="0" y="170"/>
                          <a:pt x="0" y="170"/>
                        </a:cubicBezTo>
                        <a:cubicBezTo>
                          <a:pt x="66" y="256"/>
                          <a:pt x="106" y="362"/>
                          <a:pt x="106" y="478"/>
                        </a:cubicBezTo>
                        <a:close/>
                      </a:path>
                    </a:pathLst>
                  </a:custGeom>
                  <a:solidFill>
                    <a:srgbClr val="F39C1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9" name="Freeform 18">
                    <a:extLst>
                      <a:ext uri="{FF2B5EF4-FFF2-40B4-BE49-F238E27FC236}">
                        <a16:creationId xmlns:a16="http://schemas.microsoft.com/office/drawing/2014/main" id="{28C24BE3-FE0D-4BDC-94F2-DB7334174577}"/>
                      </a:ext>
                    </a:extLst>
                  </p:cNvPr>
                  <p:cNvSpPr>
                    <a:spLocks noChangeArrowheads="1"/>
                  </p:cNvSpPr>
                  <p:nvPr/>
                </p:nvSpPr>
                <p:spPr bwMode="auto">
                  <a:xfrm>
                    <a:off x="388937" y="1697038"/>
                    <a:ext cx="704850" cy="942975"/>
                  </a:xfrm>
                  <a:custGeom>
                    <a:avLst/>
                    <a:gdLst>
                      <a:gd name="T0" fmla="*/ 412 w 479"/>
                      <a:gd name="T1" fmla="*/ 402 h 640"/>
                      <a:gd name="T2" fmla="*/ 337 w 479"/>
                      <a:gd name="T3" fmla="*/ 217 h 640"/>
                      <a:gd name="T4" fmla="*/ 168 w 479"/>
                      <a:gd name="T5" fmla="*/ 0 h 640"/>
                      <a:gd name="T6" fmla="*/ 0 w 479"/>
                      <a:gd name="T7" fmla="*/ 168 h 640"/>
                      <a:gd name="T8" fmla="*/ 134 w 479"/>
                      <a:gd name="T9" fmla="*/ 343 h 640"/>
                      <a:gd name="T10" fmla="*/ 350 w 479"/>
                      <a:gd name="T11" fmla="*/ 640 h 640"/>
                      <a:gd name="T12" fmla="*/ 462 w 479"/>
                      <a:gd name="T13" fmla="*/ 640 h 640"/>
                      <a:gd name="T14" fmla="*/ 479 w 479"/>
                      <a:gd name="T15" fmla="*/ 640 h 640"/>
                      <a:gd name="T16" fmla="*/ 479 w 479"/>
                      <a:gd name="T17" fmla="*/ 402 h 640"/>
                      <a:gd name="T18" fmla="*/ 412 w 479"/>
                      <a:gd name="T19" fmla="*/ 402 h 6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9"/>
                      <a:gd name="T31" fmla="*/ 0 h 640"/>
                      <a:gd name="T32" fmla="*/ 479 w 479"/>
                      <a:gd name="T33" fmla="*/ 640 h 6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9" h="640">
                        <a:moveTo>
                          <a:pt x="412" y="402"/>
                        </a:moveTo>
                        <a:cubicBezTo>
                          <a:pt x="398" y="351"/>
                          <a:pt x="378" y="284"/>
                          <a:pt x="337" y="217"/>
                        </a:cubicBezTo>
                        <a:cubicBezTo>
                          <a:pt x="287" y="138"/>
                          <a:pt x="222" y="60"/>
                          <a:pt x="168" y="0"/>
                        </a:cubicBezTo>
                        <a:cubicBezTo>
                          <a:pt x="0" y="168"/>
                          <a:pt x="0" y="168"/>
                          <a:pt x="0" y="168"/>
                        </a:cubicBezTo>
                        <a:cubicBezTo>
                          <a:pt x="42" y="216"/>
                          <a:pt x="95" y="280"/>
                          <a:pt x="134" y="343"/>
                        </a:cubicBezTo>
                        <a:cubicBezTo>
                          <a:pt x="211" y="466"/>
                          <a:pt x="173" y="640"/>
                          <a:pt x="350" y="640"/>
                        </a:cubicBezTo>
                        <a:cubicBezTo>
                          <a:pt x="462" y="640"/>
                          <a:pt x="462" y="640"/>
                          <a:pt x="462" y="640"/>
                        </a:cubicBezTo>
                        <a:cubicBezTo>
                          <a:pt x="479" y="640"/>
                          <a:pt x="479" y="640"/>
                          <a:pt x="479" y="640"/>
                        </a:cubicBezTo>
                        <a:cubicBezTo>
                          <a:pt x="479" y="402"/>
                          <a:pt x="479" y="402"/>
                          <a:pt x="479" y="402"/>
                        </a:cubicBezTo>
                        <a:lnTo>
                          <a:pt x="412" y="402"/>
                        </a:lnTo>
                        <a:close/>
                      </a:path>
                    </a:pathLst>
                  </a:custGeom>
                  <a:solidFill>
                    <a:srgbClr val="1BBC9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0" name="Freeform 19">
                    <a:extLst>
                      <a:ext uri="{FF2B5EF4-FFF2-40B4-BE49-F238E27FC236}">
                        <a16:creationId xmlns:a16="http://schemas.microsoft.com/office/drawing/2014/main" id="{BF60C2A3-606D-4D99-AE6D-79009872297A}"/>
                      </a:ext>
                    </a:extLst>
                  </p:cNvPr>
                  <p:cNvSpPr>
                    <a:spLocks noChangeArrowheads="1"/>
                  </p:cNvSpPr>
                  <p:nvPr/>
                </p:nvSpPr>
                <p:spPr bwMode="auto">
                  <a:xfrm>
                    <a:off x="0" y="393700"/>
                    <a:ext cx="506413" cy="828675"/>
                  </a:xfrm>
                  <a:custGeom>
                    <a:avLst/>
                    <a:gdLst>
                      <a:gd name="T0" fmla="*/ 238 w 344"/>
                      <a:gd name="T1" fmla="*/ 478 h 563"/>
                      <a:gd name="T2" fmla="*/ 344 w 344"/>
                      <a:gd name="T3" fmla="*/ 170 h 563"/>
                      <a:gd name="T4" fmla="*/ 174 w 344"/>
                      <a:gd name="T5" fmla="*/ 0 h 563"/>
                      <a:gd name="T6" fmla="*/ 0 w 344"/>
                      <a:gd name="T7" fmla="*/ 478 h 563"/>
                      <a:gd name="T8" fmla="*/ 5 w 344"/>
                      <a:gd name="T9" fmla="*/ 563 h 563"/>
                      <a:gd name="T10" fmla="*/ 246 w 344"/>
                      <a:gd name="T11" fmla="*/ 563 h 563"/>
                      <a:gd name="T12" fmla="*/ 238 w 344"/>
                      <a:gd name="T13" fmla="*/ 478 h 563"/>
                      <a:gd name="T14" fmla="*/ 0 60000 65536"/>
                      <a:gd name="T15" fmla="*/ 0 60000 65536"/>
                      <a:gd name="T16" fmla="*/ 0 60000 65536"/>
                      <a:gd name="T17" fmla="*/ 0 60000 65536"/>
                      <a:gd name="T18" fmla="*/ 0 60000 65536"/>
                      <a:gd name="T19" fmla="*/ 0 60000 65536"/>
                      <a:gd name="T20" fmla="*/ 0 60000 65536"/>
                      <a:gd name="T21" fmla="*/ 0 w 344"/>
                      <a:gd name="T22" fmla="*/ 0 h 563"/>
                      <a:gd name="T23" fmla="*/ 344 w 344"/>
                      <a:gd name="T24" fmla="*/ 563 h 5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4" h="563">
                        <a:moveTo>
                          <a:pt x="238" y="478"/>
                        </a:moveTo>
                        <a:cubicBezTo>
                          <a:pt x="238" y="362"/>
                          <a:pt x="278" y="255"/>
                          <a:pt x="344" y="170"/>
                        </a:cubicBezTo>
                        <a:cubicBezTo>
                          <a:pt x="174" y="0"/>
                          <a:pt x="174" y="0"/>
                          <a:pt x="174" y="0"/>
                        </a:cubicBezTo>
                        <a:cubicBezTo>
                          <a:pt x="66" y="129"/>
                          <a:pt x="0" y="296"/>
                          <a:pt x="0" y="478"/>
                        </a:cubicBezTo>
                        <a:cubicBezTo>
                          <a:pt x="0" y="507"/>
                          <a:pt x="2" y="536"/>
                          <a:pt x="5" y="563"/>
                        </a:cubicBezTo>
                        <a:cubicBezTo>
                          <a:pt x="246" y="563"/>
                          <a:pt x="246" y="563"/>
                          <a:pt x="246" y="563"/>
                        </a:cubicBezTo>
                        <a:cubicBezTo>
                          <a:pt x="241" y="536"/>
                          <a:pt x="238" y="507"/>
                          <a:pt x="238" y="478"/>
                        </a:cubicBezTo>
                        <a:close/>
                      </a:path>
                    </a:pathLst>
                  </a:custGeom>
                  <a:solidFill>
                    <a:srgbClr val="2DCC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1" name="Freeform 20">
                    <a:extLst>
                      <a:ext uri="{FF2B5EF4-FFF2-40B4-BE49-F238E27FC236}">
                        <a16:creationId xmlns:a16="http://schemas.microsoft.com/office/drawing/2014/main" id="{4A25B50A-23A2-4501-99B3-F8E1CF161FF2}"/>
                      </a:ext>
                    </a:extLst>
                  </p:cNvPr>
                  <p:cNvSpPr>
                    <a:spLocks noChangeArrowheads="1"/>
                  </p:cNvSpPr>
                  <p:nvPr/>
                </p:nvSpPr>
                <p:spPr bwMode="auto">
                  <a:xfrm>
                    <a:off x="1101725" y="1695450"/>
                    <a:ext cx="704850" cy="944562"/>
                  </a:xfrm>
                  <a:custGeom>
                    <a:avLst/>
                    <a:gdLst>
                      <a:gd name="T0" fmla="*/ 142 w 479"/>
                      <a:gd name="T1" fmla="*/ 218 h 641"/>
                      <a:gd name="T2" fmla="*/ 66 w 479"/>
                      <a:gd name="T3" fmla="*/ 403 h 641"/>
                      <a:gd name="T4" fmla="*/ 0 w 479"/>
                      <a:gd name="T5" fmla="*/ 403 h 641"/>
                      <a:gd name="T6" fmla="*/ 0 w 479"/>
                      <a:gd name="T7" fmla="*/ 641 h 641"/>
                      <a:gd name="T8" fmla="*/ 16 w 479"/>
                      <a:gd name="T9" fmla="*/ 641 h 641"/>
                      <a:gd name="T10" fmla="*/ 128 w 479"/>
                      <a:gd name="T11" fmla="*/ 641 h 641"/>
                      <a:gd name="T12" fmla="*/ 344 w 479"/>
                      <a:gd name="T13" fmla="*/ 344 h 641"/>
                      <a:gd name="T14" fmla="*/ 479 w 479"/>
                      <a:gd name="T15" fmla="*/ 169 h 641"/>
                      <a:gd name="T16" fmla="*/ 311 w 479"/>
                      <a:gd name="T17" fmla="*/ 0 h 641"/>
                      <a:gd name="T18" fmla="*/ 142 w 479"/>
                      <a:gd name="T19" fmla="*/ 218 h 6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9"/>
                      <a:gd name="T31" fmla="*/ 0 h 641"/>
                      <a:gd name="T32" fmla="*/ 479 w 479"/>
                      <a:gd name="T33" fmla="*/ 641 h 6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9" h="641">
                        <a:moveTo>
                          <a:pt x="142" y="218"/>
                        </a:moveTo>
                        <a:cubicBezTo>
                          <a:pt x="100" y="285"/>
                          <a:pt x="81" y="352"/>
                          <a:pt x="66" y="403"/>
                        </a:cubicBezTo>
                        <a:cubicBezTo>
                          <a:pt x="0" y="403"/>
                          <a:pt x="0" y="403"/>
                          <a:pt x="0" y="403"/>
                        </a:cubicBezTo>
                        <a:cubicBezTo>
                          <a:pt x="0" y="641"/>
                          <a:pt x="0" y="641"/>
                          <a:pt x="0" y="641"/>
                        </a:cubicBezTo>
                        <a:cubicBezTo>
                          <a:pt x="16" y="641"/>
                          <a:pt x="16" y="641"/>
                          <a:pt x="16" y="641"/>
                        </a:cubicBezTo>
                        <a:cubicBezTo>
                          <a:pt x="128" y="641"/>
                          <a:pt x="128" y="641"/>
                          <a:pt x="128" y="641"/>
                        </a:cubicBezTo>
                        <a:cubicBezTo>
                          <a:pt x="306" y="641"/>
                          <a:pt x="267" y="467"/>
                          <a:pt x="344" y="344"/>
                        </a:cubicBezTo>
                        <a:cubicBezTo>
                          <a:pt x="383" y="281"/>
                          <a:pt x="436" y="217"/>
                          <a:pt x="479" y="169"/>
                        </a:cubicBezTo>
                        <a:cubicBezTo>
                          <a:pt x="311" y="0"/>
                          <a:pt x="311" y="0"/>
                          <a:pt x="311" y="0"/>
                        </a:cubicBezTo>
                        <a:cubicBezTo>
                          <a:pt x="257" y="59"/>
                          <a:pt x="191" y="138"/>
                          <a:pt x="142" y="218"/>
                        </a:cubicBezTo>
                        <a:close/>
                      </a:path>
                    </a:pathLst>
                  </a:custGeom>
                  <a:solidFill>
                    <a:srgbClr val="6991FE"/>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2" name="Freeform 21">
                    <a:extLst>
                      <a:ext uri="{FF2B5EF4-FFF2-40B4-BE49-F238E27FC236}">
                        <a16:creationId xmlns:a16="http://schemas.microsoft.com/office/drawing/2014/main" id="{C4A73079-14E7-4A85-A15E-73DE0EB70703}"/>
                      </a:ext>
                    </a:extLst>
                  </p:cNvPr>
                  <p:cNvSpPr>
                    <a:spLocks noChangeArrowheads="1"/>
                  </p:cNvSpPr>
                  <p:nvPr/>
                </p:nvSpPr>
                <p:spPr bwMode="auto">
                  <a:xfrm>
                    <a:off x="9525" y="1231900"/>
                    <a:ext cx="620713" cy="706437"/>
                  </a:xfrm>
                  <a:custGeom>
                    <a:avLst/>
                    <a:gdLst>
                      <a:gd name="T0" fmla="*/ 393 w 422"/>
                      <a:gd name="T1" fmla="*/ 280 h 480"/>
                      <a:gd name="T2" fmla="*/ 386 w 422"/>
                      <a:gd name="T3" fmla="*/ 273 h 480"/>
                      <a:gd name="T4" fmla="*/ 365 w 422"/>
                      <a:gd name="T5" fmla="*/ 251 h 480"/>
                      <a:gd name="T6" fmla="*/ 362 w 422"/>
                      <a:gd name="T7" fmla="*/ 248 h 480"/>
                      <a:gd name="T8" fmla="*/ 240 w 422"/>
                      <a:gd name="T9" fmla="*/ 0 h 480"/>
                      <a:gd name="T10" fmla="*/ 0 w 422"/>
                      <a:gd name="T11" fmla="*/ 0 h 480"/>
                      <a:gd name="T12" fmla="*/ 184 w 422"/>
                      <a:gd name="T13" fmla="*/ 407 h 480"/>
                      <a:gd name="T14" fmla="*/ 184 w 422"/>
                      <a:gd name="T15" fmla="*/ 407 h 480"/>
                      <a:gd name="T16" fmla="*/ 187 w 422"/>
                      <a:gd name="T17" fmla="*/ 410 h 480"/>
                      <a:gd name="T18" fmla="*/ 220 w 422"/>
                      <a:gd name="T19" fmla="*/ 444 h 480"/>
                      <a:gd name="T20" fmla="*/ 254 w 422"/>
                      <a:gd name="T21" fmla="*/ 480 h 480"/>
                      <a:gd name="T22" fmla="*/ 422 w 422"/>
                      <a:gd name="T23" fmla="*/ 312 h 480"/>
                      <a:gd name="T24" fmla="*/ 393 w 422"/>
                      <a:gd name="T25" fmla="*/ 280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2"/>
                      <a:gd name="T40" fmla="*/ 0 h 480"/>
                      <a:gd name="T41" fmla="*/ 422 w 422"/>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2" h="480">
                        <a:moveTo>
                          <a:pt x="393" y="280"/>
                        </a:moveTo>
                        <a:cubicBezTo>
                          <a:pt x="391" y="278"/>
                          <a:pt x="389" y="276"/>
                          <a:pt x="386" y="273"/>
                        </a:cubicBezTo>
                        <a:cubicBezTo>
                          <a:pt x="379" y="266"/>
                          <a:pt x="372" y="259"/>
                          <a:pt x="365" y="251"/>
                        </a:cubicBezTo>
                        <a:cubicBezTo>
                          <a:pt x="364" y="250"/>
                          <a:pt x="363" y="249"/>
                          <a:pt x="362" y="248"/>
                        </a:cubicBezTo>
                        <a:cubicBezTo>
                          <a:pt x="299" y="178"/>
                          <a:pt x="257" y="92"/>
                          <a:pt x="240" y="0"/>
                        </a:cubicBezTo>
                        <a:cubicBezTo>
                          <a:pt x="0" y="0"/>
                          <a:pt x="0" y="0"/>
                          <a:pt x="0" y="0"/>
                        </a:cubicBezTo>
                        <a:cubicBezTo>
                          <a:pt x="19" y="155"/>
                          <a:pt x="85" y="296"/>
                          <a:pt x="184" y="407"/>
                        </a:cubicBezTo>
                        <a:cubicBezTo>
                          <a:pt x="184" y="407"/>
                          <a:pt x="184" y="407"/>
                          <a:pt x="184" y="407"/>
                        </a:cubicBezTo>
                        <a:cubicBezTo>
                          <a:pt x="184" y="407"/>
                          <a:pt x="185" y="408"/>
                          <a:pt x="187" y="410"/>
                        </a:cubicBezTo>
                        <a:cubicBezTo>
                          <a:pt x="198" y="421"/>
                          <a:pt x="209" y="433"/>
                          <a:pt x="220" y="444"/>
                        </a:cubicBezTo>
                        <a:cubicBezTo>
                          <a:pt x="230" y="454"/>
                          <a:pt x="241" y="467"/>
                          <a:pt x="254" y="480"/>
                        </a:cubicBezTo>
                        <a:cubicBezTo>
                          <a:pt x="422" y="312"/>
                          <a:pt x="422" y="312"/>
                          <a:pt x="422" y="312"/>
                        </a:cubicBezTo>
                        <a:cubicBezTo>
                          <a:pt x="412" y="301"/>
                          <a:pt x="402" y="290"/>
                          <a:pt x="393" y="280"/>
                        </a:cubicBezTo>
                        <a:close/>
                      </a:path>
                    </a:pathLst>
                  </a:custGeom>
                  <a:solidFill>
                    <a:srgbClr val="F39C1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3" name="Freeform 22">
                    <a:extLst>
                      <a:ext uri="{FF2B5EF4-FFF2-40B4-BE49-F238E27FC236}">
                        <a16:creationId xmlns:a16="http://schemas.microsoft.com/office/drawing/2014/main" id="{BA822C26-D79D-44A8-8774-DC25EFD895B6}"/>
                      </a:ext>
                    </a:extLst>
                  </p:cNvPr>
                  <p:cNvSpPr>
                    <a:spLocks noChangeArrowheads="1"/>
                  </p:cNvSpPr>
                  <p:nvPr/>
                </p:nvSpPr>
                <p:spPr bwMode="auto">
                  <a:xfrm>
                    <a:off x="1563687" y="1231900"/>
                    <a:ext cx="623888" cy="706437"/>
                  </a:xfrm>
                  <a:custGeom>
                    <a:avLst/>
                    <a:gdLst>
                      <a:gd name="T0" fmla="*/ 423 w 423"/>
                      <a:gd name="T1" fmla="*/ 0 h 480"/>
                      <a:gd name="T2" fmla="*/ 182 w 423"/>
                      <a:gd name="T3" fmla="*/ 0 h 480"/>
                      <a:gd name="T4" fmla="*/ 33 w 423"/>
                      <a:gd name="T5" fmla="*/ 277 h 480"/>
                      <a:gd name="T6" fmla="*/ 23 w 423"/>
                      <a:gd name="T7" fmla="*/ 287 h 480"/>
                      <a:gd name="T8" fmla="*/ 0 w 423"/>
                      <a:gd name="T9" fmla="*/ 311 h 480"/>
                      <a:gd name="T10" fmla="*/ 169 w 423"/>
                      <a:gd name="T11" fmla="*/ 480 h 480"/>
                      <a:gd name="T12" fmla="*/ 197 w 423"/>
                      <a:gd name="T13" fmla="*/ 450 h 480"/>
                      <a:gd name="T14" fmla="*/ 423 w 423"/>
                      <a:gd name="T15" fmla="*/ 0 h 480"/>
                      <a:gd name="T16" fmla="*/ 0 60000 65536"/>
                      <a:gd name="T17" fmla="*/ 0 60000 65536"/>
                      <a:gd name="T18" fmla="*/ 0 60000 65536"/>
                      <a:gd name="T19" fmla="*/ 0 60000 65536"/>
                      <a:gd name="T20" fmla="*/ 0 60000 65536"/>
                      <a:gd name="T21" fmla="*/ 0 60000 65536"/>
                      <a:gd name="T22" fmla="*/ 0 60000 65536"/>
                      <a:gd name="T23" fmla="*/ 0 60000 65536"/>
                      <a:gd name="T24" fmla="*/ 0 w 423"/>
                      <a:gd name="T25" fmla="*/ 0 h 480"/>
                      <a:gd name="T26" fmla="*/ 423 w 423"/>
                      <a:gd name="T27" fmla="*/ 480 h 4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3" h="480">
                        <a:moveTo>
                          <a:pt x="423" y="0"/>
                        </a:moveTo>
                        <a:cubicBezTo>
                          <a:pt x="182" y="0"/>
                          <a:pt x="182" y="0"/>
                          <a:pt x="182" y="0"/>
                        </a:cubicBezTo>
                        <a:cubicBezTo>
                          <a:pt x="163" y="105"/>
                          <a:pt x="112" y="202"/>
                          <a:pt x="33" y="277"/>
                        </a:cubicBezTo>
                        <a:cubicBezTo>
                          <a:pt x="29" y="280"/>
                          <a:pt x="26" y="283"/>
                          <a:pt x="23" y="287"/>
                        </a:cubicBezTo>
                        <a:cubicBezTo>
                          <a:pt x="16" y="294"/>
                          <a:pt x="8" y="303"/>
                          <a:pt x="0" y="311"/>
                        </a:cubicBezTo>
                        <a:cubicBezTo>
                          <a:pt x="169" y="480"/>
                          <a:pt x="169" y="480"/>
                          <a:pt x="169" y="480"/>
                        </a:cubicBezTo>
                        <a:cubicBezTo>
                          <a:pt x="179" y="469"/>
                          <a:pt x="188" y="458"/>
                          <a:pt x="197" y="450"/>
                        </a:cubicBezTo>
                        <a:cubicBezTo>
                          <a:pt x="319" y="333"/>
                          <a:pt x="401" y="176"/>
                          <a:pt x="423" y="0"/>
                        </a:cubicBezTo>
                        <a:close/>
                      </a:path>
                    </a:pathLst>
                  </a:custGeom>
                  <a:solidFill>
                    <a:srgbClr val="2DCC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4" name="Freeform 23">
                    <a:extLst>
                      <a:ext uri="{FF2B5EF4-FFF2-40B4-BE49-F238E27FC236}">
                        <a16:creationId xmlns:a16="http://schemas.microsoft.com/office/drawing/2014/main" id="{51C1365C-F935-4E24-8E16-CBCE93541FEB}"/>
                      </a:ext>
                    </a:extLst>
                  </p:cNvPr>
                  <p:cNvSpPr>
                    <a:spLocks noChangeArrowheads="1"/>
                  </p:cNvSpPr>
                  <p:nvPr/>
                </p:nvSpPr>
                <p:spPr bwMode="auto">
                  <a:xfrm>
                    <a:off x="261937" y="0"/>
                    <a:ext cx="831850" cy="636587"/>
                  </a:xfrm>
                  <a:custGeom>
                    <a:avLst/>
                    <a:gdLst>
                      <a:gd name="T0" fmla="*/ 565 w 565"/>
                      <a:gd name="T1" fmla="*/ 238 h 432"/>
                      <a:gd name="T2" fmla="*/ 565 w 565"/>
                      <a:gd name="T3" fmla="*/ 0 h 432"/>
                      <a:gd name="T4" fmla="*/ 0 w 565"/>
                      <a:gd name="T5" fmla="*/ 263 h 432"/>
                      <a:gd name="T6" fmla="*/ 169 w 565"/>
                      <a:gd name="T7" fmla="*/ 432 h 432"/>
                      <a:gd name="T8" fmla="*/ 565 w 565"/>
                      <a:gd name="T9" fmla="*/ 238 h 432"/>
                      <a:gd name="T10" fmla="*/ 0 60000 65536"/>
                      <a:gd name="T11" fmla="*/ 0 60000 65536"/>
                      <a:gd name="T12" fmla="*/ 0 60000 65536"/>
                      <a:gd name="T13" fmla="*/ 0 60000 65536"/>
                      <a:gd name="T14" fmla="*/ 0 60000 65536"/>
                      <a:gd name="T15" fmla="*/ 0 w 565"/>
                      <a:gd name="T16" fmla="*/ 0 h 432"/>
                      <a:gd name="T17" fmla="*/ 565 w 565"/>
                      <a:gd name="T18" fmla="*/ 432 h 432"/>
                    </a:gdLst>
                    <a:ahLst/>
                    <a:cxnLst>
                      <a:cxn ang="T10">
                        <a:pos x="T0" y="T1"/>
                      </a:cxn>
                      <a:cxn ang="T11">
                        <a:pos x="T2" y="T3"/>
                      </a:cxn>
                      <a:cxn ang="T12">
                        <a:pos x="T4" y="T5"/>
                      </a:cxn>
                      <a:cxn ang="T13">
                        <a:pos x="T6" y="T7"/>
                      </a:cxn>
                      <a:cxn ang="T14">
                        <a:pos x="T8" y="T9"/>
                      </a:cxn>
                    </a:cxnLst>
                    <a:rect l="T15" t="T16" r="T17" b="T18"/>
                    <a:pathLst>
                      <a:path w="565" h="432">
                        <a:moveTo>
                          <a:pt x="565" y="238"/>
                        </a:moveTo>
                        <a:cubicBezTo>
                          <a:pt x="565" y="0"/>
                          <a:pt x="565" y="0"/>
                          <a:pt x="565" y="0"/>
                        </a:cubicBezTo>
                        <a:cubicBezTo>
                          <a:pt x="338" y="1"/>
                          <a:pt x="136" y="103"/>
                          <a:pt x="0" y="263"/>
                        </a:cubicBezTo>
                        <a:cubicBezTo>
                          <a:pt x="169" y="432"/>
                          <a:pt x="169" y="432"/>
                          <a:pt x="169" y="432"/>
                        </a:cubicBezTo>
                        <a:cubicBezTo>
                          <a:pt x="262" y="315"/>
                          <a:pt x="404" y="239"/>
                          <a:pt x="565" y="238"/>
                        </a:cubicBezTo>
                        <a:close/>
                      </a:path>
                    </a:pathLst>
                  </a:custGeom>
                  <a:solidFill>
                    <a:srgbClr val="6991FE"/>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grpSp>
        <p:grpSp>
          <p:nvGrpSpPr>
            <p:cNvPr id="18455" name="Group 23">
              <a:extLst>
                <a:ext uri="{FF2B5EF4-FFF2-40B4-BE49-F238E27FC236}">
                  <a16:creationId xmlns:a16="http://schemas.microsoft.com/office/drawing/2014/main" id="{65503FCA-38F9-456B-BA79-7C401C495D57}"/>
                </a:ext>
              </a:extLst>
            </p:cNvPr>
            <p:cNvGrpSpPr>
              <a:grpSpLocks/>
            </p:cNvGrpSpPr>
            <p:nvPr/>
          </p:nvGrpSpPr>
          <p:grpSpPr bwMode="auto">
            <a:xfrm>
              <a:off x="733787" y="2670175"/>
              <a:ext cx="720000" cy="552000"/>
              <a:chOff x="0" y="0"/>
              <a:chExt cx="720000" cy="552000"/>
            </a:xfrm>
          </p:grpSpPr>
          <p:sp>
            <p:nvSpPr>
              <p:cNvPr id="18456" name="圆角矩形 54">
                <a:extLst>
                  <a:ext uri="{FF2B5EF4-FFF2-40B4-BE49-F238E27FC236}">
                    <a16:creationId xmlns:a16="http://schemas.microsoft.com/office/drawing/2014/main" id="{B5DDCCAD-4FA6-49BF-92B2-E128BD370B21}"/>
                  </a:ext>
                </a:extLst>
              </p:cNvPr>
              <p:cNvSpPr>
                <a:spLocks noChangeArrowheads="1"/>
              </p:cNvSpPr>
              <p:nvPr/>
            </p:nvSpPr>
            <p:spPr bwMode="auto">
              <a:xfrm>
                <a:off x="32568" y="0"/>
                <a:ext cx="654865" cy="118800"/>
              </a:xfrm>
              <a:prstGeom prst="roundRect">
                <a:avLst>
                  <a:gd name="adj" fmla="val 50000"/>
                </a:avLst>
              </a:prstGeom>
              <a:gradFill rotWithShape="1">
                <a:gsLst>
                  <a:gs pos="0">
                    <a:srgbClr val="A5A5A5"/>
                  </a:gs>
                  <a:gs pos="58699">
                    <a:srgbClr val="F2F2F2"/>
                  </a:gs>
                  <a:gs pos="100000">
                    <a:srgbClr val="BFBFBF"/>
                  </a:gs>
                </a:gsLst>
                <a:lin ang="0" scaled="1"/>
              </a:gra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57" name="圆角矩形 55">
                <a:extLst>
                  <a:ext uri="{FF2B5EF4-FFF2-40B4-BE49-F238E27FC236}">
                    <a16:creationId xmlns:a16="http://schemas.microsoft.com/office/drawing/2014/main" id="{0FD7D8C3-4146-48FB-A647-9E32EB5D3340}"/>
                  </a:ext>
                </a:extLst>
              </p:cNvPr>
              <p:cNvSpPr>
                <a:spLocks noChangeArrowheads="1"/>
              </p:cNvSpPr>
              <p:nvPr/>
            </p:nvSpPr>
            <p:spPr bwMode="auto">
              <a:xfrm>
                <a:off x="0" y="145600"/>
                <a:ext cx="720000" cy="118800"/>
              </a:xfrm>
              <a:prstGeom prst="roundRect">
                <a:avLst>
                  <a:gd name="adj" fmla="val 50000"/>
                </a:avLst>
              </a:prstGeom>
              <a:gradFill rotWithShape="1">
                <a:gsLst>
                  <a:gs pos="0">
                    <a:srgbClr val="A5A5A5"/>
                  </a:gs>
                  <a:gs pos="58699">
                    <a:srgbClr val="F2F2F2"/>
                  </a:gs>
                  <a:gs pos="100000">
                    <a:srgbClr val="BFBFBF"/>
                  </a:gs>
                </a:gsLst>
                <a:lin ang="0" scaled="1"/>
              </a:gra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58" name="圆角矩形 56">
                <a:extLst>
                  <a:ext uri="{FF2B5EF4-FFF2-40B4-BE49-F238E27FC236}">
                    <a16:creationId xmlns:a16="http://schemas.microsoft.com/office/drawing/2014/main" id="{F82D0627-A063-4265-84CA-714B35E3B15F}"/>
                  </a:ext>
                </a:extLst>
              </p:cNvPr>
              <p:cNvSpPr>
                <a:spLocks noChangeArrowheads="1"/>
              </p:cNvSpPr>
              <p:nvPr/>
            </p:nvSpPr>
            <p:spPr bwMode="auto">
              <a:xfrm>
                <a:off x="36000" y="287602"/>
                <a:ext cx="648000" cy="118800"/>
              </a:xfrm>
              <a:prstGeom prst="roundRect">
                <a:avLst>
                  <a:gd name="adj" fmla="val 50000"/>
                </a:avLst>
              </a:prstGeom>
              <a:gradFill rotWithShape="1">
                <a:gsLst>
                  <a:gs pos="0">
                    <a:srgbClr val="A5A5A5"/>
                  </a:gs>
                  <a:gs pos="58699">
                    <a:srgbClr val="F2F2F2"/>
                  </a:gs>
                  <a:gs pos="100000">
                    <a:srgbClr val="BFBFBF"/>
                  </a:gs>
                </a:gsLst>
                <a:lin ang="0" scaled="1"/>
              </a:gra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8459" name="任意多边形 59">
                <a:extLst>
                  <a:ext uri="{FF2B5EF4-FFF2-40B4-BE49-F238E27FC236}">
                    <a16:creationId xmlns:a16="http://schemas.microsoft.com/office/drawing/2014/main" id="{DA1B4C8F-41A4-4C14-A3DA-45519D919150}"/>
                  </a:ext>
                </a:extLst>
              </p:cNvPr>
              <p:cNvSpPr>
                <a:spLocks noChangeArrowheads="1"/>
              </p:cNvSpPr>
              <p:nvPr/>
            </p:nvSpPr>
            <p:spPr bwMode="auto">
              <a:xfrm>
                <a:off x="121304" y="429604"/>
                <a:ext cx="477392" cy="122396"/>
              </a:xfrm>
              <a:custGeom>
                <a:avLst/>
                <a:gdLst>
                  <a:gd name="T0" fmla="*/ 0 w 734721"/>
                  <a:gd name="T1" fmla="*/ 0 h 187325"/>
                  <a:gd name="T2" fmla="*/ 734721 w 734721"/>
                  <a:gd name="T3" fmla="*/ 0 h 187325"/>
                  <a:gd name="T4" fmla="*/ 690649 w 734721"/>
                  <a:gd name="T5" fmla="*/ 53414 h 187325"/>
                  <a:gd name="T6" fmla="*/ 367360 w 734721"/>
                  <a:gd name="T7" fmla="*/ 187325 h 187325"/>
                  <a:gd name="T8" fmla="*/ 44071 w 734721"/>
                  <a:gd name="T9" fmla="*/ 53414 h 187325"/>
                  <a:gd name="T10" fmla="*/ 0 w 734721"/>
                  <a:gd name="T11" fmla="*/ 0 h 187325"/>
                  <a:gd name="T12" fmla="*/ 0 60000 65536"/>
                  <a:gd name="T13" fmla="*/ 0 60000 65536"/>
                  <a:gd name="T14" fmla="*/ 0 60000 65536"/>
                  <a:gd name="T15" fmla="*/ 0 60000 65536"/>
                  <a:gd name="T16" fmla="*/ 0 60000 65536"/>
                  <a:gd name="T17" fmla="*/ 0 60000 65536"/>
                  <a:gd name="T18" fmla="*/ 0 w 734721"/>
                  <a:gd name="T19" fmla="*/ 0 h 187325"/>
                  <a:gd name="T20" fmla="*/ 734721 w 734721"/>
                  <a:gd name="T21" fmla="*/ 187325 h 187325"/>
                </a:gdLst>
                <a:ahLst/>
                <a:cxnLst>
                  <a:cxn ang="T12">
                    <a:pos x="T0" y="T1"/>
                  </a:cxn>
                  <a:cxn ang="T13">
                    <a:pos x="T2" y="T3"/>
                  </a:cxn>
                  <a:cxn ang="T14">
                    <a:pos x="T4" y="T5"/>
                  </a:cxn>
                  <a:cxn ang="T15">
                    <a:pos x="T6" y="T7"/>
                  </a:cxn>
                  <a:cxn ang="T16">
                    <a:pos x="T8" y="T9"/>
                  </a:cxn>
                  <a:cxn ang="T17">
                    <a:pos x="T10" y="T11"/>
                  </a:cxn>
                </a:cxnLst>
                <a:rect l="T18" t="T19" r="T20" b="T21"/>
                <a:pathLst>
                  <a:path w="734721" h="187325">
                    <a:moveTo>
                      <a:pt x="0" y="0"/>
                    </a:moveTo>
                    <a:lnTo>
                      <a:pt x="734721" y="0"/>
                    </a:lnTo>
                    <a:lnTo>
                      <a:pt x="690649" y="53414"/>
                    </a:lnTo>
                    <a:cubicBezTo>
                      <a:pt x="607913" y="136151"/>
                      <a:pt x="493613" y="187325"/>
                      <a:pt x="367360" y="187325"/>
                    </a:cubicBezTo>
                    <a:cubicBezTo>
                      <a:pt x="241108" y="187325"/>
                      <a:pt x="126808" y="136151"/>
                      <a:pt x="44071" y="53414"/>
                    </a:cubicBezTo>
                    <a:lnTo>
                      <a:pt x="0" y="0"/>
                    </a:lnTo>
                    <a:close/>
                  </a:path>
                </a:pathLst>
              </a:custGeom>
              <a:gradFill rotWithShape="1">
                <a:gsLst>
                  <a:gs pos="0">
                    <a:srgbClr val="A5A5A5"/>
                  </a:gs>
                  <a:gs pos="58699">
                    <a:srgbClr val="F2F2F2"/>
                  </a:gs>
                  <a:gs pos="100000">
                    <a:srgbClr val="BFBFBF"/>
                  </a:gs>
                </a:gsLst>
                <a:lin ang="0" scaled="1"/>
              </a:gra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sp>
        <p:nvSpPr>
          <p:cNvPr id="18460" name="标题 1">
            <a:extLst>
              <a:ext uri="{FF2B5EF4-FFF2-40B4-BE49-F238E27FC236}">
                <a16:creationId xmlns:a16="http://schemas.microsoft.com/office/drawing/2014/main" id="{645C7C99-386C-4C9E-B05E-83CEE8562108}"/>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grpSp>
        <p:nvGrpSpPr>
          <p:cNvPr id="18461" name="Group 29">
            <a:extLst>
              <a:ext uri="{FF2B5EF4-FFF2-40B4-BE49-F238E27FC236}">
                <a16:creationId xmlns:a16="http://schemas.microsoft.com/office/drawing/2014/main" id="{143D065C-2CA4-4FEF-B6C8-94DAAB9B16BD}"/>
              </a:ext>
            </a:extLst>
          </p:cNvPr>
          <p:cNvGrpSpPr>
            <a:grpSpLocks/>
          </p:cNvGrpSpPr>
          <p:nvPr/>
        </p:nvGrpSpPr>
        <p:grpSpPr bwMode="auto">
          <a:xfrm>
            <a:off x="5130800" y="3629025"/>
            <a:ext cx="309563" cy="311150"/>
            <a:chOff x="0" y="0"/>
            <a:chExt cx="309563" cy="311150"/>
          </a:xfrm>
        </p:grpSpPr>
        <p:sp>
          <p:nvSpPr>
            <p:cNvPr id="18462" name="Freeform 24">
              <a:extLst>
                <a:ext uri="{FF2B5EF4-FFF2-40B4-BE49-F238E27FC236}">
                  <a16:creationId xmlns:a16="http://schemas.microsoft.com/office/drawing/2014/main" id="{BBA48A76-C356-4448-809D-EBC805F932E9}"/>
                </a:ext>
              </a:extLst>
            </p:cNvPr>
            <p:cNvSpPr>
              <a:spLocks noEditPoints="1" noChangeArrowheads="1"/>
            </p:cNvSpPr>
            <p:nvPr/>
          </p:nvSpPr>
          <p:spPr bwMode="auto">
            <a:xfrm>
              <a:off x="98425" y="0"/>
              <a:ext cx="114300" cy="311150"/>
            </a:xfrm>
            <a:custGeom>
              <a:avLst/>
              <a:gdLst>
                <a:gd name="T0" fmla="*/ 39 w 78"/>
                <a:gd name="T1" fmla="*/ 0 h 211"/>
                <a:gd name="T2" fmla="*/ 0 w 78"/>
                <a:gd name="T3" fmla="*/ 106 h 211"/>
                <a:gd name="T4" fmla="*/ 39 w 78"/>
                <a:gd name="T5" fmla="*/ 211 h 211"/>
                <a:gd name="T6" fmla="*/ 78 w 78"/>
                <a:gd name="T7" fmla="*/ 106 h 211"/>
                <a:gd name="T8" fmla="*/ 39 w 78"/>
                <a:gd name="T9" fmla="*/ 0 h 211"/>
                <a:gd name="T10" fmla="*/ 39 w 78"/>
                <a:gd name="T11" fmla="*/ 194 h 211"/>
                <a:gd name="T12" fmla="*/ 6 w 78"/>
                <a:gd name="T13" fmla="*/ 106 h 211"/>
                <a:gd name="T14" fmla="*/ 39 w 78"/>
                <a:gd name="T15" fmla="*/ 17 h 211"/>
                <a:gd name="T16" fmla="*/ 71 w 78"/>
                <a:gd name="T17" fmla="*/ 106 h 211"/>
                <a:gd name="T18" fmla="*/ 39 w 78"/>
                <a:gd name="T19" fmla="*/ 194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211"/>
                <a:gd name="T32" fmla="*/ 78 w 78"/>
                <a:gd name="T33" fmla="*/ 211 h 2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211">
                  <a:moveTo>
                    <a:pt x="39" y="0"/>
                  </a:moveTo>
                  <a:cubicBezTo>
                    <a:pt x="17" y="0"/>
                    <a:pt x="0" y="47"/>
                    <a:pt x="0" y="106"/>
                  </a:cubicBezTo>
                  <a:cubicBezTo>
                    <a:pt x="0" y="164"/>
                    <a:pt x="17" y="211"/>
                    <a:pt x="39" y="211"/>
                  </a:cubicBezTo>
                  <a:cubicBezTo>
                    <a:pt x="60" y="211"/>
                    <a:pt x="78" y="164"/>
                    <a:pt x="78" y="106"/>
                  </a:cubicBezTo>
                  <a:cubicBezTo>
                    <a:pt x="78" y="47"/>
                    <a:pt x="60" y="0"/>
                    <a:pt x="39" y="0"/>
                  </a:cubicBezTo>
                  <a:close/>
                  <a:moveTo>
                    <a:pt x="39" y="194"/>
                  </a:moveTo>
                  <a:cubicBezTo>
                    <a:pt x="21" y="194"/>
                    <a:pt x="6" y="154"/>
                    <a:pt x="6" y="106"/>
                  </a:cubicBezTo>
                  <a:cubicBezTo>
                    <a:pt x="6" y="57"/>
                    <a:pt x="21" y="17"/>
                    <a:pt x="39" y="17"/>
                  </a:cubicBezTo>
                  <a:cubicBezTo>
                    <a:pt x="57" y="17"/>
                    <a:pt x="71" y="57"/>
                    <a:pt x="71" y="106"/>
                  </a:cubicBezTo>
                  <a:cubicBezTo>
                    <a:pt x="71" y="154"/>
                    <a:pt x="57" y="194"/>
                    <a:pt x="39" y="194"/>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63" name="Freeform 25">
              <a:extLst>
                <a:ext uri="{FF2B5EF4-FFF2-40B4-BE49-F238E27FC236}">
                  <a16:creationId xmlns:a16="http://schemas.microsoft.com/office/drawing/2014/main" id="{992C84EF-168C-4C15-9FFC-5E6C45791676}"/>
                </a:ext>
              </a:extLst>
            </p:cNvPr>
            <p:cNvSpPr>
              <a:spLocks noEditPoints="1" noChangeArrowheads="1"/>
            </p:cNvSpPr>
            <p:nvPr/>
          </p:nvSpPr>
          <p:spPr bwMode="auto">
            <a:xfrm>
              <a:off x="0" y="98425"/>
              <a:ext cx="309563" cy="112712"/>
            </a:xfrm>
            <a:custGeom>
              <a:avLst/>
              <a:gdLst>
                <a:gd name="T0" fmla="*/ 211 w 211"/>
                <a:gd name="T1" fmla="*/ 39 h 77"/>
                <a:gd name="T2" fmla="*/ 106 w 211"/>
                <a:gd name="T3" fmla="*/ 0 h 77"/>
                <a:gd name="T4" fmla="*/ 0 w 211"/>
                <a:gd name="T5" fmla="*/ 39 h 77"/>
                <a:gd name="T6" fmla="*/ 106 w 211"/>
                <a:gd name="T7" fmla="*/ 77 h 77"/>
                <a:gd name="T8" fmla="*/ 211 w 211"/>
                <a:gd name="T9" fmla="*/ 39 h 77"/>
                <a:gd name="T10" fmla="*/ 17 w 211"/>
                <a:gd name="T11" fmla="*/ 39 h 77"/>
                <a:gd name="T12" fmla="*/ 106 w 211"/>
                <a:gd name="T13" fmla="*/ 6 h 77"/>
                <a:gd name="T14" fmla="*/ 194 w 211"/>
                <a:gd name="T15" fmla="*/ 39 h 77"/>
                <a:gd name="T16" fmla="*/ 106 w 211"/>
                <a:gd name="T17" fmla="*/ 71 h 77"/>
                <a:gd name="T18" fmla="*/ 17 w 211"/>
                <a:gd name="T19" fmla="*/ 39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77"/>
                <a:gd name="T32" fmla="*/ 211 w 211"/>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77">
                  <a:moveTo>
                    <a:pt x="211" y="39"/>
                  </a:moveTo>
                  <a:cubicBezTo>
                    <a:pt x="211" y="17"/>
                    <a:pt x="164" y="0"/>
                    <a:pt x="106" y="0"/>
                  </a:cubicBezTo>
                  <a:cubicBezTo>
                    <a:pt x="47" y="0"/>
                    <a:pt x="0" y="17"/>
                    <a:pt x="0" y="39"/>
                  </a:cubicBezTo>
                  <a:cubicBezTo>
                    <a:pt x="0" y="60"/>
                    <a:pt x="47" y="77"/>
                    <a:pt x="106" y="77"/>
                  </a:cubicBezTo>
                  <a:cubicBezTo>
                    <a:pt x="164" y="77"/>
                    <a:pt x="211" y="60"/>
                    <a:pt x="211" y="39"/>
                  </a:cubicBezTo>
                  <a:close/>
                  <a:moveTo>
                    <a:pt x="17" y="39"/>
                  </a:moveTo>
                  <a:cubicBezTo>
                    <a:pt x="17" y="20"/>
                    <a:pt x="57" y="6"/>
                    <a:pt x="106" y="6"/>
                  </a:cubicBezTo>
                  <a:cubicBezTo>
                    <a:pt x="154" y="6"/>
                    <a:pt x="194" y="20"/>
                    <a:pt x="194" y="39"/>
                  </a:cubicBezTo>
                  <a:cubicBezTo>
                    <a:pt x="194" y="57"/>
                    <a:pt x="154" y="71"/>
                    <a:pt x="106" y="71"/>
                  </a:cubicBezTo>
                  <a:cubicBezTo>
                    <a:pt x="57" y="71"/>
                    <a:pt x="17" y="57"/>
                    <a:pt x="17" y="39"/>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64" name="Freeform 26">
              <a:extLst>
                <a:ext uri="{FF2B5EF4-FFF2-40B4-BE49-F238E27FC236}">
                  <a16:creationId xmlns:a16="http://schemas.microsoft.com/office/drawing/2014/main" id="{56DDB086-A0EA-4F84-B956-AEFE48000DE6}"/>
                </a:ext>
              </a:extLst>
            </p:cNvPr>
            <p:cNvSpPr>
              <a:spLocks noEditPoints="1" noChangeArrowheads="1"/>
            </p:cNvSpPr>
            <p:nvPr/>
          </p:nvSpPr>
          <p:spPr bwMode="auto">
            <a:xfrm>
              <a:off x="22225" y="22225"/>
              <a:ext cx="265113" cy="266700"/>
            </a:xfrm>
            <a:custGeom>
              <a:avLst/>
              <a:gdLst>
                <a:gd name="T0" fmla="*/ 164 w 180"/>
                <a:gd name="T1" fmla="*/ 16 h 181"/>
                <a:gd name="T2" fmla="*/ 62 w 180"/>
                <a:gd name="T3" fmla="*/ 63 h 181"/>
                <a:gd name="T4" fmla="*/ 15 w 180"/>
                <a:gd name="T5" fmla="*/ 165 h 181"/>
                <a:gd name="T6" fmla="*/ 117 w 180"/>
                <a:gd name="T7" fmla="*/ 118 h 181"/>
                <a:gd name="T8" fmla="*/ 164 w 180"/>
                <a:gd name="T9" fmla="*/ 16 h 181"/>
                <a:gd name="T10" fmla="*/ 27 w 180"/>
                <a:gd name="T11" fmla="*/ 153 h 181"/>
                <a:gd name="T12" fmla="*/ 66 w 180"/>
                <a:gd name="T13" fmla="*/ 67 h 181"/>
                <a:gd name="T14" fmla="*/ 152 w 180"/>
                <a:gd name="T15" fmla="*/ 28 h 181"/>
                <a:gd name="T16" fmla="*/ 113 w 180"/>
                <a:gd name="T17" fmla="*/ 114 h 181"/>
                <a:gd name="T18" fmla="*/ 27 w 180"/>
                <a:gd name="T19" fmla="*/ 153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181"/>
                <a:gd name="T32" fmla="*/ 180 w 180"/>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181">
                  <a:moveTo>
                    <a:pt x="164" y="16"/>
                  </a:moveTo>
                  <a:cubicBezTo>
                    <a:pt x="149" y="0"/>
                    <a:pt x="103" y="22"/>
                    <a:pt x="62" y="63"/>
                  </a:cubicBezTo>
                  <a:cubicBezTo>
                    <a:pt x="21" y="104"/>
                    <a:pt x="0" y="150"/>
                    <a:pt x="15" y="165"/>
                  </a:cubicBezTo>
                  <a:cubicBezTo>
                    <a:pt x="30" y="181"/>
                    <a:pt x="76" y="159"/>
                    <a:pt x="117" y="118"/>
                  </a:cubicBezTo>
                  <a:cubicBezTo>
                    <a:pt x="158" y="77"/>
                    <a:pt x="180" y="31"/>
                    <a:pt x="164" y="16"/>
                  </a:cubicBezTo>
                  <a:close/>
                  <a:moveTo>
                    <a:pt x="27" y="153"/>
                  </a:moveTo>
                  <a:cubicBezTo>
                    <a:pt x="14" y="140"/>
                    <a:pt x="32" y="102"/>
                    <a:pt x="66" y="67"/>
                  </a:cubicBezTo>
                  <a:cubicBezTo>
                    <a:pt x="101" y="33"/>
                    <a:pt x="139" y="15"/>
                    <a:pt x="152" y="28"/>
                  </a:cubicBezTo>
                  <a:cubicBezTo>
                    <a:pt x="165" y="41"/>
                    <a:pt x="147" y="79"/>
                    <a:pt x="113" y="114"/>
                  </a:cubicBezTo>
                  <a:cubicBezTo>
                    <a:pt x="78" y="148"/>
                    <a:pt x="40" y="166"/>
                    <a:pt x="27" y="153"/>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65" name="Freeform 27">
              <a:extLst>
                <a:ext uri="{FF2B5EF4-FFF2-40B4-BE49-F238E27FC236}">
                  <a16:creationId xmlns:a16="http://schemas.microsoft.com/office/drawing/2014/main" id="{9BBDC05F-67E2-4B7C-800A-408D7399C562}"/>
                </a:ext>
              </a:extLst>
            </p:cNvPr>
            <p:cNvSpPr>
              <a:spLocks noEditPoints="1" noChangeArrowheads="1"/>
            </p:cNvSpPr>
            <p:nvPr/>
          </p:nvSpPr>
          <p:spPr bwMode="auto">
            <a:xfrm>
              <a:off x="22225" y="22225"/>
              <a:ext cx="265113" cy="266700"/>
            </a:xfrm>
            <a:custGeom>
              <a:avLst/>
              <a:gdLst>
                <a:gd name="T0" fmla="*/ 164 w 180"/>
                <a:gd name="T1" fmla="*/ 165 h 181"/>
                <a:gd name="T2" fmla="*/ 117 w 180"/>
                <a:gd name="T3" fmla="*/ 63 h 181"/>
                <a:gd name="T4" fmla="*/ 15 w 180"/>
                <a:gd name="T5" fmla="*/ 16 h 181"/>
                <a:gd name="T6" fmla="*/ 62 w 180"/>
                <a:gd name="T7" fmla="*/ 118 h 181"/>
                <a:gd name="T8" fmla="*/ 164 w 180"/>
                <a:gd name="T9" fmla="*/ 165 h 181"/>
                <a:gd name="T10" fmla="*/ 27 w 180"/>
                <a:gd name="T11" fmla="*/ 28 h 181"/>
                <a:gd name="T12" fmla="*/ 113 w 180"/>
                <a:gd name="T13" fmla="*/ 67 h 181"/>
                <a:gd name="T14" fmla="*/ 152 w 180"/>
                <a:gd name="T15" fmla="*/ 153 h 181"/>
                <a:gd name="T16" fmla="*/ 66 w 180"/>
                <a:gd name="T17" fmla="*/ 114 h 181"/>
                <a:gd name="T18" fmla="*/ 27 w 180"/>
                <a:gd name="T19" fmla="*/ 28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181"/>
                <a:gd name="T32" fmla="*/ 180 w 180"/>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181">
                  <a:moveTo>
                    <a:pt x="164" y="165"/>
                  </a:moveTo>
                  <a:cubicBezTo>
                    <a:pt x="180" y="150"/>
                    <a:pt x="158" y="104"/>
                    <a:pt x="117" y="63"/>
                  </a:cubicBezTo>
                  <a:cubicBezTo>
                    <a:pt x="76" y="22"/>
                    <a:pt x="30" y="0"/>
                    <a:pt x="15" y="16"/>
                  </a:cubicBezTo>
                  <a:cubicBezTo>
                    <a:pt x="0" y="31"/>
                    <a:pt x="21" y="77"/>
                    <a:pt x="62" y="118"/>
                  </a:cubicBezTo>
                  <a:cubicBezTo>
                    <a:pt x="103" y="159"/>
                    <a:pt x="149" y="181"/>
                    <a:pt x="164" y="165"/>
                  </a:cubicBezTo>
                  <a:close/>
                  <a:moveTo>
                    <a:pt x="27" y="28"/>
                  </a:moveTo>
                  <a:cubicBezTo>
                    <a:pt x="40" y="15"/>
                    <a:pt x="78" y="33"/>
                    <a:pt x="113" y="67"/>
                  </a:cubicBezTo>
                  <a:cubicBezTo>
                    <a:pt x="147" y="102"/>
                    <a:pt x="165" y="140"/>
                    <a:pt x="152" y="153"/>
                  </a:cubicBezTo>
                  <a:cubicBezTo>
                    <a:pt x="139" y="166"/>
                    <a:pt x="101" y="148"/>
                    <a:pt x="66" y="114"/>
                  </a:cubicBezTo>
                  <a:cubicBezTo>
                    <a:pt x="32" y="79"/>
                    <a:pt x="14" y="41"/>
                    <a:pt x="27" y="28"/>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66" name="Oval 28">
              <a:extLst>
                <a:ext uri="{FF2B5EF4-FFF2-40B4-BE49-F238E27FC236}">
                  <a16:creationId xmlns:a16="http://schemas.microsoft.com/office/drawing/2014/main" id="{C6CEA97C-5DDC-4C8C-9C20-0E98F1B44EC9}"/>
                </a:ext>
              </a:extLst>
            </p:cNvPr>
            <p:cNvSpPr>
              <a:spLocks noChangeArrowheads="1"/>
            </p:cNvSpPr>
            <p:nvPr/>
          </p:nvSpPr>
          <p:spPr bwMode="auto">
            <a:xfrm>
              <a:off x="130175" y="130175"/>
              <a:ext cx="49213" cy="49212"/>
            </a:xfrm>
            <a:prstGeom prst="ellipse">
              <a:avLst/>
            </a:pr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8467" name="Freeform 29">
            <a:extLst>
              <a:ext uri="{FF2B5EF4-FFF2-40B4-BE49-F238E27FC236}">
                <a16:creationId xmlns:a16="http://schemas.microsoft.com/office/drawing/2014/main" id="{C0083254-3DD8-41F6-9820-BB1ECBD1182E}"/>
              </a:ext>
            </a:extLst>
          </p:cNvPr>
          <p:cNvSpPr>
            <a:spLocks noEditPoints="1" noChangeArrowheads="1"/>
          </p:cNvSpPr>
          <p:nvPr/>
        </p:nvSpPr>
        <p:spPr bwMode="auto">
          <a:xfrm>
            <a:off x="5607050" y="4227513"/>
            <a:ext cx="282575" cy="285750"/>
          </a:xfrm>
          <a:custGeom>
            <a:avLst/>
            <a:gdLst>
              <a:gd name="T0" fmla="*/ 123 w 191"/>
              <a:gd name="T1" fmla="*/ 93 h 193"/>
              <a:gd name="T2" fmla="*/ 118 w 191"/>
              <a:gd name="T3" fmla="*/ 82 h 193"/>
              <a:gd name="T4" fmla="*/ 118 w 191"/>
              <a:gd name="T5" fmla="*/ 37 h 193"/>
              <a:gd name="T6" fmla="*/ 123 w 191"/>
              <a:gd name="T7" fmla="*/ 31 h 193"/>
              <a:gd name="T8" fmla="*/ 124 w 191"/>
              <a:gd name="T9" fmla="*/ 31 h 193"/>
              <a:gd name="T10" fmla="*/ 124 w 191"/>
              <a:gd name="T11" fmla="*/ 11 h 193"/>
              <a:gd name="T12" fmla="*/ 123 w 191"/>
              <a:gd name="T13" fmla="*/ 11 h 193"/>
              <a:gd name="T14" fmla="*/ 123 w 191"/>
              <a:gd name="T15" fmla="*/ 11 h 193"/>
              <a:gd name="T16" fmla="*/ 96 w 191"/>
              <a:gd name="T17" fmla="*/ 0 h 193"/>
              <a:gd name="T18" fmla="*/ 68 w 191"/>
              <a:gd name="T19" fmla="*/ 11 h 193"/>
              <a:gd name="T20" fmla="*/ 68 w 191"/>
              <a:gd name="T21" fmla="*/ 11 h 193"/>
              <a:gd name="T22" fmla="*/ 68 w 191"/>
              <a:gd name="T23" fmla="*/ 11 h 193"/>
              <a:gd name="T24" fmla="*/ 68 w 191"/>
              <a:gd name="T25" fmla="*/ 31 h 193"/>
              <a:gd name="T26" fmla="*/ 68 w 191"/>
              <a:gd name="T27" fmla="*/ 31 h 193"/>
              <a:gd name="T28" fmla="*/ 76 w 191"/>
              <a:gd name="T29" fmla="*/ 37 h 193"/>
              <a:gd name="T30" fmla="*/ 76 w 191"/>
              <a:gd name="T31" fmla="*/ 82 h 193"/>
              <a:gd name="T32" fmla="*/ 70 w 191"/>
              <a:gd name="T33" fmla="*/ 93 h 193"/>
              <a:gd name="T34" fmla="*/ 26 w 191"/>
              <a:gd name="T35" fmla="*/ 177 h 193"/>
              <a:gd name="T36" fmla="*/ 96 w 191"/>
              <a:gd name="T37" fmla="*/ 192 h 193"/>
              <a:gd name="T38" fmla="*/ 166 w 191"/>
              <a:gd name="T39" fmla="*/ 177 h 193"/>
              <a:gd name="T40" fmla="*/ 123 w 191"/>
              <a:gd name="T41" fmla="*/ 93 h 193"/>
              <a:gd name="T42" fmla="*/ 121 w 191"/>
              <a:gd name="T43" fmla="*/ 178 h 193"/>
              <a:gd name="T44" fmla="*/ 152 w 191"/>
              <a:gd name="T45" fmla="*/ 157 h 193"/>
              <a:gd name="T46" fmla="*/ 125 w 191"/>
              <a:gd name="T47" fmla="*/ 112 h 193"/>
              <a:gd name="T48" fmla="*/ 162 w 191"/>
              <a:gd name="T49" fmla="*/ 159 h 193"/>
              <a:gd name="T50" fmla="*/ 121 w 191"/>
              <a:gd name="T51" fmla="*/ 178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1"/>
              <a:gd name="T79" fmla="*/ 0 h 193"/>
              <a:gd name="T80" fmla="*/ 191 w 191"/>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1" h="193">
                <a:moveTo>
                  <a:pt x="123" y="93"/>
                </a:moveTo>
                <a:cubicBezTo>
                  <a:pt x="123" y="93"/>
                  <a:pt x="118" y="91"/>
                  <a:pt x="118" y="82"/>
                </a:cubicBezTo>
                <a:cubicBezTo>
                  <a:pt x="118" y="75"/>
                  <a:pt x="118" y="47"/>
                  <a:pt x="118" y="37"/>
                </a:cubicBezTo>
                <a:cubicBezTo>
                  <a:pt x="121" y="35"/>
                  <a:pt x="123" y="33"/>
                  <a:pt x="123" y="31"/>
                </a:cubicBezTo>
                <a:cubicBezTo>
                  <a:pt x="124" y="31"/>
                  <a:pt x="124" y="31"/>
                  <a:pt x="124" y="31"/>
                </a:cubicBezTo>
                <a:cubicBezTo>
                  <a:pt x="124" y="11"/>
                  <a:pt x="124" y="11"/>
                  <a:pt x="124" y="11"/>
                </a:cubicBezTo>
                <a:cubicBezTo>
                  <a:pt x="123" y="11"/>
                  <a:pt x="123" y="11"/>
                  <a:pt x="123" y="11"/>
                </a:cubicBezTo>
                <a:cubicBezTo>
                  <a:pt x="123" y="11"/>
                  <a:pt x="123" y="11"/>
                  <a:pt x="123" y="11"/>
                </a:cubicBezTo>
                <a:cubicBezTo>
                  <a:pt x="123" y="5"/>
                  <a:pt x="111" y="0"/>
                  <a:pt x="96" y="0"/>
                </a:cubicBezTo>
                <a:cubicBezTo>
                  <a:pt x="80" y="0"/>
                  <a:pt x="68" y="5"/>
                  <a:pt x="68" y="11"/>
                </a:cubicBezTo>
                <a:cubicBezTo>
                  <a:pt x="68" y="11"/>
                  <a:pt x="68" y="11"/>
                  <a:pt x="68" y="11"/>
                </a:cubicBezTo>
                <a:cubicBezTo>
                  <a:pt x="68" y="11"/>
                  <a:pt x="68" y="11"/>
                  <a:pt x="68" y="11"/>
                </a:cubicBezTo>
                <a:cubicBezTo>
                  <a:pt x="68" y="31"/>
                  <a:pt x="68" y="31"/>
                  <a:pt x="68" y="31"/>
                </a:cubicBezTo>
                <a:cubicBezTo>
                  <a:pt x="68" y="31"/>
                  <a:pt x="68" y="31"/>
                  <a:pt x="68" y="31"/>
                </a:cubicBezTo>
                <a:cubicBezTo>
                  <a:pt x="69" y="34"/>
                  <a:pt x="70" y="36"/>
                  <a:pt x="76" y="37"/>
                </a:cubicBezTo>
                <a:cubicBezTo>
                  <a:pt x="76" y="47"/>
                  <a:pt x="76" y="75"/>
                  <a:pt x="76" y="82"/>
                </a:cubicBezTo>
                <a:cubicBezTo>
                  <a:pt x="76" y="91"/>
                  <a:pt x="70" y="93"/>
                  <a:pt x="70" y="93"/>
                </a:cubicBezTo>
                <a:cubicBezTo>
                  <a:pt x="60" y="99"/>
                  <a:pt x="0" y="159"/>
                  <a:pt x="26" y="177"/>
                </a:cubicBezTo>
                <a:cubicBezTo>
                  <a:pt x="49" y="193"/>
                  <a:pt x="88" y="193"/>
                  <a:pt x="96" y="192"/>
                </a:cubicBezTo>
                <a:cubicBezTo>
                  <a:pt x="104" y="193"/>
                  <a:pt x="143" y="193"/>
                  <a:pt x="166" y="177"/>
                </a:cubicBezTo>
                <a:cubicBezTo>
                  <a:pt x="191" y="159"/>
                  <a:pt x="133" y="99"/>
                  <a:pt x="123" y="93"/>
                </a:cubicBezTo>
                <a:close/>
                <a:moveTo>
                  <a:pt x="121" y="178"/>
                </a:moveTo>
                <a:cubicBezTo>
                  <a:pt x="121" y="178"/>
                  <a:pt x="151" y="172"/>
                  <a:pt x="152" y="157"/>
                </a:cubicBezTo>
                <a:cubicBezTo>
                  <a:pt x="153" y="141"/>
                  <a:pt x="125" y="112"/>
                  <a:pt x="125" y="112"/>
                </a:cubicBezTo>
                <a:cubicBezTo>
                  <a:pt x="125" y="112"/>
                  <a:pt x="162" y="140"/>
                  <a:pt x="162" y="159"/>
                </a:cubicBezTo>
                <a:cubicBezTo>
                  <a:pt x="161" y="178"/>
                  <a:pt x="121" y="178"/>
                  <a:pt x="121" y="178"/>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8468" name="Group 36">
            <a:extLst>
              <a:ext uri="{FF2B5EF4-FFF2-40B4-BE49-F238E27FC236}">
                <a16:creationId xmlns:a16="http://schemas.microsoft.com/office/drawing/2014/main" id="{F3259A76-FC94-4A57-A6DE-292C093F50A5}"/>
              </a:ext>
            </a:extLst>
          </p:cNvPr>
          <p:cNvGrpSpPr>
            <a:grpSpLocks/>
          </p:cNvGrpSpPr>
          <p:nvPr/>
        </p:nvGrpSpPr>
        <p:grpSpPr bwMode="auto">
          <a:xfrm>
            <a:off x="5105400" y="2949575"/>
            <a:ext cx="228600" cy="407988"/>
            <a:chOff x="0" y="0"/>
            <a:chExt cx="228600" cy="407987"/>
          </a:xfrm>
        </p:grpSpPr>
        <p:sp>
          <p:nvSpPr>
            <p:cNvPr id="18469" name="Freeform 30">
              <a:extLst>
                <a:ext uri="{FF2B5EF4-FFF2-40B4-BE49-F238E27FC236}">
                  <a16:creationId xmlns:a16="http://schemas.microsoft.com/office/drawing/2014/main" id="{359608E7-0A49-4B77-9EC2-5DE25D5E3BEA}"/>
                </a:ext>
              </a:extLst>
            </p:cNvPr>
            <p:cNvSpPr>
              <a:spLocks noEditPoints="1" noChangeArrowheads="1"/>
            </p:cNvSpPr>
            <p:nvPr/>
          </p:nvSpPr>
          <p:spPr bwMode="auto">
            <a:xfrm>
              <a:off x="0" y="0"/>
              <a:ext cx="228600" cy="230187"/>
            </a:xfrm>
            <a:custGeom>
              <a:avLst/>
              <a:gdLst>
                <a:gd name="T0" fmla="*/ 78 w 156"/>
                <a:gd name="T1" fmla="*/ 0 h 156"/>
                <a:gd name="T2" fmla="*/ 0 w 156"/>
                <a:gd name="T3" fmla="*/ 78 h 156"/>
                <a:gd name="T4" fmla="*/ 78 w 156"/>
                <a:gd name="T5" fmla="*/ 156 h 156"/>
                <a:gd name="T6" fmla="*/ 156 w 156"/>
                <a:gd name="T7" fmla="*/ 78 h 156"/>
                <a:gd name="T8" fmla="*/ 78 w 156"/>
                <a:gd name="T9" fmla="*/ 0 h 156"/>
                <a:gd name="T10" fmla="*/ 78 w 156"/>
                <a:gd name="T11" fmla="*/ 141 h 156"/>
                <a:gd name="T12" fmla="*/ 15 w 156"/>
                <a:gd name="T13" fmla="*/ 78 h 156"/>
                <a:gd name="T14" fmla="*/ 78 w 156"/>
                <a:gd name="T15" fmla="*/ 15 h 156"/>
                <a:gd name="T16" fmla="*/ 142 w 156"/>
                <a:gd name="T17" fmla="*/ 78 h 156"/>
                <a:gd name="T18" fmla="*/ 78 w 156"/>
                <a:gd name="T19" fmla="*/ 141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
                <a:gd name="T31" fmla="*/ 0 h 156"/>
                <a:gd name="T32" fmla="*/ 156 w 156"/>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 h="156">
                  <a:moveTo>
                    <a:pt x="78" y="0"/>
                  </a:moveTo>
                  <a:cubicBezTo>
                    <a:pt x="35" y="0"/>
                    <a:pt x="0" y="35"/>
                    <a:pt x="0" y="78"/>
                  </a:cubicBezTo>
                  <a:cubicBezTo>
                    <a:pt x="0" y="121"/>
                    <a:pt x="35" y="156"/>
                    <a:pt x="78" y="156"/>
                  </a:cubicBezTo>
                  <a:cubicBezTo>
                    <a:pt x="121" y="156"/>
                    <a:pt x="156" y="121"/>
                    <a:pt x="156" y="78"/>
                  </a:cubicBezTo>
                  <a:cubicBezTo>
                    <a:pt x="156" y="35"/>
                    <a:pt x="121" y="0"/>
                    <a:pt x="78" y="0"/>
                  </a:cubicBezTo>
                  <a:close/>
                  <a:moveTo>
                    <a:pt x="78" y="141"/>
                  </a:moveTo>
                  <a:cubicBezTo>
                    <a:pt x="43" y="141"/>
                    <a:pt x="15" y="113"/>
                    <a:pt x="15" y="78"/>
                  </a:cubicBezTo>
                  <a:cubicBezTo>
                    <a:pt x="15" y="43"/>
                    <a:pt x="43" y="15"/>
                    <a:pt x="78" y="15"/>
                  </a:cubicBezTo>
                  <a:cubicBezTo>
                    <a:pt x="113" y="15"/>
                    <a:pt x="142" y="43"/>
                    <a:pt x="142" y="78"/>
                  </a:cubicBezTo>
                  <a:cubicBezTo>
                    <a:pt x="142" y="113"/>
                    <a:pt x="113" y="141"/>
                    <a:pt x="78" y="141"/>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70" name="Rectangle 31">
              <a:extLst>
                <a:ext uri="{FF2B5EF4-FFF2-40B4-BE49-F238E27FC236}">
                  <a16:creationId xmlns:a16="http://schemas.microsoft.com/office/drawing/2014/main" id="{7FAE0CF6-B993-471A-99AE-61482E558BB1}"/>
                </a:ext>
              </a:extLst>
            </p:cNvPr>
            <p:cNvSpPr>
              <a:spLocks noChangeArrowheads="1"/>
            </p:cNvSpPr>
            <p:nvPr/>
          </p:nvSpPr>
          <p:spPr bwMode="auto">
            <a:xfrm>
              <a:off x="100013" y="217487"/>
              <a:ext cx="30163" cy="112712"/>
            </a:xfrm>
            <a:prstGeom prst="rect">
              <a:avLst/>
            </a:pr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71" name="Freeform 32">
              <a:extLst>
                <a:ext uri="{FF2B5EF4-FFF2-40B4-BE49-F238E27FC236}">
                  <a16:creationId xmlns:a16="http://schemas.microsoft.com/office/drawing/2014/main" id="{2DFFF3D5-633C-4F04-92FC-B3D3B8D4FA4D}"/>
                </a:ext>
              </a:extLst>
            </p:cNvPr>
            <p:cNvSpPr>
              <a:spLocks noChangeArrowheads="1"/>
            </p:cNvSpPr>
            <p:nvPr/>
          </p:nvSpPr>
          <p:spPr bwMode="auto">
            <a:xfrm>
              <a:off x="88900" y="254000"/>
              <a:ext cx="50800" cy="153987"/>
            </a:xfrm>
            <a:custGeom>
              <a:avLst/>
              <a:gdLst>
                <a:gd name="T0" fmla="*/ 34 w 34"/>
                <a:gd name="T1" fmla="*/ 88 h 105"/>
                <a:gd name="T2" fmla="*/ 17 w 34"/>
                <a:gd name="T3" fmla="*/ 105 h 105"/>
                <a:gd name="T4" fmla="*/ 0 w 34"/>
                <a:gd name="T5" fmla="*/ 88 h 105"/>
                <a:gd name="T6" fmla="*/ 0 w 34"/>
                <a:gd name="T7" fmla="*/ 16 h 105"/>
                <a:gd name="T8" fmla="*/ 17 w 34"/>
                <a:gd name="T9" fmla="*/ 0 h 105"/>
                <a:gd name="T10" fmla="*/ 34 w 34"/>
                <a:gd name="T11" fmla="*/ 16 h 105"/>
                <a:gd name="T12" fmla="*/ 34 w 34"/>
                <a:gd name="T13" fmla="*/ 88 h 105"/>
                <a:gd name="T14" fmla="*/ 0 60000 65536"/>
                <a:gd name="T15" fmla="*/ 0 60000 65536"/>
                <a:gd name="T16" fmla="*/ 0 60000 65536"/>
                <a:gd name="T17" fmla="*/ 0 60000 65536"/>
                <a:gd name="T18" fmla="*/ 0 60000 65536"/>
                <a:gd name="T19" fmla="*/ 0 60000 65536"/>
                <a:gd name="T20" fmla="*/ 0 60000 65536"/>
                <a:gd name="T21" fmla="*/ 0 w 34"/>
                <a:gd name="T22" fmla="*/ 0 h 105"/>
                <a:gd name="T23" fmla="*/ 34 w 34"/>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05">
                  <a:moveTo>
                    <a:pt x="34" y="88"/>
                  </a:moveTo>
                  <a:cubicBezTo>
                    <a:pt x="34" y="97"/>
                    <a:pt x="27" y="105"/>
                    <a:pt x="17" y="105"/>
                  </a:cubicBezTo>
                  <a:cubicBezTo>
                    <a:pt x="8" y="105"/>
                    <a:pt x="0" y="97"/>
                    <a:pt x="0" y="88"/>
                  </a:cubicBezTo>
                  <a:cubicBezTo>
                    <a:pt x="0" y="16"/>
                    <a:pt x="0" y="16"/>
                    <a:pt x="0" y="16"/>
                  </a:cubicBezTo>
                  <a:cubicBezTo>
                    <a:pt x="0" y="7"/>
                    <a:pt x="8" y="0"/>
                    <a:pt x="17" y="0"/>
                  </a:cubicBezTo>
                  <a:cubicBezTo>
                    <a:pt x="27" y="0"/>
                    <a:pt x="34" y="7"/>
                    <a:pt x="34" y="16"/>
                  </a:cubicBezTo>
                  <a:lnTo>
                    <a:pt x="34" y="88"/>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8472" name="Group 40">
            <a:extLst>
              <a:ext uri="{FF2B5EF4-FFF2-40B4-BE49-F238E27FC236}">
                <a16:creationId xmlns:a16="http://schemas.microsoft.com/office/drawing/2014/main" id="{4AEA7E07-38A4-47AD-8A48-2E88B590D479}"/>
              </a:ext>
            </a:extLst>
          </p:cNvPr>
          <p:cNvGrpSpPr>
            <a:grpSpLocks/>
          </p:cNvGrpSpPr>
          <p:nvPr/>
        </p:nvGrpSpPr>
        <p:grpSpPr bwMode="auto">
          <a:xfrm>
            <a:off x="6353175" y="4187825"/>
            <a:ext cx="250825" cy="322263"/>
            <a:chOff x="0" y="0"/>
            <a:chExt cx="249238" cy="322262"/>
          </a:xfrm>
        </p:grpSpPr>
        <p:sp>
          <p:nvSpPr>
            <p:cNvPr id="18473" name="Freeform 33">
              <a:extLst>
                <a:ext uri="{FF2B5EF4-FFF2-40B4-BE49-F238E27FC236}">
                  <a16:creationId xmlns:a16="http://schemas.microsoft.com/office/drawing/2014/main" id="{CFF35BE7-6195-4984-B22F-F79EB04BF650}"/>
                </a:ext>
              </a:extLst>
            </p:cNvPr>
            <p:cNvSpPr>
              <a:spLocks noChangeArrowheads="1"/>
            </p:cNvSpPr>
            <p:nvPr/>
          </p:nvSpPr>
          <p:spPr bwMode="auto">
            <a:xfrm>
              <a:off x="3175" y="0"/>
              <a:ext cx="246063" cy="247650"/>
            </a:xfrm>
            <a:custGeom>
              <a:avLst/>
              <a:gdLst>
                <a:gd name="T0" fmla="*/ 122 w 167"/>
                <a:gd name="T1" fmla="*/ 9 h 168"/>
                <a:gd name="T2" fmla="*/ 156 w 167"/>
                <a:gd name="T3" fmla="*/ 75 h 168"/>
                <a:gd name="T4" fmla="*/ 74 w 167"/>
                <a:gd name="T5" fmla="*/ 157 h 168"/>
                <a:gd name="T6" fmla="*/ 8 w 167"/>
                <a:gd name="T7" fmla="*/ 125 h 168"/>
                <a:gd name="T8" fmla="*/ 0 w 167"/>
                <a:gd name="T9" fmla="*/ 132 h 168"/>
                <a:gd name="T10" fmla="*/ 74 w 167"/>
                <a:gd name="T11" fmla="*/ 168 h 168"/>
                <a:gd name="T12" fmla="*/ 167 w 167"/>
                <a:gd name="T13" fmla="*/ 75 h 168"/>
                <a:gd name="T14" fmla="*/ 129 w 167"/>
                <a:gd name="T15" fmla="*/ 0 h 168"/>
                <a:gd name="T16" fmla="*/ 122 w 167"/>
                <a:gd name="T17" fmla="*/ 9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68"/>
                <a:gd name="T29" fmla="*/ 167 w 167"/>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68">
                  <a:moveTo>
                    <a:pt x="122" y="9"/>
                  </a:moveTo>
                  <a:cubicBezTo>
                    <a:pt x="143" y="24"/>
                    <a:pt x="156" y="48"/>
                    <a:pt x="156" y="75"/>
                  </a:cubicBezTo>
                  <a:cubicBezTo>
                    <a:pt x="156" y="120"/>
                    <a:pt x="119" y="157"/>
                    <a:pt x="74" y="157"/>
                  </a:cubicBezTo>
                  <a:cubicBezTo>
                    <a:pt x="47" y="157"/>
                    <a:pt x="23" y="145"/>
                    <a:pt x="8" y="125"/>
                  </a:cubicBezTo>
                  <a:cubicBezTo>
                    <a:pt x="0" y="132"/>
                    <a:pt x="0" y="132"/>
                    <a:pt x="0" y="132"/>
                  </a:cubicBezTo>
                  <a:cubicBezTo>
                    <a:pt x="17" y="154"/>
                    <a:pt x="43" y="168"/>
                    <a:pt x="74" y="168"/>
                  </a:cubicBezTo>
                  <a:cubicBezTo>
                    <a:pt x="125" y="168"/>
                    <a:pt x="167" y="126"/>
                    <a:pt x="167" y="75"/>
                  </a:cubicBezTo>
                  <a:cubicBezTo>
                    <a:pt x="167" y="44"/>
                    <a:pt x="152" y="17"/>
                    <a:pt x="129" y="0"/>
                  </a:cubicBezTo>
                  <a:lnTo>
                    <a:pt x="122" y="9"/>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74" name="Freeform 34">
              <a:extLst>
                <a:ext uri="{FF2B5EF4-FFF2-40B4-BE49-F238E27FC236}">
                  <a16:creationId xmlns:a16="http://schemas.microsoft.com/office/drawing/2014/main" id="{DD3E98DC-05A9-4488-8358-D3E95F10E3BC}"/>
                </a:ext>
              </a:extLst>
            </p:cNvPr>
            <p:cNvSpPr>
              <a:spLocks noEditPoints="1" noChangeArrowheads="1"/>
            </p:cNvSpPr>
            <p:nvPr/>
          </p:nvSpPr>
          <p:spPr bwMode="auto">
            <a:xfrm>
              <a:off x="4762" y="4762"/>
              <a:ext cx="219075" cy="217487"/>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74 w 148"/>
                <a:gd name="T11" fmla="*/ 144 h 148"/>
                <a:gd name="T12" fmla="*/ 3 w 148"/>
                <a:gd name="T13" fmla="*/ 74 h 148"/>
                <a:gd name="T14" fmla="*/ 74 w 148"/>
                <a:gd name="T15" fmla="*/ 3 h 148"/>
                <a:gd name="T16" fmla="*/ 144 w 148"/>
                <a:gd name="T17" fmla="*/ 74 h 148"/>
                <a:gd name="T18" fmla="*/ 74 w 148"/>
                <a:gd name="T19" fmla="*/ 144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148"/>
                <a:gd name="T32" fmla="*/ 148 w 148"/>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148">
                  <a:moveTo>
                    <a:pt x="74" y="0"/>
                  </a:moveTo>
                  <a:cubicBezTo>
                    <a:pt x="33" y="0"/>
                    <a:pt x="0" y="33"/>
                    <a:pt x="0" y="74"/>
                  </a:cubicBezTo>
                  <a:cubicBezTo>
                    <a:pt x="0" y="114"/>
                    <a:pt x="33" y="148"/>
                    <a:pt x="74" y="148"/>
                  </a:cubicBezTo>
                  <a:cubicBezTo>
                    <a:pt x="115" y="148"/>
                    <a:pt x="148" y="114"/>
                    <a:pt x="148" y="74"/>
                  </a:cubicBezTo>
                  <a:cubicBezTo>
                    <a:pt x="148" y="33"/>
                    <a:pt x="115" y="0"/>
                    <a:pt x="74" y="0"/>
                  </a:cubicBezTo>
                  <a:close/>
                  <a:moveTo>
                    <a:pt x="74" y="144"/>
                  </a:moveTo>
                  <a:cubicBezTo>
                    <a:pt x="35" y="144"/>
                    <a:pt x="3" y="113"/>
                    <a:pt x="3" y="74"/>
                  </a:cubicBezTo>
                  <a:cubicBezTo>
                    <a:pt x="3" y="35"/>
                    <a:pt x="35" y="3"/>
                    <a:pt x="74" y="3"/>
                  </a:cubicBezTo>
                  <a:cubicBezTo>
                    <a:pt x="113" y="3"/>
                    <a:pt x="144" y="35"/>
                    <a:pt x="144" y="74"/>
                  </a:cubicBezTo>
                  <a:cubicBezTo>
                    <a:pt x="144" y="113"/>
                    <a:pt x="113" y="144"/>
                    <a:pt x="74" y="144"/>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75" name="Freeform 35">
              <a:extLst>
                <a:ext uri="{FF2B5EF4-FFF2-40B4-BE49-F238E27FC236}">
                  <a16:creationId xmlns:a16="http://schemas.microsoft.com/office/drawing/2014/main" id="{399B6CD5-5A28-43D9-8F5F-530DB471F83F}"/>
                </a:ext>
              </a:extLst>
            </p:cNvPr>
            <p:cNvSpPr>
              <a:spLocks noChangeArrowheads="1"/>
            </p:cNvSpPr>
            <p:nvPr/>
          </p:nvSpPr>
          <p:spPr bwMode="auto">
            <a:xfrm>
              <a:off x="0" y="9525"/>
              <a:ext cx="244475" cy="212725"/>
            </a:xfrm>
            <a:custGeom>
              <a:avLst/>
              <a:gdLst>
                <a:gd name="T0" fmla="*/ 48 w 166"/>
                <a:gd name="T1" fmla="*/ 11 h 145"/>
                <a:gd name="T2" fmla="*/ 45 w 166"/>
                <a:gd name="T3" fmla="*/ 17 h 145"/>
                <a:gd name="T4" fmla="*/ 42 w 166"/>
                <a:gd name="T5" fmla="*/ 21 h 145"/>
                <a:gd name="T6" fmla="*/ 39 w 166"/>
                <a:gd name="T7" fmla="*/ 18 h 145"/>
                <a:gd name="T8" fmla="*/ 38 w 166"/>
                <a:gd name="T9" fmla="*/ 23 h 145"/>
                <a:gd name="T10" fmla="*/ 31 w 166"/>
                <a:gd name="T11" fmla="*/ 25 h 145"/>
                <a:gd name="T12" fmla="*/ 26 w 166"/>
                <a:gd name="T13" fmla="*/ 30 h 145"/>
                <a:gd name="T14" fmla="*/ 20 w 166"/>
                <a:gd name="T15" fmla="*/ 39 h 145"/>
                <a:gd name="T16" fmla="*/ 16 w 166"/>
                <a:gd name="T17" fmla="*/ 44 h 145"/>
                <a:gd name="T18" fmla="*/ 19 w 166"/>
                <a:gd name="T19" fmla="*/ 48 h 145"/>
                <a:gd name="T20" fmla="*/ 20 w 166"/>
                <a:gd name="T21" fmla="*/ 51 h 145"/>
                <a:gd name="T22" fmla="*/ 16 w 166"/>
                <a:gd name="T23" fmla="*/ 47 h 145"/>
                <a:gd name="T24" fmla="*/ 14 w 166"/>
                <a:gd name="T25" fmla="*/ 44 h 145"/>
                <a:gd name="T26" fmla="*/ 12 w 166"/>
                <a:gd name="T27" fmla="*/ 50 h 145"/>
                <a:gd name="T28" fmla="*/ 13 w 166"/>
                <a:gd name="T29" fmla="*/ 60 h 145"/>
                <a:gd name="T30" fmla="*/ 18 w 166"/>
                <a:gd name="T31" fmla="*/ 58 h 145"/>
                <a:gd name="T32" fmla="*/ 23 w 166"/>
                <a:gd name="T33" fmla="*/ 64 h 145"/>
                <a:gd name="T34" fmla="*/ 30 w 166"/>
                <a:gd name="T35" fmla="*/ 71 h 145"/>
                <a:gd name="T36" fmla="*/ 36 w 166"/>
                <a:gd name="T37" fmla="*/ 77 h 145"/>
                <a:gd name="T38" fmla="*/ 45 w 166"/>
                <a:gd name="T39" fmla="*/ 85 h 145"/>
                <a:gd name="T40" fmla="*/ 42 w 166"/>
                <a:gd name="T41" fmla="*/ 98 h 145"/>
                <a:gd name="T42" fmla="*/ 36 w 166"/>
                <a:gd name="T43" fmla="*/ 113 h 145"/>
                <a:gd name="T44" fmla="*/ 38 w 166"/>
                <a:gd name="T45" fmla="*/ 123 h 145"/>
                <a:gd name="T46" fmla="*/ 34 w 166"/>
                <a:gd name="T47" fmla="*/ 124 h 145"/>
                <a:gd name="T48" fmla="*/ 23 w 166"/>
                <a:gd name="T49" fmla="*/ 108 h 145"/>
                <a:gd name="T50" fmla="*/ 12 w 166"/>
                <a:gd name="T51" fmla="*/ 82 h 145"/>
                <a:gd name="T52" fmla="*/ 8 w 166"/>
                <a:gd name="T53" fmla="*/ 63 h 145"/>
                <a:gd name="T54" fmla="*/ 54 w 166"/>
                <a:gd name="T55" fmla="*/ 133 h 145"/>
                <a:gd name="T56" fmla="*/ 65 w 166"/>
                <a:gd name="T57" fmla="*/ 131 h 145"/>
                <a:gd name="T58" fmla="*/ 80 w 166"/>
                <a:gd name="T59" fmla="*/ 130 h 145"/>
                <a:gd name="T60" fmla="*/ 79 w 166"/>
                <a:gd name="T61" fmla="*/ 136 h 145"/>
                <a:gd name="T62" fmla="*/ 88 w 166"/>
                <a:gd name="T63" fmla="*/ 135 h 145"/>
                <a:gd name="T64" fmla="*/ 101 w 166"/>
                <a:gd name="T65" fmla="*/ 134 h 145"/>
                <a:gd name="T66" fmla="*/ 100 w 166"/>
                <a:gd name="T67" fmla="*/ 2 h 145"/>
                <a:gd name="T68" fmla="*/ 143 w 166"/>
                <a:gd name="T69" fmla="*/ 46 h 145"/>
                <a:gd name="T70" fmla="*/ 137 w 166"/>
                <a:gd name="T71" fmla="*/ 42 h 145"/>
                <a:gd name="T72" fmla="*/ 132 w 166"/>
                <a:gd name="T73" fmla="*/ 54 h 145"/>
                <a:gd name="T74" fmla="*/ 124 w 166"/>
                <a:gd name="T75" fmla="*/ 43 h 145"/>
                <a:gd name="T76" fmla="*/ 127 w 166"/>
                <a:gd name="T77" fmla="*/ 54 h 145"/>
                <a:gd name="T78" fmla="*/ 136 w 166"/>
                <a:gd name="T79" fmla="*/ 57 h 145"/>
                <a:gd name="T80" fmla="*/ 132 w 166"/>
                <a:gd name="T81" fmla="*/ 73 h 145"/>
                <a:gd name="T82" fmla="*/ 128 w 166"/>
                <a:gd name="T83" fmla="*/ 89 h 145"/>
                <a:gd name="T84" fmla="*/ 123 w 166"/>
                <a:gd name="T85" fmla="*/ 100 h 145"/>
                <a:gd name="T86" fmla="*/ 107 w 166"/>
                <a:gd name="T87" fmla="*/ 112 h 145"/>
                <a:gd name="T88" fmla="*/ 103 w 166"/>
                <a:gd name="T89" fmla="*/ 101 h 145"/>
                <a:gd name="T90" fmla="*/ 104 w 166"/>
                <a:gd name="T91" fmla="*/ 88 h 145"/>
                <a:gd name="T92" fmla="*/ 98 w 166"/>
                <a:gd name="T93" fmla="*/ 73 h 145"/>
                <a:gd name="T94" fmla="*/ 91 w 166"/>
                <a:gd name="T95" fmla="*/ 65 h 145"/>
                <a:gd name="T96" fmla="*/ 72 w 166"/>
                <a:gd name="T97" fmla="*/ 65 h 145"/>
                <a:gd name="T98" fmla="*/ 65 w 166"/>
                <a:gd name="T99" fmla="*/ 55 h 145"/>
                <a:gd name="T100" fmla="*/ 73 w 166"/>
                <a:gd name="T101" fmla="*/ 36 h 145"/>
                <a:gd name="T102" fmla="*/ 87 w 166"/>
                <a:gd name="T103" fmla="*/ 30 h 145"/>
                <a:gd name="T104" fmla="*/ 95 w 166"/>
                <a:gd name="T105" fmla="*/ 34 h 145"/>
                <a:gd name="T106" fmla="*/ 106 w 166"/>
                <a:gd name="T107" fmla="*/ 34 h 145"/>
                <a:gd name="T108" fmla="*/ 118 w 166"/>
                <a:gd name="T109" fmla="*/ 32 h 145"/>
                <a:gd name="T110" fmla="*/ 107 w 166"/>
                <a:gd name="T111" fmla="*/ 27 h 145"/>
                <a:gd name="T112" fmla="*/ 106 w 166"/>
                <a:gd name="T113" fmla="*/ 23 h 145"/>
                <a:gd name="T114" fmla="*/ 93 w 166"/>
                <a:gd name="T115" fmla="*/ 23 h 145"/>
                <a:gd name="T116" fmla="*/ 81 w 166"/>
                <a:gd name="T117" fmla="*/ 27 h 145"/>
                <a:gd name="T118" fmla="*/ 78 w 166"/>
                <a:gd name="T119" fmla="*/ 15 h 145"/>
                <a:gd name="T120" fmla="*/ 70 w 166"/>
                <a:gd name="T121" fmla="*/ 8 h 145"/>
                <a:gd name="T122" fmla="*/ 79 w 166"/>
                <a:gd name="T123" fmla="*/ 2 h 1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45"/>
                <a:gd name="T188" fmla="*/ 166 w 166"/>
                <a:gd name="T189" fmla="*/ 145 h 1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45">
                  <a:moveTo>
                    <a:pt x="67" y="0"/>
                  </a:moveTo>
                  <a:cubicBezTo>
                    <a:pt x="67" y="0"/>
                    <a:pt x="42" y="3"/>
                    <a:pt x="25" y="23"/>
                  </a:cubicBezTo>
                  <a:cubicBezTo>
                    <a:pt x="25" y="23"/>
                    <a:pt x="39" y="9"/>
                    <a:pt x="46" y="9"/>
                  </a:cubicBezTo>
                  <a:cubicBezTo>
                    <a:pt x="48" y="10"/>
                    <a:pt x="48" y="10"/>
                    <a:pt x="48" y="10"/>
                  </a:cubicBezTo>
                  <a:cubicBezTo>
                    <a:pt x="48" y="11"/>
                    <a:pt x="48" y="11"/>
                    <a:pt x="48" y="11"/>
                  </a:cubicBezTo>
                  <a:cubicBezTo>
                    <a:pt x="46" y="13"/>
                    <a:pt x="46" y="13"/>
                    <a:pt x="46" y="13"/>
                  </a:cubicBezTo>
                  <a:cubicBezTo>
                    <a:pt x="47" y="14"/>
                    <a:pt x="47" y="14"/>
                    <a:pt x="47" y="14"/>
                  </a:cubicBezTo>
                  <a:cubicBezTo>
                    <a:pt x="46" y="15"/>
                    <a:pt x="46" y="15"/>
                    <a:pt x="46" y="15"/>
                  </a:cubicBezTo>
                  <a:cubicBezTo>
                    <a:pt x="45" y="16"/>
                    <a:pt x="45" y="16"/>
                    <a:pt x="45" y="16"/>
                  </a:cubicBezTo>
                  <a:cubicBezTo>
                    <a:pt x="45" y="16"/>
                    <a:pt x="45" y="16"/>
                    <a:pt x="45" y="17"/>
                  </a:cubicBezTo>
                  <a:cubicBezTo>
                    <a:pt x="45" y="17"/>
                    <a:pt x="45" y="18"/>
                    <a:pt x="45" y="18"/>
                  </a:cubicBezTo>
                  <a:cubicBezTo>
                    <a:pt x="45" y="19"/>
                    <a:pt x="45" y="19"/>
                    <a:pt x="45" y="19"/>
                  </a:cubicBezTo>
                  <a:cubicBezTo>
                    <a:pt x="45" y="20"/>
                    <a:pt x="45" y="20"/>
                    <a:pt x="45" y="20"/>
                  </a:cubicBezTo>
                  <a:cubicBezTo>
                    <a:pt x="43" y="21"/>
                    <a:pt x="43" y="21"/>
                    <a:pt x="43" y="21"/>
                  </a:cubicBezTo>
                  <a:cubicBezTo>
                    <a:pt x="43" y="21"/>
                    <a:pt x="42" y="21"/>
                    <a:pt x="42" y="21"/>
                  </a:cubicBezTo>
                  <a:cubicBezTo>
                    <a:pt x="41" y="21"/>
                    <a:pt x="41" y="20"/>
                    <a:pt x="41" y="20"/>
                  </a:cubicBezTo>
                  <a:cubicBezTo>
                    <a:pt x="42" y="19"/>
                    <a:pt x="42" y="19"/>
                    <a:pt x="42" y="19"/>
                  </a:cubicBezTo>
                  <a:cubicBezTo>
                    <a:pt x="42" y="19"/>
                    <a:pt x="43" y="18"/>
                    <a:pt x="42" y="18"/>
                  </a:cubicBezTo>
                  <a:cubicBezTo>
                    <a:pt x="42" y="18"/>
                    <a:pt x="42" y="17"/>
                    <a:pt x="41" y="17"/>
                  </a:cubicBezTo>
                  <a:cubicBezTo>
                    <a:pt x="40" y="17"/>
                    <a:pt x="39" y="18"/>
                    <a:pt x="39" y="18"/>
                  </a:cubicBezTo>
                  <a:cubicBezTo>
                    <a:pt x="38" y="19"/>
                    <a:pt x="38" y="19"/>
                    <a:pt x="38" y="19"/>
                  </a:cubicBezTo>
                  <a:cubicBezTo>
                    <a:pt x="38" y="21"/>
                    <a:pt x="38" y="21"/>
                    <a:pt x="38" y="21"/>
                  </a:cubicBezTo>
                  <a:cubicBezTo>
                    <a:pt x="38" y="21"/>
                    <a:pt x="38" y="21"/>
                    <a:pt x="38" y="21"/>
                  </a:cubicBezTo>
                  <a:cubicBezTo>
                    <a:pt x="38" y="21"/>
                    <a:pt x="39" y="22"/>
                    <a:pt x="39" y="22"/>
                  </a:cubicBezTo>
                  <a:cubicBezTo>
                    <a:pt x="39" y="22"/>
                    <a:pt x="38" y="23"/>
                    <a:pt x="38" y="23"/>
                  </a:cubicBezTo>
                  <a:cubicBezTo>
                    <a:pt x="38" y="23"/>
                    <a:pt x="38" y="24"/>
                    <a:pt x="37" y="24"/>
                  </a:cubicBezTo>
                  <a:cubicBezTo>
                    <a:pt x="36" y="23"/>
                    <a:pt x="35" y="23"/>
                    <a:pt x="35" y="23"/>
                  </a:cubicBezTo>
                  <a:cubicBezTo>
                    <a:pt x="34" y="23"/>
                    <a:pt x="34" y="23"/>
                    <a:pt x="33" y="23"/>
                  </a:cubicBezTo>
                  <a:cubicBezTo>
                    <a:pt x="33" y="23"/>
                    <a:pt x="33" y="23"/>
                    <a:pt x="33" y="23"/>
                  </a:cubicBezTo>
                  <a:cubicBezTo>
                    <a:pt x="31" y="25"/>
                    <a:pt x="31" y="25"/>
                    <a:pt x="31" y="25"/>
                  </a:cubicBezTo>
                  <a:cubicBezTo>
                    <a:pt x="30" y="25"/>
                    <a:pt x="30" y="25"/>
                    <a:pt x="30" y="25"/>
                  </a:cubicBezTo>
                  <a:cubicBezTo>
                    <a:pt x="30" y="27"/>
                    <a:pt x="30" y="27"/>
                    <a:pt x="30" y="27"/>
                  </a:cubicBezTo>
                  <a:cubicBezTo>
                    <a:pt x="30" y="27"/>
                    <a:pt x="29" y="27"/>
                    <a:pt x="28" y="28"/>
                  </a:cubicBezTo>
                  <a:cubicBezTo>
                    <a:pt x="27" y="28"/>
                    <a:pt x="27" y="28"/>
                    <a:pt x="27" y="28"/>
                  </a:cubicBezTo>
                  <a:cubicBezTo>
                    <a:pt x="26" y="30"/>
                    <a:pt x="26" y="30"/>
                    <a:pt x="26" y="30"/>
                  </a:cubicBezTo>
                  <a:cubicBezTo>
                    <a:pt x="26" y="30"/>
                    <a:pt x="25" y="30"/>
                    <a:pt x="25" y="31"/>
                  </a:cubicBezTo>
                  <a:cubicBezTo>
                    <a:pt x="24" y="32"/>
                    <a:pt x="22" y="33"/>
                    <a:pt x="22" y="33"/>
                  </a:cubicBezTo>
                  <a:cubicBezTo>
                    <a:pt x="22" y="33"/>
                    <a:pt x="21" y="34"/>
                    <a:pt x="21" y="35"/>
                  </a:cubicBezTo>
                  <a:cubicBezTo>
                    <a:pt x="21" y="35"/>
                    <a:pt x="21" y="36"/>
                    <a:pt x="20" y="37"/>
                  </a:cubicBezTo>
                  <a:cubicBezTo>
                    <a:pt x="20" y="37"/>
                    <a:pt x="20" y="38"/>
                    <a:pt x="20" y="39"/>
                  </a:cubicBezTo>
                  <a:cubicBezTo>
                    <a:pt x="20" y="39"/>
                    <a:pt x="19" y="40"/>
                    <a:pt x="19" y="40"/>
                  </a:cubicBezTo>
                  <a:cubicBezTo>
                    <a:pt x="18" y="41"/>
                    <a:pt x="18" y="41"/>
                    <a:pt x="18" y="41"/>
                  </a:cubicBezTo>
                  <a:cubicBezTo>
                    <a:pt x="18" y="41"/>
                    <a:pt x="16" y="42"/>
                    <a:pt x="15" y="42"/>
                  </a:cubicBezTo>
                  <a:cubicBezTo>
                    <a:pt x="15" y="42"/>
                    <a:pt x="15" y="43"/>
                    <a:pt x="15" y="44"/>
                  </a:cubicBezTo>
                  <a:cubicBezTo>
                    <a:pt x="16" y="44"/>
                    <a:pt x="16" y="44"/>
                    <a:pt x="16" y="44"/>
                  </a:cubicBezTo>
                  <a:cubicBezTo>
                    <a:pt x="17" y="45"/>
                    <a:pt x="17" y="45"/>
                    <a:pt x="17" y="45"/>
                  </a:cubicBezTo>
                  <a:cubicBezTo>
                    <a:pt x="17" y="46"/>
                    <a:pt x="17" y="46"/>
                    <a:pt x="17" y="46"/>
                  </a:cubicBezTo>
                  <a:cubicBezTo>
                    <a:pt x="17" y="47"/>
                    <a:pt x="16" y="48"/>
                    <a:pt x="17" y="48"/>
                  </a:cubicBezTo>
                  <a:cubicBezTo>
                    <a:pt x="17" y="48"/>
                    <a:pt x="18" y="48"/>
                    <a:pt x="18" y="48"/>
                  </a:cubicBezTo>
                  <a:cubicBezTo>
                    <a:pt x="19" y="48"/>
                    <a:pt x="19" y="48"/>
                    <a:pt x="19" y="48"/>
                  </a:cubicBezTo>
                  <a:cubicBezTo>
                    <a:pt x="21" y="49"/>
                    <a:pt x="21" y="49"/>
                    <a:pt x="21" y="49"/>
                  </a:cubicBezTo>
                  <a:cubicBezTo>
                    <a:pt x="21" y="50"/>
                    <a:pt x="21" y="50"/>
                    <a:pt x="21" y="50"/>
                  </a:cubicBezTo>
                  <a:cubicBezTo>
                    <a:pt x="21" y="51"/>
                    <a:pt x="21" y="51"/>
                    <a:pt x="21" y="51"/>
                  </a:cubicBezTo>
                  <a:cubicBezTo>
                    <a:pt x="20" y="51"/>
                    <a:pt x="20" y="51"/>
                    <a:pt x="20" y="51"/>
                  </a:cubicBezTo>
                  <a:cubicBezTo>
                    <a:pt x="20" y="51"/>
                    <a:pt x="20" y="51"/>
                    <a:pt x="20" y="51"/>
                  </a:cubicBezTo>
                  <a:cubicBezTo>
                    <a:pt x="20" y="50"/>
                    <a:pt x="20" y="50"/>
                    <a:pt x="19" y="50"/>
                  </a:cubicBezTo>
                  <a:cubicBezTo>
                    <a:pt x="18" y="50"/>
                    <a:pt x="18" y="50"/>
                    <a:pt x="18" y="50"/>
                  </a:cubicBezTo>
                  <a:cubicBezTo>
                    <a:pt x="17" y="50"/>
                    <a:pt x="17" y="50"/>
                    <a:pt x="17" y="49"/>
                  </a:cubicBezTo>
                  <a:cubicBezTo>
                    <a:pt x="16" y="49"/>
                    <a:pt x="16" y="50"/>
                    <a:pt x="16" y="49"/>
                  </a:cubicBezTo>
                  <a:cubicBezTo>
                    <a:pt x="16" y="48"/>
                    <a:pt x="17" y="48"/>
                    <a:pt x="16" y="47"/>
                  </a:cubicBezTo>
                  <a:cubicBezTo>
                    <a:pt x="15" y="46"/>
                    <a:pt x="15" y="46"/>
                    <a:pt x="15" y="46"/>
                  </a:cubicBezTo>
                  <a:cubicBezTo>
                    <a:pt x="15" y="46"/>
                    <a:pt x="15" y="47"/>
                    <a:pt x="15" y="46"/>
                  </a:cubicBezTo>
                  <a:cubicBezTo>
                    <a:pt x="14" y="46"/>
                    <a:pt x="14" y="45"/>
                    <a:pt x="14" y="46"/>
                  </a:cubicBezTo>
                  <a:cubicBezTo>
                    <a:pt x="14" y="46"/>
                    <a:pt x="13" y="46"/>
                    <a:pt x="13" y="45"/>
                  </a:cubicBezTo>
                  <a:cubicBezTo>
                    <a:pt x="13" y="45"/>
                    <a:pt x="14" y="44"/>
                    <a:pt x="14" y="44"/>
                  </a:cubicBezTo>
                  <a:cubicBezTo>
                    <a:pt x="14" y="43"/>
                    <a:pt x="14" y="42"/>
                    <a:pt x="14" y="42"/>
                  </a:cubicBezTo>
                  <a:cubicBezTo>
                    <a:pt x="14" y="40"/>
                    <a:pt x="14" y="40"/>
                    <a:pt x="14" y="40"/>
                  </a:cubicBezTo>
                  <a:cubicBezTo>
                    <a:pt x="14" y="40"/>
                    <a:pt x="12" y="44"/>
                    <a:pt x="11" y="48"/>
                  </a:cubicBezTo>
                  <a:cubicBezTo>
                    <a:pt x="11" y="48"/>
                    <a:pt x="12" y="47"/>
                    <a:pt x="12" y="48"/>
                  </a:cubicBezTo>
                  <a:cubicBezTo>
                    <a:pt x="12" y="49"/>
                    <a:pt x="12" y="49"/>
                    <a:pt x="12" y="50"/>
                  </a:cubicBezTo>
                  <a:cubicBezTo>
                    <a:pt x="12" y="50"/>
                    <a:pt x="12" y="50"/>
                    <a:pt x="12" y="52"/>
                  </a:cubicBezTo>
                  <a:cubicBezTo>
                    <a:pt x="12" y="54"/>
                    <a:pt x="12" y="54"/>
                    <a:pt x="12" y="55"/>
                  </a:cubicBezTo>
                  <a:cubicBezTo>
                    <a:pt x="12" y="55"/>
                    <a:pt x="12" y="56"/>
                    <a:pt x="12" y="57"/>
                  </a:cubicBezTo>
                  <a:cubicBezTo>
                    <a:pt x="11" y="58"/>
                    <a:pt x="12" y="59"/>
                    <a:pt x="12" y="60"/>
                  </a:cubicBezTo>
                  <a:cubicBezTo>
                    <a:pt x="13" y="60"/>
                    <a:pt x="13" y="60"/>
                    <a:pt x="13" y="60"/>
                  </a:cubicBezTo>
                  <a:cubicBezTo>
                    <a:pt x="13" y="61"/>
                    <a:pt x="12" y="62"/>
                    <a:pt x="13" y="61"/>
                  </a:cubicBezTo>
                  <a:cubicBezTo>
                    <a:pt x="14" y="59"/>
                    <a:pt x="14" y="59"/>
                    <a:pt x="14" y="59"/>
                  </a:cubicBezTo>
                  <a:cubicBezTo>
                    <a:pt x="15" y="58"/>
                    <a:pt x="15" y="58"/>
                    <a:pt x="15" y="58"/>
                  </a:cubicBezTo>
                  <a:cubicBezTo>
                    <a:pt x="15" y="58"/>
                    <a:pt x="15" y="57"/>
                    <a:pt x="16" y="57"/>
                  </a:cubicBezTo>
                  <a:cubicBezTo>
                    <a:pt x="17" y="58"/>
                    <a:pt x="17" y="57"/>
                    <a:pt x="18" y="58"/>
                  </a:cubicBezTo>
                  <a:cubicBezTo>
                    <a:pt x="18" y="58"/>
                    <a:pt x="17" y="59"/>
                    <a:pt x="18" y="60"/>
                  </a:cubicBezTo>
                  <a:cubicBezTo>
                    <a:pt x="18" y="60"/>
                    <a:pt x="20" y="59"/>
                    <a:pt x="20" y="59"/>
                  </a:cubicBezTo>
                  <a:cubicBezTo>
                    <a:pt x="21" y="59"/>
                    <a:pt x="21" y="59"/>
                    <a:pt x="22" y="60"/>
                  </a:cubicBezTo>
                  <a:cubicBezTo>
                    <a:pt x="22" y="61"/>
                    <a:pt x="22" y="62"/>
                    <a:pt x="23" y="62"/>
                  </a:cubicBezTo>
                  <a:cubicBezTo>
                    <a:pt x="23" y="62"/>
                    <a:pt x="23" y="63"/>
                    <a:pt x="23" y="64"/>
                  </a:cubicBezTo>
                  <a:cubicBezTo>
                    <a:pt x="24" y="65"/>
                    <a:pt x="25" y="65"/>
                    <a:pt x="25" y="65"/>
                  </a:cubicBezTo>
                  <a:cubicBezTo>
                    <a:pt x="26" y="65"/>
                    <a:pt x="27" y="65"/>
                    <a:pt x="28" y="66"/>
                  </a:cubicBezTo>
                  <a:cubicBezTo>
                    <a:pt x="28" y="66"/>
                    <a:pt x="28" y="67"/>
                    <a:pt x="29" y="67"/>
                  </a:cubicBezTo>
                  <a:cubicBezTo>
                    <a:pt x="30" y="67"/>
                    <a:pt x="30" y="69"/>
                    <a:pt x="30" y="69"/>
                  </a:cubicBezTo>
                  <a:cubicBezTo>
                    <a:pt x="30" y="69"/>
                    <a:pt x="30" y="71"/>
                    <a:pt x="30" y="71"/>
                  </a:cubicBezTo>
                  <a:cubicBezTo>
                    <a:pt x="30" y="71"/>
                    <a:pt x="30" y="72"/>
                    <a:pt x="30" y="72"/>
                  </a:cubicBezTo>
                  <a:cubicBezTo>
                    <a:pt x="31" y="72"/>
                    <a:pt x="32" y="73"/>
                    <a:pt x="32" y="73"/>
                  </a:cubicBezTo>
                  <a:cubicBezTo>
                    <a:pt x="32" y="73"/>
                    <a:pt x="32" y="74"/>
                    <a:pt x="33" y="74"/>
                  </a:cubicBezTo>
                  <a:cubicBezTo>
                    <a:pt x="34" y="75"/>
                    <a:pt x="35" y="75"/>
                    <a:pt x="36" y="75"/>
                  </a:cubicBezTo>
                  <a:cubicBezTo>
                    <a:pt x="36" y="76"/>
                    <a:pt x="35" y="77"/>
                    <a:pt x="36" y="77"/>
                  </a:cubicBezTo>
                  <a:cubicBezTo>
                    <a:pt x="38" y="76"/>
                    <a:pt x="39" y="76"/>
                    <a:pt x="40" y="77"/>
                  </a:cubicBezTo>
                  <a:cubicBezTo>
                    <a:pt x="41" y="77"/>
                    <a:pt x="40" y="78"/>
                    <a:pt x="42" y="79"/>
                  </a:cubicBezTo>
                  <a:cubicBezTo>
                    <a:pt x="44" y="80"/>
                    <a:pt x="44" y="80"/>
                    <a:pt x="45" y="81"/>
                  </a:cubicBezTo>
                  <a:cubicBezTo>
                    <a:pt x="45" y="81"/>
                    <a:pt x="46" y="81"/>
                    <a:pt x="46" y="82"/>
                  </a:cubicBezTo>
                  <a:cubicBezTo>
                    <a:pt x="46" y="84"/>
                    <a:pt x="45" y="84"/>
                    <a:pt x="45" y="85"/>
                  </a:cubicBezTo>
                  <a:cubicBezTo>
                    <a:pt x="44" y="86"/>
                    <a:pt x="43" y="87"/>
                    <a:pt x="43" y="88"/>
                  </a:cubicBezTo>
                  <a:cubicBezTo>
                    <a:pt x="42" y="88"/>
                    <a:pt x="42" y="89"/>
                    <a:pt x="42" y="90"/>
                  </a:cubicBezTo>
                  <a:cubicBezTo>
                    <a:pt x="43" y="91"/>
                    <a:pt x="43" y="92"/>
                    <a:pt x="43" y="93"/>
                  </a:cubicBezTo>
                  <a:cubicBezTo>
                    <a:pt x="43" y="93"/>
                    <a:pt x="43" y="95"/>
                    <a:pt x="43" y="96"/>
                  </a:cubicBezTo>
                  <a:cubicBezTo>
                    <a:pt x="43" y="97"/>
                    <a:pt x="42" y="98"/>
                    <a:pt x="42" y="98"/>
                  </a:cubicBezTo>
                  <a:cubicBezTo>
                    <a:pt x="42" y="98"/>
                    <a:pt x="43" y="99"/>
                    <a:pt x="42" y="100"/>
                  </a:cubicBezTo>
                  <a:cubicBezTo>
                    <a:pt x="41" y="101"/>
                    <a:pt x="40" y="102"/>
                    <a:pt x="39" y="102"/>
                  </a:cubicBezTo>
                  <a:cubicBezTo>
                    <a:pt x="39" y="102"/>
                    <a:pt x="37" y="103"/>
                    <a:pt x="37" y="103"/>
                  </a:cubicBezTo>
                  <a:cubicBezTo>
                    <a:pt x="37" y="103"/>
                    <a:pt x="38" y="106"/>
                    <a:pt x="37" y="107"/>
                  </a:cubicBezTo>
                  <a:cubicBezTo>
                    <a:pt x="37" y="107"/>
                    <a:pt x="35" y="112"/>
                    <a:pt x="36" y="113"/>
                  </a:cubicBezTo>
                  <a:cubicBezTo>
                    <a:pt x="36" y="114"/>
                    <a:pt x="37" y="115"/>
                    <a:pt x="36" y="116"/>
                  </a:cubicBezTo>
                  <a:cubicBezTo>
                    <a:pt x="36" y="116"/>
                    <a:pt x="36" y="116"/>
                    <a:pt x="36" y="117"/>
                  </a:cubicBezTo>
                  <a:cubicBezTo>
                    <a:pt x="35" y="117"/>
                    <a:pt x="34" y="117"/>
                    <a:pt x="35" y="118"/>
                  </a:cubicBezTo>
                  <a:cubicBezTo>
                    <a:pt x="36" y="120"/>
                    <a:pt x="36" y="120"/>
                    <a:pt x="37" y="121"/>
                  </a:cubicBezTo>
                  <a:cubicBezTo>
                    <a:pt x="37" y="122"/>
                    <a:pt x="37" y="122"/>
                    <a:pt x="38" y="123"/>
                  </a:cubicBezTo>
                  <a:cubicBezTo>
                    <a:pt x="38" y="124"/>
                    <a:pt x="39" y="125"/>
                    <a:pt x="40" y="126"/>
                  </a:cubicBezTo>
                  <a:cubicBezTo>
                    <a:pt x="40" y="127"/>
                    <a:pt x="41" y="127"/>
                    <a:pt x="41" y="128"/>
                  </a:cubicBezTo>
                  <a:cubicBezTo>
                    <a:pt x="41" y="129"/>
                    <a:pt x="43" y="130"/>
                    <a:pt x="41" y="129"/>
                  </a:cubicBezTo>
                  <a:cubicBezTo>
                    <a:pt x="39" y="128"/>
                    <a:pt x="41" y="129"/>
                    <a:pt x="38" y="127"/>
                  </a:cubicBezTo>
                  <a:cubicBezTo>
                    <a:pt x="35" y="125"/>
                    <a:pt x="35" y="126"/>
                    <a:pt x="34" y="124"/>
                  </a:cubicBezTo>
                  <a:cubicBezTo>
                    <a:pt x="33" y="123"/>
                    <a:pt x="34" y="128"/>
                    <a:pt x="32" y="122"/>
                  </a:cubicBezTo>
                  <a:cubicBezTo>
                    <a:pt x="30" y="116"/>
                    <a:pt x="29" y="117"/>
                    <a:pt x="29" y="116"/>
                  </a:cubicBezTo>
                  <a:cubicBezTo>
                    <a:pt x="28" y="114"/>
                    <a:pt x="29" y="116"/>
                    <a:pt x="27" y="113"/>
                  </a:cubicBezTo>
                  <a:cubicBezTo>
                    <a:pt x="26" y="110"/>
                    <a:pt x="27" y="112"/>
                    <a:pt x="26" y="110"/>
                  </a:cubicBezTo>
                  <a:cubicBezTo>
                    <a:pt x="24" y="108"/>
                    <a:pt x="24" y="111"/>
                    <a:pt x="23" y="108"/>
                  </a:cubicBezTo>
                  <a:cubicBezTo>
                    <a:pt x="23" y="104"/>
                    <a:pt x="23" y="106"/>
                    <a:pt x="22" y="103"/>
                  </a:cubicBezTo>
                  <a:cubicBezTo>
                    <a:pt x="21" y="99"/>
                    <a:pt x="22" y="99"/>
                    <a:pt x="20" y="97"/>
                  </a:cubicBezTo>
                  <a:cubicBezTo>
                    <a:pt x="18" y="95"/>
                    <a:pt x="18" y="96"/>
                    <a:pt x="18" y="95"/>
                  </a:cubicBezTo>
                  <a:cubicBezTo>
                    <a:pt x="17" y="94"/>
                    <a:pt x="18" y="95"/>
                    <a:pt x="16" y="92"/>
                  </a:cubicBezTo>
                  <a:cubicBezTo>
                    <a:pt x="14" y="88"/>
                    <a:pt x="12" y="87"/>
                    <a:pt x="12" y="82"/>
                  </a:cubicBezTo>
                  <a:cubicBezTo>
                    <a:pt x="12" y="76"/>
                    <a:pt x="12" y="75"/>
                    <a:pt x="12" y="75"/>
                  </a:cubicBezTo>
                  <a:cubicBezTo>
                    <a:pt x="12" y="75"/>
                    <a:pt x="9" y="73"/>
                    <a:pt x="10" y="70"/>
                  </a:cubicBezTo>
                  <a:cubicBezTo>
                    <a:pt x="11" y="67"/>
                    <a:pt x="12" y="68"/>
                    <a:pt x="11" y="67"/>
                  </a:cubicBezTo>
                  <a:cubicBezTo>
                    <a:pt x="11" y="66"/>
                    <a:pt x="11" y="66"/>
                    <a:pt x="10" y="65"/>
                  </a:cubicBezTo>
                  <a:cubicBezTo>
                    <a:pt x="9" y="64"/>
                    <a:pt x="9" y="64"/>
                    <a:pt x="8" y="63"/>
                  </a:cubicBezTo>
                  <a:cubicBezTo>
                    <a:pt x="8" y="62"/>
                    <a:pt x="8" y="61"/>
                    <a:pt x="8" y="61"/>
                  </a:cubicBezTo>
                  <a:cubicBezTo>
                    <a:pt x="7" y="61"/>
                    <a:pt x="7" y="61"/>
                    <a:pt x="7" y="61"/>
                  </a:cubicBezTo>
                  <a:cubicBezTo>
                    <a:pt x="7" y="61"/>
                    <a:pt x="0" y="133"/>
                    <a:pt x="71" y="143"/>
                  </a:cubicBezTo>
                  <a:cubicBezTo>
                    <a:pt x="71" y="143"/>
                    <a:pt x="55" y="139"/>
                    <a:pt x="53" y="136"/>
                  </a:cubicBezTo>
                  <a:cubicBezTo>
                    <a:pt x="53" y="136"/>
                    <a:pt x="53" y="133"/>
                    <a:pt x="54" y="133"/>
                  </a:cubicBezTo>
                  <a:cubicBezTo>
                    <a:pt x="54" y="133"/>
                    <a:pt x="55" y="134"/>
                    <a:pt x="56" y="133"/>
                  </a:cubicBezTo>
                  <a:cubicBezTo>
                    <a:pt x="57" y="132"/>
                    <a:pt x="59" y="131"/>
                    <a:pt x="59" y="131"/>
                  </a:cubicBezTo>
                  <a:cubicBezTo>
                    <a:pt x="59" y="132"/>
                    <a:pt x="59" y="132"/>
                    <a:pt x="59" y="132"/>
                  </a:cubicBezTo>
                  <a:cubicBezTo>
                    <a:pt x="59" y="132"/>
                    <a:pt x="58" y="133"/>
                    <a:pt x="61" y="132"/>
                  </a:cubicBezTo>
                  <a:cubicBezTo>
                    <a:pt x="64" y="132"/>
                    <a:pt x="64" y="132"/>
                    <a:pt x="65" y="131"/>
                  </a:cubicBezTo>
                  <a:cubicBezTo>
                    <a:pt x="66" y="131"/>
                    <a:pt x="68" y="128"/>
                    <a:pt x="69" y="130"/>
                  </a:cubicBezTo>
                  <a:cubicBezTo>
                    <a:pt x="69" y="131"/>
                    <a:pt x="68" y="131"/>
                    <a:pt x="69" y="131"/>
                  </a:cubicBezTo>
                  <a:cubicBezTo>
                    <a:pt x="71" y="132"/>
                    <a:pt x="74" y="131"/>
                    <a:pt x="74" y="131"/>
                  </a:cubicBezTo>
                  <a:cubicBezTo>
                    <a:pt x="74" y="131"/>
                    <a:pt x="79" y="131"/>
                    <a:pt x="79" y="131"/>
                  </a:cubicBezTo>
                  <a:cubicBezTo>
                    <a:pt x="80" y="130"/>
                    <a:pt x="80" y="129"/>
                    <a:pt x="80" y="130"/>
                  </a:cubicBezTo>
                  <a:cubicBezTo>
                    <a:pt x="81" y="130"/>
                    <a:pt x="82" y="131"/>
                    <a:pt x="82" y="131"/>
                  </a:cubicBezTo>
                  <a:cubicBezTo>
                    <a:pt x="79" y="133"/>
                    <a:pt x="79" y="133"/>
                    <a:pt x="79" y="133"/>
                  </a:cubicBezTo>
                  <a:cubicBezTo>
                    <a:pt x="76" y="135"/>
                    <a:pt x="76" y="135"/>
                    <a:pt x="76" y="135"/>
                  </a:cubicBezTo>
                  <a:cubicBezTo>
                    <a:pt x="76" y="135"/>
                    <a:pt x="75" y="135"/>
                    <a:pt x="76" y="135"/>
                  </a:cubicBezTo>
                  <a:cubicBezTo>
                    <a:pt x="77" y="136"/>
                    <a:pt x="78" y="136"/>
                    <a:pt x="79" y="136"/>
                  </a:cubicBezTo>
                  <a:cubicBezTo>
                    <a:pt x="80" y="136"/>
                    <a:pt x="83" y="138"/>
                    <a:pt x="84" y="137"/>
                  </a:cubicBezTo>
                  <a:cubicBezTo>
                    <a:pt x="84" y="136"/>
                    <a:pt x="85" y="135"/>
                    <a:pt x="85" y="135"/>
                  </a:cubicBezTo>
                  <a:cubicBezTo>
                    <a:pt x="86" y="134"/>
                    <a:pt x="85" y="133"/>
                    <a:pt x="87" y="133"/>
                  </a:cubicBezTo>
                  <a:cubicBezTo>
                    <a:pt x="88" y="133"/>
                    <a:pt x="89" y="133"/>
                    <a:pt x="89" y="133"/>
                  </a:cubicBezTo>
                  <a:cubicBezTo>
                    <a:pt x="88" y="135"/>
                    <a:pt x="88" y="135"/>
                    <a:pt x="88" y="135"/>
                  </a:cubicBezTo>
                  <a:cubicBezTo>
                    <a:pt x="88" y="135"/>
                    <a:pt x="90" y="135"/>
                    <a:pt x="91" y="135"/>
                  </a:cubicBezTo>
                  <a:cubicBezTo>
                    <a:pt x="92" y="135"/>
                    <a:pt x="92" y="136"/>
                    <a:pt x="93" y="135"/>
                  </a:cubicBezTo>
                  <a:cubicBezTo>
                    <a:pt x="94" y="134"/>
                    <a:pt x="94" y="134"/>
                    <a:pt x="96" y="134"/>
                  </a:cubicBezTo>
                  <a:cubicBezTo>
                    <a:pt x="97" y="134"/>
                    <a:pt x="98" y="133"/>
                    <a:pt x="99" y="133"/>
                  </a:cubicBezTo>
                  <a:cubicBezTo>
                    <a:pt x="100" y="134"/>
                    <a:pt x="101" y="134"/>
                    <a:pt x="101" y="134"/>
                  </a:cubicBezTo>
                  <a:cubicBezTo>
                    <a:pt x="102" y="134"/>
                    <a:pt x="104" y="136"/>
                    <a:pt x="105" y="135"/>
                  </a:cubicBezTo>
                  <a:cubicBezTo>
                    <a:pt x="105" y="135"/>
                    <a:pt x="108" y="135"/>
                    <a:pt x="108" y="135"/>
                  </a:cubicBezTo>
                  <a:cubicBezTo>
                    <a:pt x="108" y="135"/>
                    <a:pt x="100" y="143"/>
                    <a:pt x="82" y="143"/>
                  </a:cubicBezTo>
                  <a:cubicBezTo>
                    <a:pt x="82" y="143"/>
                    <a:pt x="122" y="145"/>
                    <a:pt x="144" y="106"/>
                  </a:cubicBezTo>
                  <a:cubicBezTo>
                    <a:pt x="166" y="68"/>
                    <a:pt x="151" y="19"/>
                    <a:pt x="100" y="2"/>
                  </a:cubicBezTo>
                  <a:cubicBezTo>
                    <a:pt x="100" y="2"/>
                    <a:pt x="138" y="16"/>
                    <a:pt x="148" y="52"/>
                  </a:cubicBezTo>
                  <a:cubicBezTo>
                    <a:pt x="147" y="53"/>
                    <a:pt x="147" y="53"/>
                    <a:pt x="147" y="53"/>
                  </a:cubicBezTo>
                  <a:cubicBezTo>
                    <a:pt x="146" y="52"/>
                    <a:pt x="146" y="52"/>
                    <a:pt x="146" y="50"/>
                  </a:cubicBezTo>
                  <a:cubicBezTo>
                    <a:pt x="145" y="49"/>
                    <a:pt x="145" y="49"/>
                    <a:pt x="145" y="48"/>
                  </a:cubicBezTo>
                  <a:cubicBezTo>
                    <a:pt x="144" y="47"/>
                    <a:pt x="144" y="47"/>
                    <a:pt x="143" y="46"/>
                  </a:cubicBezTo>
                  <a:cubicBezTo>
                    <a:pt x="143" y="45"/>
                    <a:pt x="142" y="45"/>
                    <a:pt x="142" y="45"/>
                  </a:cubicBezTo>
                  <a:cubicBezTo>
                    <a:pt x="141" y="44"/>
                    <a:pt x="140" y="42"/>
                    <a:pt x="140" y="41"/>
                  </a:cubicBezTo>
                  <a:cubicBezTo>
                    <a:pt x="139" y="40"/>
                    <a:pt x="138" y="40"/>
                    <a:pt x="137" y="40"/>
                  </a:cubicBezTo>
                  <a:cubicBezTo>
                    <a:pt x="136" y="40"/>
                    <a:pt x="137" y="39"/>
                    <a:pt x="136" y="40"/>
                  </a:cubicBezTo>
                  <a:cubicBezTo>
                    <a:pt x="136" y="41"/>
                    <a:pt x="137" y="42"/>
                    <a:pt x="137" y="42"/>
                  </a:cubicBezTo>
                  <a:cubicBezTo>
                    <a:pt x="137" y="45"/>
                    <a:pt x="137" y="45"/>
                    <a:pt x="137" y="45"/>
                  </a:cubicBezTo>
                  <a:cubicBezTo>
                    <a:pt x="137" y="45"/>
                    <a:pt x="138" y="47"/>
                    <a:pt x="138" y="48"/>
                  </a:cubicBezTo>
                  <a:cubicBezTo>
                    <a:pt x="138" y="49"/>
                    <a:pt x="138" y="51"/>
                    <a:pt x="138" y="51"/>
                  </a:cubicBezTo>
                  <a:cubicBezTo>
                    <a:pt x="138" y="51"/>
                    <a:pt x="137" y="53"/>
                    <a:pt x="137" y="53"/>
                  </a:cubicBezTo>
                  <a:cubicBezTo>
                    <a:pt x="136" y="53"/>
                    <a:pt x="132" y="54"/>
                    <a:pt x="132" y="54"/>
                  </a:cubicBezTo>
                  <a:cubicBezTo>
                    <a:pt x="132" y="54"/>
                    <a:pt x="131" y="53"/>
                    <a:pt x="130" y="51"/>
                  </a:cubicBezTo>
                  <a:cubicBezTo>
                    <a:pt x="129" y="50"/>
                    <a:pt x="127" y="50"/>
                    <a:pt x="127" y="49"/>
                  </a:cubicBezTo>
                  <a:cubicBezTo>
                    <a:pt x="127" y="49"/>
                    <a:pt x="127" y="48"/>
                    <a:pt x="126" y="46"/>
                  </a:cubicBezTo>
                  <a:cubicBezTo>
                    <a:pt x="125" y="45"/>
                    <a:pt x="126" y="45"/>
                    <a:pt x="125" y="44"/>
                  </a:cubicBezTo>
                  <a:cubicBezTo>
                    <a:pt x="124" y="43"/>
                    <a:pt x="124" y="43"/>
                    <a:pt x="124" y="43"/>
                  </a:cubicBezTo>
                  <a:cubicBezTo>
                    <a:pt x="124" y="43"/>
                    <a:pt x="121" y="42"/>
                    <a:pt x="122" y="44"/>
                  </a:cubicBezTo>
                  <a:cubicBezTo>
                    <a:pt x="123" y="45"/>
                    <a:pt x="122" y="47"/>
                    <a:pt x="122" y="47"/>
                  </a:cubicBezTo>
                  <a:cubicBezTo>
                    <a:pt x="123" y="48"/>
                    <a:pt x="124" y="47"/>
                    <a:pt x="124" y="48"/>
                  </a:cubicBezTo>
                  <a:cubicBezTo>
                    <a:pt x="125" y="50"/>
                    <a:pt x="125" y="51"/>
                    <a:pt x="126" y="51"/>
                  </a:cubicBezTo>
                  <a:cubicBezTo>
                    <a:pt x="126" y="52"/>
                    <a:pt x="126" y="54"/>
                    <a:pt x="127" y="54"/>
                  </a:cubicBezTo>
                  <a:cubicBezTo>
                    <a:pt x="128" y="54"/>
                    <a:pt x="130" y="54"/>
                    <a:pt x="129" y="55"/>
                  </a:cubicBezTo>
                  <a:cubicBezTo>
                    <a:pt x="129" y="56"/>
                    <a:pt x="128" y="57"/>
                    <a:pt x="129" y="57"/>
                  </a:cubicBezTo>
                  <a:cubicBezTo>
                    <a:pt x="131" y="58"/>
                    <a:pt x="131" y="58"/>
                    <a:pt x="132" y="58"/>
                  </a:cubicBezTo>
                  <a:cubicBezTo>
                    <a:pt x="132" y="58"/>
                    <a:pt x="132" y="58"/>
                    <a:pt x="133" y="58"/>
                  </a:cubicBezTo>
                  <a:cubicBezTo>
                    <a:pt x="134" y="57"/>
                    <a:pt x="136" y="57"/>
                    <a:pt x="136" y="57"/>
                  </a:cubicBezTo>
                  <a:cubicBezTo>
                    <a:pt x="136" y="57"/>
                    <a:pt x="137" y="58"/>
                    <a:pt x="137" y="59"/>
                  </a:cubicBezTo>
                  <a:cubicBezTo>
                    <a:pt x="137" y="59"/>
                    <a:pt x="137" y="62"/>
                    <a:pt x="137" y="62"/>
                  </a:cubicBezTo>
                  <a:cubicBezTo>
                    <a:pt x="135" y="65"/>
                    <a:pt x="135" y="65"/>
                    <a:pt x="135" y="65"/>
                  </a:cubicBezTo>
                  <a:cubicBezTo>
                    <a:pt x="135" y="65"/>
                    <a:pt x="135" y="70"/>
                    <a:pt x="134" y="70"/>
                  </a:cubicBezTo>
                  <a:cubicBezTo>
                    <a:pt x="134" y="70"/>
                    <a:pt x="133" y="72"/>
                    <a:pt x="132" y="73"/>
                  </a:cubicBezTo>
                  <a:cubicBezTo>
                    <a:pt x="132" y="73"/>
                    <a:pt x="131" y="76"/>
                    <a:pt x="131" y="76"/>
                  </a:cubicBezTo>
                  <a:cubicBezTo>
                    <a:pt x="130" y="78"/>
                    <a:pt x="130" y="78"/>
                    <a:pt x="130" y="78"/>
                  </a:cubicBezTo>
                  <a:cubicBezTo>
                    <a:pt x="130" y="78"/>
                    <a:pt x="130" y="81"/>
                    <a:pt x="130" y="82"/>
                  </a:cubicBezTo>
                  <a:cubicBezTo>
                    <a:pt x="130" y="82"/>
                    <a:pt x="130" y="85"/>
                    <a:pt x="130" y="86"/>
                  </a:cubicBezTo>
                  <a:cubicBezTo>
                    <a:pt x="130" y="88"/>
                    <a:pt x="128" y="89"/>
                    <a:pt x="128" y="89"/>
                  </a:cubicBezTo>
                  <a:cubicBezTo>
                    <a:pt x="128" y="89"/>
                    <a:pt x="130" y="91"/>
                    <a:pt x="129" y="92"/>
                  </a:cubicBezTo>
                  <a:cubicBezTo>
                    <a:pt x="128" y="92"/>
                    <a:pt x="126" y="94"/>
                    <a:pt x="126" y="95"/>
                  </a:cubicBezTo>
                  <a:cubicBezTo>
                    <a:pt x="126" y="95"/>
                    <a:pt x="126" y="96"/>
                    <a:pt x="125" y="96"/>
                  </a:cubicBezTo>
                  <a:cubicBezTo>
                    <a:pt x="124" y="96"/>
                    <a:pt x="123" y="97"/>
                    <a:pt x="123" y="97"/>
                  </a:cubicBezTo>
                  <a:cubicBezTo>
                    <a:pt x="123" y="98"/>
                    <a:pt x="123" y="100"/>
                    <a:pt x="123" y="100"/>
                  </a:cubicBezTo>
                  <a:cubicBezTo>
                    <a:pt x="120" y="104"/>
                    <a:pt x="120" y="104"/>
                    <a:pt x="120" y="104"/>
                  </a:cubicBezTo>
                  <a:cubicBezTo>
                    <a:pt x="117" y="106"/>
                    <a:pt x="117" y="106"/>
                    <a:pt x="117" y="106"/>
                  </a:cubicBezTo>
                  <a:cubicBezTo>
                    <a:pt x="117" y="106"/>
                    <a:pt x="117" y="108"/>
                    <a:pt x="116" y="108"/>
                  </a:cubicBezTo>
                  <a:cubicBezTo>
                    <a:pt x="115" y="108"/>
                    <a:pt x="112" y="110"/>
                    <a:pt x="111" y="110"/>
                  </a:cubicBezTo>
                  <a:cubicBezTo>
                    <a:pt x="111" y="111"/>
                    <a:pt x="108" y="112"/>
                    <a:pt x="107" y="112"/>
                  </a:cubicBezTo>
                  <a:cubicBezTo>
                    <a:pt x="106" y="112"/>
                    <a:pt x="108" y="114"/>
                    <a:pt x="106" y="112"/>
                  </a:cubicBezTo>
                  <a:cubicBezTo>
                    <a:pt x="105" y="110"/>
                    <a:pt x="106" y="111"/>
                    <a:pt x="105" y="108"/>
                  </a:cubicBezTo>
                  <a:cubicBezTo>
                    <a:pt x="104" y="106"/>
                    <a:pt x="104" y="108"/>
                    <a:pt x="104" y="106"/>
                  </a:cubicBezTo>
                  <a:cubicBezTo>
                    <a:pt x="104" y="104"/>
                    <a:pt x="104" y="106"/>
                    <a:pt x="104" y="104"/>
                  </a:cubicBezTo>
                  <a:cubicBezTo>
                    <a:pt x="103" y="102"/>
                    <a:pt x="104" y="103"/>
                    <a:pt x="103" y="101"/>
                  </a:cubicBezTo>
                  <a:cubicBezTo>
                    <a:pt x="102" y="99"/>
                    <a:pt x="102" y="99"/>
                    <a:pt x="101" y="98"/>
                  </a:cubicBezTo>
                  <a:cubicBezTo>
                    <a:pt x="100" y="97"/>
                    <a:pt x="98" y="98"/>
                    <a:pt x="99" y="96"/>
                  </a:cubicBezTo>
                  <a:cubicBezTo>
                    <a:pt x="100" y="94"/>
                    <a:pt x="100" y="96"/>
                    <a:pt x="100" y="94"/>
                  </a:cubicBezTo>
                  <a:cubicBezTo>
                    <a:pt x="101" y="92"/>
                    <a:pt x="100" y="91"/>
                    <a:pt x="101" y="90"/>
                  </a:cubicBezTo>
                  <a:cubicBezTo>
                    <a:pt x="103" y="89"/>
                    <a:pt x="104" y="89"/>
                    <a:pt x="104" y="88"/>
                  </a:cubicBezTo>
                  <a:cubicBezTo>
                    <a:pt x="104" y="86"/>
                    <a:pt x="104" y="86"/>
                    <a:pt x="103" y="85"/>
                  </a:cubicBezTo>
                  <a:cubicBezTo>
                    <a:pt x="103" y="84"/>
                    <a:pt x="102" y="83"/>
                    <a:pt x="101" y="82"/>
                  </a:cubicBezTo>
                  <a:cubicBezTo>
                    <a:pt x="101" y="82"/>
                    <a:pt x="101" y="82"/>
                    <a:pt x="100" y="81"/>
                  </a:cubicBezTo>
                  <a:cubicBezTo>
                    <a:pt x="99" y="79"/>
                    <a:pt x="98" y="78"/>
                    <a:pt x="98" y="78"/>
                  </a:cubicBezTo>
                  <a:cubicBezTo>
                    <a:pt x="98" y="78"/>
                    <a:pt x="98" y="75"/>
                    <a:pt x="98" y="73"/>
                  </a:cubicBezTo>
                  <a:cubicBezTo>
                    <a:pt x="98" y="72"/>
                    <a:pt x="98" y="74"/>
                    <a:pt x="98" y="72"/>
                  </a:cubicBezTo>
                  <a:cubicBezTo>
                    <a:pt x="99" y="70"/>
                    <a:pt x="99" y="68"/>
                    <a:pt x="99" y="68"/>
                  </a:cubicBezTo>
                  <a:cubicBezTo>
                    <a:pt x="99" y="68"/>
                    <a:pt x="96" y="67"/>
                    <a:pt x="95" y="67"/>
                  </a:cubicBezTo>
                  <a:cubicBezTo>
                    <a:pt x="94" y="67"/>
                    <a:pt x="94" y="68"/>
                    <a:pt x="93" y="67"/>
                  </a:cubicBezTo>
                  <a:cubicBezTo>
                    <a:pt x="91" y="66"/>
                    <a:pt x="92" y="65"/>
                    <a:pt x="91" y="65"/>
                  </a:cubicBezTo>
                  <a:cubicBezTo>
                    <a:pt x="91" y="65"/>
                    <a:pt x="90" y="64"/>
                    <a:pt x="89" y="65"/>
                  </a:cubicBezTo>
                  <a:cubicBezTo>
                    <a:pt x="88" y="66"/>
                    <a:pt x="86" y="66"/>
                    <a:pt x="85" y="66"/>
                  </a:cubicBezTo>
                  <a:cubicBezTo>
                    <a:pt x="83" y="67"/>
                    <a:pt x="83" y="67"/>
                    <a:pt x="81" y="67"/>
                  </a:cubicBezTo>
                  <a:cubicBezTo>
                    <a:pt x="79" y="67"/>
                    <a:pt x="76" y="68"/>
                    <a:pt x="75" y="67"/>
                  </a:cubicBezTo>
                  <a:cubicBezTo>
                    <a:pt x="73" y="66"/>
                    <a:pt x="73" y="67"/>
                    <a:pt x="72" y="65"/>
                  </a:cubicBezTo>
                  <a:cubicBezTo>
                    <a:pt x="72" y="64"/>
                    <a:pt x="72" y="64"/>
                    <a:pt x="71" y="63"/>
                  </a:cubicBezTo>
                  <a:cubicBezTo>
                    <a:pt x="69" y="62"/>
                    <a:pt x="69" y="63"/>
                    <a:pt x="69" y="61"/>
                  </a:cubicBezTo>
                  <a:cubicBezTo>
                    <a:pt x="69" y="60"/>
                    <a:pt x="69" y="60"/>
                    <a:pt x="68" y="59"/>
                  </a:cubicBezTo>
                  <a:cubicBezTo>
                    <a:pt x="67" y="57"/>
                    <a:pt x="69" y="60"/>
                    <a:pt x="67" y="57"/>
                  </a:cubicBezTo>
                  <a:cubicBezTo>
                    <a:pt x="65" y="55"/>
                    <a:pt x="64" y="57"/>
                    <a:pt x="65" y="55"/>
                  </a:cubicBezTo>
                  <a:cubicBezTo>
                    <a:pt x="66" y="54"/>
                    <a:pt x="66" y="55"/>
                    <a:pt x="66" y="53"/>
                  </a:cubicBezTo>
                  <a:cubicBezTo>
                    <a:pt x="66" y="51"/>
                    <a:pt x="69" y="54"/>
                    <a:pt x="67" y="50"/>
                  </a:cubicBezTo>
                  <a:cubicBezTo>
                    <a:pt x="66" y="45"/>
                    <a:pt x="65" y="46"/>
                    <a:pt x="67" y="43"/>
                  </a:cubicBezTo>
                  <a:cubicBezTo>
                    <a:pt x="69" y="40"/>
                    <a:pt x="71" y="39"/>
                    <a:pt x="71" y="39"/>
                  </a:cubicBezTo>
                  <a:cubicBezTo>
                    <a:pt x="72" y="38"/>
                    <a:pt x="72" y="36"/>
                    <a:pt x="73" y="36"/>
                  </a:cubicBezTo>
                  <a:cubicBezTo>
                    <a:pt x="74" y="35"/>
                    <a:pt x="73" y="35"/>
                    <a:pt x="75" y="35"/>
                  </a:cubicBezTo>
                  <a:cubicBezTo>
                    <a:pt x="76" y="35"/>
                    <a:pt x="78" y="34"/>
                    <a:pt x="79" y="33"/>
                  </a:cubicBezTo>
                  <a:cubicBezTo>
                    <a:pt x="80" y="32"/>
                    <a:pt x="81" y="31"/>
                    <a:pt x="82" y="31"/>
                  </a:cubicBezTo>
                  <a:cubicBezTo>
                    <a:pt x="83" y="30"/>
                    <a:pt x="82" y="31"/>
                    <a:pt x="84" y="30"/>
                  </a:cubicBezTo>
                  <a:cubicBezTo>
                    <a:pt x="85" y="30"/>
                    <a:pt x="86" y="30"/>
                    <a:pt x="87" y="30"/>
                  </a:cubicBezTo>
                  <a:cubicBezTo>
                    <a:pt x="88" y="30"/>
                    <a:pt x="86" y="30"/>
                    <a:pt x="88" y="30"/>
                  </a:cubicBezTo>
                  <a:cubicBezTo>
                    <a:pt x="91" y="29"/>
                    <a:pt x="91" y="29"/>
                    <a:pt x="91" y="29"/>
                  </a:cubicBezTo>
                  <a:cubicBezTo>
                    <a:pt x="92" y="29"/>
                    <a:pt x="92" y="29"/>
                    <a:pt x="93" y="30"/>
                  </a:cubicBezTo>
                  <a:cubicBezTo>
                    <a:pt x="94" y="30"/>
                    <a:pt x="94" y="27"/>
                    <a:pt x="94" y="30"/>
                  </a:cubicBezTo>
                  <a:cubicBezTo>
                    <a:pt x="94" y="32"/>
                    <a:pt x="93" y="33"/>
                    <a:pt x="95" y="34"/>
                  </a:cubicBezTo>
                  <a:cubicBezTo>
                    <a:pt x="97" y="34"/>
                    <a:pt x="95" y="34"/>
                    <a:pt x="97" y="34"/>
                  </a:cubicBezTo>
                  <a:cubicBezTo>
                    <a:pt x="99" y="34"/>
                    <a:pt x="99" y="34"/>
                    <a:pt x="100" y="35"/>
                  </a:cubicBezTo>
                  <a:cubicBezTo>
                    <a:pt x="101" y="35"/>
                    <a:pt x="101" y="36"/>
                    <a:pt x="103" y="36"/>
                  </a:cubicBezTo>
                  <a:cubicBezTo>
                    <a:pt x="104" y="36"/>
                    <a:pt x="102" y="38"/>
                    <a:pt x="104" y="36"/>
                  </a:cubicBezTo>
                  <a:cubicBezTo>
                    <a:pt x="106" y="34"/>
                    <a:pt x="103" y="33"/>
                    <a:pt x="106" y="34"/>
                  </a:cubicBezTo>
                  <a:cubicBezTo>
                    <a:pt x="110" y="34"/>
                    <a:pt x="111" y="35"/>
                    <a:pt x="112" y="34"/>
                  </a:cubicBezTo>
                  <a:cubicBezTo>
                    <a:pt x="112" y="34"/>
                    <a:pt x="112" y="35"/>
                    <a:pt x="114" y="34"/>
                  </a:cubicBezTo>
                  <a:cubicBezTo>
                    <a:pt x="116" y="33"/>
                    <a:pt x="116" y="33"/>
                    <a:pt x="117" y="33"/>
                  </a:cubicBezTo>
                  <a:cubicBezTo>
                    <a:pt x="117" y="34"/>
                    <a:pt x="117" y="35"/>
                    <a:pt x="118" y="34"/>
                  </a:cubicBezTo>
                  <a:cubicBezTo>
                    <a:pt x="119" y="32"/>
                    <a:pt x="120" y="33"/>
                    <a:pt x="118" y="32"/>
                  </a:cubicBezTo>
                  <a:cubicBezTo>
                    <a:pt x="116" y="31"/>
                    <a:pt x="115" y="32"/>
                    <a:pt x="115" y="31"/>
                  </a:cubicBezTo>
                  <a:cubicBezTo>
                    <a:pt x="115" y="29"/>
                    <a:pt x="117" y="30"/>
                    <a:pt x="115" y="29"/>
                  </a:cubicBezTo>
                  <a:cubicBezTo>
                    <a:pt x="113" y="29"/>
                    <a:pt x="113" y="29"/>
                    <a:pt x="111" y="28"/>
                  </a:cubicBezTo>
                  <a:cubicBezTo>
                    <a:pt x="110" y="28"/>
                    <a:pt x="108" y="30"/>
                    <a:pt x="108" y="28"/>
                  </a:cubicBezTo>
                  <a:cubicBezTo>
                    <a:pt x="107" y="27"/>
                    <a:pt x="104" y="29"/>
                    <a:pt x="107" y="27"/>
                  </a:cubicBezTo>
                  <a:cubicBezTo>
                    <a:pt x="110" y="24"/>
                    <a:pt x="109" y="23"/>
                    <a:pt x="111" y="24"/>
                  </a:cubicBezTo>
                  <a:cubicBezTo>
                    <a:pt x="113" y="24"/>
                    <a:pt x="112" y="26"/>
                    <a:pt x="113" y="25"/>
                  </a:cubicBezTo>
                  <a:cubicBezTo>
                    <a:pt x="115" y="24"/>
                    <a:pt x="117" y="23"/>
                    <a:pt x="115" y="22"/>
                  </a:cubicBezTo>
                  <a:cubicBezTo>
                    <a:pt x="112" y="20"/>
                    <a:pt x="114" y="21"/>
                    <a:pt x="112" y="20"/>
                  </a:cubicBezTo>
                  <a:cubicBezTo>
                    <a:pt x="109" y="19"/>
                    <a:pt x="107" y="24"/>
                    <a:pt x="106" y="23"/>
                  </a:cubicBezTo>
                  <a:cubicBezTo>
                    <a:pt x="105" y="22"/>
                    <a:pt x="105" y="22"/>
                    <a:pt x="104" y="22"/>
                  </a:cubicBezTo>
                  <a:cubicBezTo>
                    <a:pt x="104" y="23"/>
                    <a:pt x="104" y="24"/>
                    <a:pt x="103" y="26"/>
                  </a:cubicBezTo>
                  <a:cubicBezTo>
                    <a:pt x="103" y="27"/>
                    <a:pt x="105" y="27"/>
                    <a:pt x="102" y="26"/>
                  </a:cubicBezTo>
                  <a:cubicBezTo>
                    <a:pt x="100" y="25"/>
                    <a:pt x="105" y="26"/>
                    <a:pt x="100" y="24"/>
                  </a:cubicBezTo>
                  <a:cubicBezTo>
                    <a:pt x="95" y="22"/>
                    <a:pt x="93" y="23"/>
                    <a:pt x="93" y="23"/>
                  </a:cubicBezTo>
                  <a:cubicBezTo>
                    <a:pt x="92" y="24"/>
                    <a:pt x="91" y="24"/>
                    <a:pt x="90" y="24"/>
                  </a:cubicBezTo>
                  <a:cubicBezTo>
                    <a:pt x="90" y="25"/>
                    <a:pt x="92" y="26"/>
                    <a:pt x="90" y="25"/>
                  </a:cubicBezTo>
                  <a:cubicBezTo>
                    <a:pt x="88" y="24"/>
                    <a:pt x="86" y="26"/>
                    <a:pt x="86" y="26"/>
                  </a:cubicBezTo>
                  <a:cubicBezTo>
                    <a:pt x="86" y="26"/>
                    <a:pt x="85" y="25"/>
                    <a:pt x="84" y="26"/>
                  </a:cubicBezTo>
                  <a:cubicBezTo>
                    <a:pt x="83" y="27"/>
                    <a:pt x="82" y="27"/>
                    <a:pt x="81" y="27"/>
                  </a:cubicBezTo>
                  <a:cubicBezTo>
                    <a:pt x="80" y="26"/>
                    <a:pt x="77" y="27"/>
                    <a:pt x="79" y="25"/>
                  </a:cubicBezTo>
                  <a:cubicBezTo>
                    <a:pt x="81" y="22"/>
                    <a:pt x="80" y="24"/>
                    <a:pt x="83" y="23"/>
                  </a:cubicBezTo>
                  <a:cubicBezTo>
                    <a:pt x="86" y="21"/>
                    <a:pt x="90" y="21"/>
                    <a:pt x="86" y="20"/>
                  </a:cubicBezTo>
                  <a:cubicBezTo>
                    <a:pt x="82" y="20"/>
                    <a:pt x="88" y="20"/>
                    <a:pt x="83" y="17"/>
                  </a:cubicBezTo>
                  <a:cubicBezTo>
                    <a:pt x="78" y="15"/>
                    <a:pt x="78" y="18"/>
                    <a:pt x="78" y="15"/>
                  </a:cubicBezTo>
                  <a:cubicBezTo>
                    <a:pt x="79" y="12"/>
                    <a:pt x="78" y="11"/>
                    <a:pt x="77" y="12"/>
                  </a:cubicBezTo>
                  <a:cubicBezTo>
                    <a:pt x="76" y="12"/>
                    <a:pt x="73" y="12"/>
                    <a:pt x="72" y="13"/>
                  </a:cubicBezTo>
                  <a:cubicBezTo>
                    <a:pt x="71" y="13"/>
                    <a:pt x="72" y="14"/>
                    <a:pt x="70" y="12"/>
                  </a:cubicBezTo>
                  <a:cubicBezTo>
                    <a:pt x="67" y="11"/>
                    <a:pt x="67" y="13"/>
                    <a:pt x="67" y="11"/>
                  </a:cubicBezTo>
                  <a:cubicBezTo>
                    <a:pt x="68" y="9"/>
                    <a:pt x="69" y="9"/>
                    <a:pt x="70" y="8"/>
                  </a:cubicBezTo>
                  <a:cubicBezTo>
                    <a:pt x="71" y="6"/>
                    <a:pt x="71" y="2"/>
                    <a:pt x="74" y="4"/>
                  </a:cubicBezTo>
                  <a:cubicBezTo>
                    <a:pt x="78" y="5"/>
                    <a:pt x="76" y="5"/>
                    <a:pt x="79" y="5"/>
                  </a:cubicBezTo>
                  <a:cubicBezTo>
                    <a:pt x="82" y="5"/>
                    <a:pt x="83" y="5"/>
                    <a:pt x="83" y="4"/>
                  </a:cubicBezTo>
                  <a:cubicBezTo>
                    <a:pt x="83" y="4"/>
                    <a:pt x="80" y="2"/>
                    <a:pt x="80" y="2"/>
                  </a:cubicBezTo>
                  <a:cubicBezTo>
                    <a:pt x="80" y="2"/>
                    <a:pt x="79" y="2"/>
                    <a:pt x="79" y="2"/>
                  </a:cubicBezTo>
                  <a:cubicBezTo>
                    <a:pt x="80" y="1"/>
                    <a:pt x="80" y="0"/>
                    <a:pt x="80" y="0"/>
                  </a:cubicBezTo>
                  <a:cubicBezTo>
                    <a:pt x="79" y="0"/>
                    <a:pt x="79" y="0"/>
                    <a:pt x="79" y="0"/>
                  </a:cubicBezTo>
                  <a:cubicBezTo>
                    <a:pt x="79" y="0"/>
                    <a:pt x="70" y="0"/>
                    <a:pt x="67" y="0"/>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76" name="Freeform 36">
              <a:extLst>
                <a:ext uri="{FF2B5EF4-FFF2-40B4-BE49-F238E27FC236}">
                  <a16:creationId xmlns:a16="http://schemas.microsoft.com/office/drawing/2014/main" id="{AD468105-5F16-464F-A7AB-F4E009206A23}"/>
                </a:ext>
              </a:extLst>
            </p:cNvPr>
            <p:cNvSpPr>
              <a:spLocks noChangeArrowheads="1"/>
            </p:cNvSpPr>
            <p:nvPr/>
          </p:nvSpPr>
          <p:spPr bwMode="auto">
            <a:xfrm>
              <a:off x="55562" y="241300"/>
              <a:ext cx="71438" cy="80962"/>
            </a:xfrm>
            <a:custGeom>
              <a:avLst/>
              <a:gdLst>
                <a:gd name="T0" fmla="*/ 30 w 49"/>
                <a:gd name="T1" fmla="*/ 3 h 55"/>
                <a:gd name="T2" fmla="*/ 30 w 49"/>
                <a:gd name="T3" fmla="*/ 20 h 55"/>
                <a:gd name="T4" fmla="*/ 18 w 49"/>
                <a:gd name="T5" fmla="*/ 32 h 55"/>
                <a:gd name="T6" fmla="*/ 1 w 49"/>
                <a:gd name="T7" fmla="*/ 46 h 55"/>
                <a:gd name="T8" fmla="*/ 49 w 49"/>
                <a:gd name="T9" fmla="*/ 55 h 55"/>
                <a:gd name="T10" fmla="*/ 49 w 49"/>
                <a:gd name="T11" fmla="*/ 0 h 55"/>
                <a:gd name="T12" fmla="*/ 30 w 49"/>
                <a:gd name="T13" fmla="*/ 3 h 55"/>
                <a:gd name="T14" fmla="*/ 0 60000 65536"/>
                <a:gd name="T15" fmla="*/ 0 60000 65536"/>
                <a:gd name="T16" fmla="*/ 0 60000 65536"/>
                <a:gd name="T17" fmla="*/ 0 60000 65536"/>
                <a:gd name="T18" fmla="*/ 0 60000 65536"/>
                <a:gd name="T19" fmla="*/ 0 60000 65536"/>
                <a:gd name="T20" fmla="*/ 0 60000 65536"/>
                <a:gd name="T21" fmla="*/ 0 w 49"/>
                <a:gd name="T22" fmla="*/ 0 h 55"/>
                <a:gd name="T23" fmla="*/ 49 w 49"/>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55">
                  <a:moveTo>
                    <a:pt x="30" y="3"/>
                  </a:moveTo>
                  <a:cubicBezTo>
                    <a:pt x="30" y="20"/>
                    <a:pt x="30" y="20"/>
                    <a:pt x="30" y="20"/>
                  </a:cubicBezTo>
                  <a:cubicBezTo>
                    <a:pt x="30" y="20"/>
                    <a:pt x="28" y="29"/>
                    <a:pt x="18" y="32"/>
                  </a:cubicBezTo>
                  <a:cubicBezTo>
                    <a:pt x="8" y="35"/>
                    <a:pt x="0" y="41"/>
                    <a:pt x="1" y="46"/>
                  </a:cubicBezTo>
                  <a:cubicBezTo>
                    <a:pt x="2" y="51"/>
                    <a:pt x="17" y="55"/>
                    <a:pt x="49" y="55"/>
                  </a:cubicBezTo>
                  <a:cubicBezTo>
                    <a:pt x="49" y="0"/>
                    <a:pt x="49" y="0"/>
                    <a:pt x="49" y="0"/>
                  </a:cubicBezTo>
                  <a:lnTo>
                    <a:pt x="30" y="3"/>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77" name="Freeform 37">
              <a:extLst>
                <a:ext uri="{FF2B5EF4-FFF2-40B4-BE49-F238E27FC236}">
                  <a16:creationId xmlns:a16="http://schemas.microsoft.com/office/drawing/2014/main" id="{FCE3F76A-EC45-46FD-A82F-56FE65CAEAB4}"/>
                </a:ext>
              </a:extLst>
            </p:cNvPr>
            <p:cNvSpPr>
              <a:spLocks noChangeArrowheads="1"/>
            </p:cNvSpPr>
            <p:nvPr/>
          </p:nvSpPr>
          <p:spPr bwMode="auto">
            <a:xfrm>
              <a:off x="119062" y="241300"/>
              <a:ext cx="66675" cy="80962"/>
            </a:xfrm>
            <a:custGeom>
              <a:avLst/>
              <a:gdLst>
                <a:gd name="T0" fmla="*/ 12 w 46"/>
                <a:gd name="T1" fmla="*/ 3 h 55"/>
                <a:gd name="T2" fmla="*/ 12 w 46"/>
                <a:gd name="T3" fmla="*/ 20 h 55"/>
                <a:gd name="T4" fmla="*/ 25 w 46"/>
                <a:gd name="T5" fmla="*/ 32 h 55"/>
                <a:gd name="T6" fmla="*/ 45 w 46"/>
                <a:gd name="T7" fmla="*/ 46 h 55"/>
                <a:gd name="T8" fmla="*/ 0 w 46"/>
                <a:gd name="T9" fmla="*/ 55 h 55"/>
                <a:gd name="T10" fmla="*/ 0 w 46"/>
                <a:gd name="T11" fmla="*/ 0 h 55"/>
                <a:gd name="T12" fmla="*/ 12 w 46"/>
                <a:gd name="T13" fmla="*/ 3 h 55"/>
                <a:gd name="T14" fmla="*/ 0 60000 65536"/>
                <a:gd name="T15" fmla="*/ 0 60000 65536"/>
                <a:gd name="T16" fmla="*/ 0 60000 65536"/>
                <a:gd name="T17" fmla="*/ 0 60000 65536"/>
                <a:gd name="T18" fmla="*/ 0 60000 65536"/>
                <a:gd name="T19" fmla="*/ 0 60000 65536"/>
                <a:gd name="T20" fmla="*/ 0 60000 65536"/>
                <a:gd name="T21" fmla="*/ 0 w 46"/>
                <a:gd name="T22" fmla="*/ 0 h 55"/>
                <a:gd name="T23" fmla="*/ 46 w 4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5">
                  <a:moveTo>
                    <a:pt x="12" y="3"/>
                  </a:moveTo>
                  <a:cubicBezTo>
                    <a:pt x="12" y="20"/>
                    <a:pt x="12" y="20"/>
                    <a:pt x="12" y="20"/>
                  </a:cubicBezTo>
                  <a:cubicBezTo>
                    <a:pt x="12" y="20"/>
                    <a:pt x="15" y="29"/>
                    <a:pt x="25" y="32"/>
                  </a:cubicBezTo>
                  <a:cubicBezTo>
                    <a:pt x="35" y="35"/>
                    <a:pt x="46" y="41"/>
                    <a:pt x="45" y="46"/>
                  </a:cubicBezTo>
                  <a:cubicBezTo>
                    <a:pt x="44" y="51"/>
                    <a:pt x="19" y="55"/>
                    <a:pt x="0" y="55"/>
                  </a:cubicBezTo>
                  <a:cubicBezTo>
                    <a:pt x="0" y="0"/>
                    <a:pt x="0" y="0"/>
                    <a:pt x="0" y="0"/>
                  </a:cubicBezTo>
                  <a:lnTo>
                    <a:pt x="12" y="3"/>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78" name="Freeform 38">
              <a:extLst>
                <a:ext uri="{FF2B5EF4-FFF2-40B4-BE49-F238E27FC236}">
                  <a16:creationId xmlns:a16="http://schemas.microsoft.com/office/drawing/2014/main" id="{210F35BB-4B69-4AE8-9BAD-923E378E547D}"/>
                </a:ext>
              </a:extLst>
            </p:cNvPr>
            <p:cNvSpPr>
              <a:spLocks noChangeArrowheads="1"/>
            </p:cNvSpPr>
            <p:nvPr/>
          </p:nvSpPr>
          <p:spPr bwMode="auto">
            <a:xfrm>
              <a:off x="3175" y="0"/>
              <a:ext cx="246063" cy="247650"/>
            </a:xfrm>
            <a:custGeom>
              <a:avLst/>
              <a:gdLst>
                <a:gd name="T0" fmla="*/ 122 w 167"/>
                <a:gd name="T1" fmla="*/ 9 h 168"/>
                <a:gd name="T2" fmla="*/ 156 w 167"/>
                <a:gd name="T3" fmla="*/ 75 h 168"/>
                <a:gd name="T4" fmla="*/ 74 w 167"/>
                <a:gd name="T5" fmla="*/ 157 h 168"/>
                <a:gd name="T6" fmla="*/ 8 w 167"/>
                <a:gd name="T7" fmla="*/ 125 h 168"/>
                <a:gd name="T8" fmla="*/ 0 w 167"/>
                <a:gd name="T9" fmla="*/ 132 h 168"/>
                <a:gd name="T10" fmla="*/ 74 w 167"/>
                <a:gd name="T11" fmla="*/ 168 h 168"/>
                <a:gd name="T12" fmla="*/ 167 w 167"/>
                <a:gd name="T13" fmla="*/ 75 h 168"/>
                <a:gd name="T14" fmla="*/ 129 w 167"/>
                <a:gd name="T15" fmla="*/ 0 h 168"/>
                <a:gd name="T16" fmla="*/ 122 w 167"/>
                <a:gd name="T17" fmla="*/ 9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168"/>
                <a:gd name="T29" fmla="*/ 167 w 167"/>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168">
                  <a:moveTo>
                    <a:pt x="122" y="9"/>
                  </a:moveTo>
                  <a:cubicBezTo>
                    <a:pt x="143" y="24"/>
                    <a:pt x="156" y="48"/>
                    <a:pt x="156" y="75"/>
                  </a:cubicBezTo>
                  <a:cubicBezTo>
                    <a:pt x="156" y="120"/>
                    <a:pt x="119" y="157"/>
                    <a:pt x="74" y="157"/>
                  </a:cubicBezTo>
                  <a:cubicBezTo>
                    <a:pt x="47" y="157"/>
                    <a:pt x="23" y="145"/>
                    <a:pt x="8" y="125"/>
                  </a:cubicBezTo>
                  <a:cubicBezTo>
                    <a:pt x="0" y="132"/>
                    <a:pt x="0" y="132"/>
                    <a:pt x="0" y="132"/>
                  </a:cubicBezTo>
                  <a:cubicBezTo>
                    <a:pt x="17" y="154"/>
                    <a:pt x="43" y="168"/>
                    <a:pt x="74" y="168"/>
                  </a:cubicBezTo>
                  <a:cubicBezTo>
                    <a:pt x="125" y="168"/>
                    <a:pt x="167" y="126"/>
                    <a:pt x="167" y="75"/>
                  </a:cubicBezTo>
                  <a:cubicBezTo>
                    <a:pt x="167" y="44"/>
                    <a:pt x="152" y="17"/>
                    <a:pt x="129" y="0"/>
                  </a:cubicBezTo>
                  <a:lnTo>
                    <a:pt x="122" y="9"/>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79" name="Freeform 39">
              <a:extLst>
                <a:ext uri="{FF2B5EF4-FFF2-40B4-BE49-F238E27FC236}">
                  <a16:creationId xmlns:a16="http://schemas.microsoft.com/office/drawing/2014/main" id="{27B4063B-1124-4615-8215-D6F8F4C36F80}"/>
                </a:ext>
              </a:extLst>
            </p:cNvPr>
            <p:cNvSpPr>
              <a:spLocks noEditPoints="1" noChangeArrowheads="1"/>
            </p:cNvSpPr>
            <p:nvPr/>
          </p:nvSpPr>
          <p:spPr bwMode="auto">
            <a:xfrm>
              <a:off x="4762" y="4762"/>
              <a:ext cx="219075" cy="217487"/>
            </a:xfrm>
            <a:custGeom>
              <a:avLst/>
              <a:gdLst>
                <a:gd name="T0" fmla="*/ 74 w 148"/>
                <a:gd name="T1" fmla="*/ 0 h 148"/>
                <a:gd name="T2" fmla="*/ 0 w 148"/>
                <a:gd name="T3" fmla="*/ 74 h 148"/>
                <a:gd name="T4" fmla="*/ 74 w 148"/>
                <a:gd name="T5" fmla="*/ 148 h 148"/>
                <a:gd name="T6" fmla="*/ 148 w 148"/>
                <a:gd name="T7" fmla="*/ 74 h 148"/>
                <a:gd name="T8" fmla="*/ 74 w 148"/>
                <a:gd name="T9" fmla="*/ 0 h 148"/>
                <a:gd name="T10" fmla="*/ 74 w 148"/>
                <a:gd name="T11" fmla="*/ 144 h 148"/>
                <a:gd name="T12" fmla="*/ 3 w 148"/>
                <a:gd name="T13" fmla="*/ 74 h 148"/>
                <a:gd name="T14" fmla="*/ 74 w 148"/>
                <a:gd name="T15" fmla="*/ 3 h 148"/>
                <a:gd name="T16" fmla="*/ 144 w 148"/>
                <a:gd name="T17" fmla="*/ 74 h 148"/>
                <a:gd name="T18" fmla="*/ 74 w 148"/>
                <a:gd name="T19" fmla="*/ 144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148"/>
                <a:gd name="T32" fmla="*/ 148 w 148"/>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148">
                  <a:moveTo>
                    <a:pt x="74" y="0"/>
                  </a:moveTo>
                  <a:cubicBezTo>
                    <a:pt x="33" y="0"/>
                    <a:pt x="0" y="33"/>
                    <a:pt x="0" y="74"/>
                  </a:cubicBezTo>
                  <a:cubicBezTo>
                    <a:pt x="0" y="114"/>
                    <a:pt x="33" y="148"/>
                    <a:pt x="74" y="148"/>
                  </a:cubicBezTo>
                  <a:cubicBezTo>
                    <a:pt x="115" y="148"/>
                    <a:pt x="148" y="114"/>
                    <a:pt x="148" y="74"/>
                  </a:cubicBezTo>
                  <a:cubicBezTo>
                    <a:pt x="148" y="33"/>
                    <a:pt x="115" y="0"/>
                    <a:pt x="74" y="0"/>
                  </a:cubicBezTo>
                  <a:close/>
                  <a:moveTo>
                    <a:pt x="74" y="144"/>
                  </a:moveTo>
                  <a:cubicBezTo>
                    <a:pt x="35" y="144"/>
                    <a:pt x="3" y="113"/>
                    <a:pt x="3" y="74"/>
                  </a:cubicBezTo>
                  <a:cubicBezTo>
                    <a:pt x="3" y="35"/>
                    <a:pt x="35" y="3"/>
                    <a:pt x="74" y="3"/>
                  </a:cubicBezTo>
                  <a:cubicBezTo>
                    <a:pt x="113" y="3"/>
                    <a:pt x="144" y="35"/>
                    <a:pt x="144" y="74"/>
                  </a:cubicBezTo>
                  <a:cubicBezTo>
                    <a:pt x="144" y="113"/>
                    <a:pt x="113" y="144"/>
                    <a:pt x="74" y="144"/>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80" name="Freeform 40">
              <a:extLst>
                <a:ext uri="{FF2B5EF4-FFF2-40B4-BE49-F238E27FC236}">
                  <a16:creationId xmlns:a16="http://schemas.microsoft.com/office/drawing/2014/main" id="{6C5D63F8-8FAB-44AB-AAD7-9ED6D9DDDCF6}"/>
                </a:ext>
              </a:extLst>
            </p:cNvPr>
            <p:cNvSpPr>
              <a:spLocks noChangeArrowheads="1"/>
            </p:cNvSpPr>
            <p:nvPr/>
          </p:nvSpPr>
          <p:spPr bwMode="auto">
            <a:xfrm>
              <a:off x="0" y="9525"/>
              <a:ext cx="244475" cy="212725"/>
            </a:xfrm>
            <a:custGeom>
              <a:avLst/>
              <a:gdLst>
                <a:gd name="T0" fmla="*/ 48 w 166"/>
                <a:gd name="T1" fmla="*/ 11 h 145"/>
                <a:gd name="T2" fmla="*/ 45 w 166"/>
                <a:gd name="T3" fmla="*/ 17 h 145"/>
                <a:gd name="T4" fmla="*/ 42 w 166"/>
                <a:gd name="T5" fmla="*/ 21 h 145"/>
                <a:gd name="T6" fmla="*/ 39 w 166"/>
                <a:gd name="T7" fmla="*/ 18 h 145"/>
                <a:gd name="T8" fmla="*/ 38 w 166"/>
                <a:gd name="T9" fmla="*/ 23 h 145"/>
                <a:gd name="T10" fmla="*/ 31 w 166"/>
                <a:gd name="T11" fmla="*/ 25 h 145"/>
                <a:gd name="T12" fmla="*/ 26 w 166"/>
                <a:gd name="T13" fmla="*/ 30 h 145"/>
                <a:gd name="T14" fmla="*/ 20 w 166"/>
                <a:gd name="T15" fmla="*/ 39 h 145"/>
                <a:gd name="T16" fmla="*/ 16 w 166"/>
                <a:gd name="T17" fmla="*/ 44 h 145"/>
                <a:gd name="T18" fmla="*/ 19 w 166"/>
                <a:gd name="T19" fmla="*/ 48 h 145"/>
                <a:gd name="T20" fmla="*/ 20 w 166"/>
                <a:gd name="T21" fmla="*/ 51 h 145"/>
                <a:gd name="T22" fmla="*/ 16 w 166"/>
                <a:gd name="T23" fmla="*/ 47 h 145"/>
                <a:gd name="T24" fmla="*/ 14 w 166"/>
                <a:gd name="T25" fmla="*/ 44 h 145"/>
                <a:gd name="T26" fmla="*/ 12 w 166"/>
                <a:gd name="T27" fmla="*/ 50 h 145"/>
                <a:gd name="T28" fmla="*/ 13 w 166"/>
                <a:gd name="T29" fmla="*/ 60 h 145"/>
                <a:gd name="T30" fmla="*/ 18 w 166"/>
                <a:gd name="T31" fmla="*/ 58 h 145"/>
                <a:gd name="T32" fmla="*/ 23 w 166"/>
                <a:gd name="T33" fmla="*/ 64 h 145"/>
                <a:gd name="T34" fmla="*/ 30 w 166"/>
                <a:gd name="T35" fmla="*/ 71 h 145"/>
                <a:gd name="T36" fmla="*/ 36 w 166"/>
                <a:gd name="T37" fmla="*/ 77 h 145"/>
                <a:gd name="T38" fmla="*/ 45 w 166"/>
                <a:gd name="T39" fmla="*/ 85 h 145"/>
                <a:gd name="T40" fmla="*/ 42 w 166"/>
                <a:gd name="T41" fmla="*/ 98 h 145"/>
                <a:gd name="T42" fmla="*/ 36 w 166"/>
                <a:gd name="T43" fmla="*/ 113 h 145"/>
                <a:gd name="T44" fmla="*/ 38 w 166"/>
                <a:gd name="T45" fmla="*/ 123 h 145"/>
                <a:gd name="T46" fmla="*/ 34 w 166"/>
                <a:gd name="T47" fmla="*/ 124 h 145"/>
                <a:gd name="T48" fmla="*/ 23 w 166"/>
                <a:gd name="T49" fmla="*/ 108 h 145"/>
                <a:gd name="T50" fmla="*/ 12 w 166"/>
                <a:gd name="T51" fmla="*/ 82 h 145"/>
                <a:gd name="T52" fmla="*/ 8 w 166"/>
                <a:gd name="T53" fmla="*/ 63 h 145"/>
                <a:gd name="T54" fmla="*/ 54 w 166"/>
                <a:gd name="T55" fmla="*/ 133 h 145"/>
                <a:gd name="T56" fmla="*/ 65 w 166"/>
                <a:gd name="T57" fmla="*/ 131 h 145"/>
                <a:gd name="T58" fmla="*/ 80 w 166"/>
                <a:gd name="T59" fmla="*/ 130 h 145"/>
                <a:gd name="T60" fmla="*/ 79 w 166"/>
                <a:gd name="T61" fmla="*/ 136 h 145"/>
                <a:gd name="T62" fmla="*/ 88 w 166"/>
                <a:gd name="T63" fmla="*/ 135 h 145"/>
                <a:gd name="T64" fmla="*/ 101 w 166"/>
                <a:gd name="T65" fmla="*/ 134 h 145"/>
                <a:gd name="T66" fmla="*/ 100 w 166"/>
                <a:gd name="T67" fmla="*/ 2 h 145"/>
                <a:gd name="T68" fmla="*/ 143 w 166"/>
                <a:gd name="T69" fmla="*/ 46 h 145"/>
                <a:gd name="T70" fmla="*/ 137 w 166"/>
                <a:gd name="T71" fmla="*/ 42 h 145"/>
                <a:gd name="T72" fmla="*/ 132 w 166"/>
                <a:gd name="T73" fmla="*/ 54 h 145"/>
                <a:gd name="T74" fmla="*/ 124 w 166"/>
                <a:gd name="T75" fmla="*/ 43 h 145"/>
                <a:gd name="T76" fmla="*/ 127 w 166"/>
                <a:gd name="T77" fmla="*/ 54 h 145"/>
                <a:gd name="T78" fmla="*/ 136 w 166"/>
                <a:gd name="T79" fmla="*/ 57 h 145"/>
                <a:gd name="T80" fmla="*/ 132 w 166"/>
                <a:gd name="T81" fmla="*/ 73 h 145"/>
                <a:gd name="T82" fmla="*/ 128 w 166"/>
                <a:gd name="T83" fmla="*/ 89 h 145"/>
                <a:gd name="T84" fmla="*/ 123 w 166"/>
                <a:gd name="T85" fmla="*/ 100 h 145"/>
                <a:gd name="T86" fmla="*/ 107 w 166"/>
                <a:gd name="T87" fmla="*/ 112 h 145"/>
                <a:gd name="T88" fmla="*/ 103 w 166"/>
                <a:gd name="T89" fmla="*/ 101 h 145"/>
                <a:gd name="T90" fmla="*/ 104 w 166"/>
                <a:gd name="T91" fmla="*/ 88 h 145"/>
                <a:gd name="T92" fmla="*/ 98 w 166"/>
                <a:gd name="T93" fmla="*/ 73 h 145"/>
                <a:gd name="T94" fmla="*/ 91 w 166"/>
                <a:gd name="T95" fmla="*/ 65 h 145"/>
                <a:gd name="T96" fmla="*/ 72 w 166"/>
                <a:gd name="T97" fmla="*/ 65 h 145"/>
                <a:gd name="T98" fmla="*/ 65 w 166"/>
                <a:gd name="T99" fmla="*/ 55 h 145"/>
                <a:gd name="T100" fmla="*/ 73 w 166"/>
                <a:gd name="T101" fmla="*/ 36 h 145"/>
                <a:gd name="T102" fmla="*/ 87 w 166"/>
                <a:gd name="T103" fmla="*/ 30 h 145"/>
                <a:gd name="T104" fmla="*/ 95 w 166"/>
                <a:gd name="T105" fmla="*/ 34 h 145"/>
                <a:gd name="T106" fmla="*/ 106 w 166"/>
                <a:gd name="T107" fmla="*/ 34 h 145"/>
                <a:gd name="T108" fmla="*/ 118 w 166"/>
                <a:gd name="T109" fmla="*/ 32 h 145"/>
                <a:gd name="T110" fmla="*/ 107 w 166"/>
                <a:gd name="T111" fmla="*/ 27 h 145"/>
                <a:gd name="T112" fmla="*/ 106 w 166"/>
                <a:gd name="T113" fmla="*/ 23 h 145"/>
                <a:gd name="T114" fmla="*/ 93 w 166"/>
                <a:gd name="T115" fmla="*/ 23 h 145"/>
                <a:gd name="T116" fmla="*/ 81 w 166"/>
                <a:gd name="T117" fmla="*/ 27 h 145"/>
                <a:gd name="T118" fmla="*/ 78 w 166"/>
                <a:gd name="T119" fmla="*/ 15 h 145"/>
                <a:gd name="T120" fmla="*/ 70 w 166"/>
                <a:gd name="T121" fmla="*/ 8 h 145"/>
                <a:gd name="T122" fmla="*/ 79 w 166"/>
                <a:gd name="T123" fmla="*/ 2 h 1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6"/>
                <a:gd name="T187" fmla="*/ 0 h 145"/>
                <a:gd name="T188" fmla="*/ 166 w 166"/>
                <a:gd name="T189" fmla="*/ 145 h 1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6" h="145">
                  <a:moveTo>
                    <a:pt x="67" y="0"/>
                  </a:moveTo>
                  <a:cubicBezTo>
                    <a:pt x="67" y="0"/>
                    <a:pt x="42" y="3"/>
                    <a:pt x="25" y="23"/>
                  </a:cubicBezTo>
                  <a:cubicBezTo>
                    <a:pt x="25" y="23"/>
                    <a:pt x="39" y="9"/>
                    <a:pt x="46" y="9"/>
                  </a:cubicBezTo>
                  <a:cubicBezTo>
                    <a:pt x="48" y="10"/>
                    <a:pt x="48" y="10"/>
                    <a:pt x="48" y="10"/>
                  </a:cubicBezTo>
                  <a:cubicBezTo>
                    <a:pt x="48" y="11"/>
                    <a:pt x="48" y="11"/>
                    <a:pt x="48" y="11"/>
                  </a:cubicBezTo>
                  <a:cubicBezTo>
                    <a:pt x="46" y="13"/>
                    <a:pt x="46" y="13"/>
                    <a:pt x="46" y="13"/>
                  </a:cubicBezTo>
                  <a:cubicBezTo>
                    <a:pt x="47" y="14"/>
                    <a:pt x="47" y="14"/>
                    <a:pt x="47" y="14"/>
                  </a:cubicBezTo>
                  <a:cubicBezTo>
                    <a:pt x="46" y="15"/>
                    <a:pt x="46" y="15"/>
                    <a:pt x="46" y="15"/>
                  </a:cubicBezTo>
                  <a:cubicBezTo>
                    <a:pt x="45" y="16"/>
                    <a:pt x="45" y="16"/>
                    <a:pt x="45" y="16"/>
                  </a:cubicBezTo>
                  <a:cubicBezTo>
                    <a:pt x="45" y="16"/>
                    <a:pt x="45" y="16"/>
                    <a:pt x="45" y="17"/>
                  </a:cubicBezTo>
                  <a:cubicBezTo>
                    <a:pt x="45" y="17"/>
                    <a:pt x="45" y="18"/>
                    <a:pt x="45" y="18"/>
                  </a:cubicBezTo>
                  <a:cubicBezTo>
                    <a:pt x="45" y="19"/>
                    <a:pt x="45" y="19"/>
                    <a:pt x="45" y="19"/>
                  </a:cubicBezTo>
                  <a:cubicBezTo>
                    <a:pt x="45" y="20"/>
                    <a:pt x="45" y="20"/>
                    <a:pt x="45" y="20"/>
                  </a:cubicBezTo>
                  <a:cubicBezTo>
                    <a:pt x="43" y="21"/>
                    <a:pt x="43" y="21"/>
                    <a:pt x="43" y="21"/>
                  </a:cubicBezTo>
                  <a:cubicBezTo>
                    <a:pt x="43" y="21"/>
                    <a:pt x="42" y="21"/>
                    <a:pt x="42" y="21"/>
                  </a:cubicBezTo>
                  <a:cubicBezTo>
                    <a:pt x="41" y="21"/>
                    <a:pt x="41" y="20"/>
                    <a:pt x="41" y="20"/>
                  </a:cubicBezTo>
                  <a:cubicBezTo>
                    <a:pt x="42" y="19"/>
                    <a:pt x="42" y="19"/>
                    <a:pt x="42" y="19"/>
                  </a:cubicBezTo>
                  <a:cubicBezTo>
                    <a:pt x="42" y="19"/>
                    <a:pt x="43" y="18"/>
                    <a:pt x="42" y="18"/>
                  </a:cubicBezTo>
                  <a:cubicBezTo>
                    <a:pt x="42" y="18"/>
                    <a:pt x="42" y="17"/>
                    <a:pt x="41" y="17"/>
                  </a:cubicBezTo>
                  <a:cubicBezTo>
                    <a:pt x="40" y="17"/>
                    <a:pt x="39" y="18"/>
                    <a:pt x="39" y="18"/>
                  </a:cubicBezTo>
                  <a:cubicBezTo>
                    <a:pt x="38" y="19"/>
                    <a:pt x="38" y="19"/>
                    <a:pt x="38" y="19"/>
                  </a:cubicBezTo>
                  <a:cubicBezTo>
                    <a:pt x="38" y="21"/>
                    <a:pt x="38" y="21"/>
                    <a:pt x="38" y="21"/>
                  </a:cubicBezTo>
                  <a:cubicBezTo>
                    <a:pt x="38" y="21"/>
                    <a:pt x="38" y="21"/>
                    <a:pt x="38" y="21"/>
                  </a:cubicBezTo>
                  <a:cubicBezTo>
                    <a:pt x="38" y="21"/>
                    <a:pt x="39" y="22"/>
                    <a:pt x="39" y="22"/>
                  </a:cubicBezTo>
                  <a:cubicBezTo>
                    <a:pt x="39" y="22"/>
                    <a:pt x="38" y="23"/>
                    <a:pt x="38" y="23"/>
                  </a:cubicBezTo>
                  <a:cubicBezTo>
                    <a:pt x="38" y="23"/>
                    <a:pt x="38" y="24"/>
                    <a:pt x="37" y="24"/>
                  </a:cubicBezTo>
                  <a:cubicBezTo>
                    <a:pt x="36" y="23"/>
                    <a:pt x="35" y="23"/>
                    <a:pt x="35" y="23"/>
                  </a:cubicBezTo>
                  <a:cubicBezTo>
                    <a:pt x="34" y="23"/>
                    <a:pt x="34" y="23"/>
                    <a:pt x="33" y="23"/>
                  </a:cubicBezTo>
                  <a:cubicBezTo>
                    <a:pt x="33" y="23"/>
                    <a:pt x="33" y="23"/>
                    <a:pt x="33" y="23"/>
                  </a:cubicBezTo>
                  <a:cubicBezTo>
                    <a:pt x="31" y="25"/>
                    <a:pt x="31" y="25"/>
                    <a:pt x="31" y="25"/>
                  </a:cubicBezTo>
                  <a:cubicBezTo>
                    <a:pt x="30" y="25"/>
                    <a:pt x="30" y="25"/>
                    <a:pt x="30" y="25"/>
                  </a:cubicBezTo>
                  <a:cubicBezTo>
                    <a:pt x="30" y="27"/>
                    <a:pt x="30" y="27"/>
                    <a:pt x="30" y="27"/>
                  </a:cubicBezTo>
                  <a:cubicBezTo>
                    <a:pt x="30" y="27"/>
                    <a:pt x="29" y="27"/>
                    <a:pt x="28" y="28"/>
                  </a:cubicBezTo>
                  <a:cubicBezTo>
                    <a:pt x="27" y="28"/>
                    <a:pt x="27" y="28"/>
                    <a:pt x="27" y="28"/>
                  </a:cubicBezTo>
                  <a:cubicBezTo>
                    <a:pt x="26" y="30"/>
                    <a:pt x="26" y="30"/>
                    <a:pt x="26" y="30"/>
                  </a:cubicBezTo>
                  <a:cubicBezTo>
                    <a:pt x="26" y="30"/>
                    <a:pt x="25" y="30"/>
                    <a:pt x="25" y="31"/>
                  </a:cubicBezTo>
                  <a:cubicBezTo>
                    <a:pt x="24" y="32"/>
                    <a:pt x="22" y="33"/>
                    <a:pt x="22" y="33"/>
                  </a:cubicBezTo>
                  <a:cubicBezTo>
                    <a:pt x="22" y="33"/>
                    <a:pt x="21" y="34"/>
                    <a:pt x="21" y="35"/>
                  </a:cubicBezTo>
                  <a:cubicBezTo>
                    <a:pt x="21" y="35"/>
                    <a:pt x="21" y="36"/>
                    <a:pt x="20" y="37"/>
                  </a:cubicBezTo>
                  <a:cubicBezTo>
                    <a:pt x="20" y="37"/>
                    <a:pt x="20" y="38"/>
                    <a:pt x="20" y="39"/>
                  </a:cubicBezTo>
                  <a:cubicBezTo>
                    <a:pt x="20" y="39"/>
                    <a:pt x="19" y="40"/>
                    <a:pt x="19" y="40"/>
                  </a:cubicBezTo>
                  <a:cubicBezTo>
                    <a:pt x="18" y="41"/>
                    <a:pt x="18" y="41"/>
                    <a:pt x="18" y="41"/>
                  </a:cubicBezTo>
                  <a:cubicBezTo>
                    <a:pt x="18" y="41"/>
                    <a:pt x="16" y="42"/>
                    <a:pt x="15" y="42"/>
                  </a:cubicBezTo>
                  <a:cubicBezTo>
                    <a:pt x="15" y="42"/>
                    <a:pt x="15" y="43"/>
                    <a:pt x="15" y="44"/>
                  </a:cubicBezTo>
                  <a:cubicBezTo>
                    <a:pt x="16" y="44"/>
                    <a:pt x="16" y="44"/>
                    <a:pt x="16" y="44"/>
                  </a:cubicBezTo>
                  <a:cubicBezTo>
                    <a:pt x="17" y="45"/>
                    <a:pt x="17" y="45"/>
                    <a:pt x="17" y="45"/>
                  </a:cubicBezTo>
                  <a:cubicBezTo>
                    <a:pt x="17" y="46"/>
                    <a:pt x="17" y="46"/>
                    <a:pt x="17" y="46"/>
                  </a:cubicBezTo>
                  <a:cubicBezTo>
                    <a:pt x="17" y="47"/>
                    <a:pt x="16" y="48"/>
                    <a:pt x="17" y="48"/>
                  </a:cubicBezTo>
                  <a:cubicBezTo>
                    <a:pt x="17" y="48"/>
                    <a:pt x="18" y="48"/>
                    <a:pt x="18" y="48"/>
                  </a:cubicBezTo>
                  <a:cubicBezTo>
                    <a:pt x="19" y="48"/>
                    <a:pt x="19" y="48"/>
                    <a:pt x="19" y="48"/>
                  </a:cubicBezTo>
                  <a:cubicBezTo>
                    <a:pt x="21" y="49"/>
                    <a:pt x="21" y="49"/>
                    <a:pt x="21" y="49"/>
                  </a:cubicBezTo>
                  <a:cubicBezTo>
                    <a:pt x="21" y="50"/>
                    <a:pt x="21" y="50"/>
                    <a:pt x="21" y="50"/>
                  </a:cubicBezTo>
                  <a:cubicBezTo>
                    <a:pt x="21" y="51"/>
                    <a:pt x="21" y="51"/>
                    <a:pt x="21" y="51"/>
                  </a:cubicBezTo>
                  <a:cubicBezTo>
                    <a:pt x="20" y="51"/>
                    <a:pt x="20" y="51"/>
                    <a:pt x="20" y="51"/>
                  </a:cubicBezTo>
                  <a:cubicBezTo>
                    <a:pt x="20" y="51"/>
                    <a:pt x="20" y="51"/>
                    <a:pt x="20" y="51"/>
                  </a:cubicBezTo>
                  <a:cubicBezTo>
                    <a:pt x="20" y="50"/>
                    <a:pt x="20" y="50"/>
                    <a:pt x="19" y="50"/>
                  </a:cubicBezTo>
                  <a:cubicBezTo>
                    <a:pt x="18" y="50"/>
                    <a:pt x="18" y="50"/>
                    <a:pt x="18" y="50"/>
                  </a:cubicBezTo>
                  <a:cubicBezTo>
                    <a:pt x="17" y="50"/>
                    <a:pt x="17" y="50"/>
                    <a:pt x="17" y="49"/>
                  </a:cubicBezTo>
                  <a:cubicBezTo>
                    <a:pt x="16" y="49"/>
                    <a:pt x="16" y="50"/>
                    <a:pt x="16" y="49"/>
                  </a:cubicBezTo>
                  <a:cubicBezTo>
                    <a:pt x="16" y="48"/>
                    <a:pt x="17" y="48"/>
                    <a:pt x="16" y="47"/>
                  </a:cubicBezTo>
                  <a:cubicBezTo>
                    <a:pt x="15" y="46"/>
                    <a:pt x="15" y="46"/>
                    <a:pt x="15" y="46"/>
                  </a:cubicBezTo>
                  <a:cubicBezTo>
                    <a:pt x="15" y="46"/>
                    <a:pt x="15" y="47"/>
                    <a:pt x="15" y="46"/>
                  </a:cubicBezTo>
                  <a:cubicBezTo>
                    <a:pt x="14" y="46"/>
                    <a:pt x="14" y="45"/>
                    <a:pt x="14" y="46"/>
                  </a:cubicBezTo>
                  <a:cubicBezTo>
                    <a:pt x="14" y="46"/>
                    <a:pt x="13" y="46"/>
                    <a:pt x="13" y="45"/>
                  </a:cubicBezTo>
                  <a:cubicBezTo>
                    <a:pt x="13" y="45"/>
                    <a:pt x="14" y="44"/>
                    <a:pt x="14" y="44"/>
                  </a:cubicBezTo>
                  <a:cubicBezTo>
                    <a:pt x="14" y="43"/>
                    <a:pt x="14" y="42"/>
                    <a:pt x="14" y="42"/>
                  </a:cubicBezTo>
                  <a:cubicBezTo>
                    <a:pt x="14" y="40"/>
                    <a:pt x="14" y="40"/>
                    <a:pt x="14" y="40"/>
                  </a:cubicBezTo>
                  <a:cubicBezTo>
                    <a:pt x="14" y="40"/>
                    <a:pt x="12" y="44"/>
                    <a:pt x="11" y="48"/>
                  </a:cubicBezTo>
                  <a:cubicBezTo>
                    <a:pt x="11" y="48"/>
                    <a:pt x="12" y="47"/>
                    <a:pt x="12" y="48"/>
                  </a:cubicBezTo>
                  <a:cubicBezTo>
                    <a:pt x="12" y="49"/>
                    <a:pt x="12" y="49"/>
                    <a:pt x="12" y="50"/>
                  </a:cubicBezTo>
                  <a:cubicBezTo>
                    <a:pt x="12" y="50"/>
                    <a:pt x="12" y="50"/>
                    <a:pt x="12" y="52"/>
                  </a:cubicBezTo>
                  <a:cubicBezTo>
                    <a:pt x="12" y="54"/>
                    <a:pt x="12" y="54"/>
                    <a:pt x="12" y="55"/>
                  </a:cubicBezTo>
                  <a:cubicBezTo>
                    <a:pt x="12" y="55"/>
                    <a:pt x="12" y="56"/>
                    <a:pt x="12" y="57"/>
                  </a:cubicBezTo>
                  <a:cubicBezTo>
                    <a:pt x="11" y="58"/>
                    <a:pt x="12" y="59"/>
                    <a:pt x="12" y="60"/>
                  </a:cubicBezTo>
                  <a:cubicBezTo>
                    <a:pt x="13" y="60"/>
                    <a:pt x="13" y="60"/>
                    <a:pt x="13" y="60"/>
                  </a:cubicBezTo>
                  <a:cubicBezTo>
                    <a:pt x="13" y="61"/>
                    <a:pt x="12" y="62"/>
                    <a:pt x="13" y="61"/>
                  </a:cubicBezTo>
                  <a:cubicBezTo>
                    <a:pt x="14" y="59"/>
                    <a:pt x="14" y="59"/>
                    <a:pt x="14" y="59"/>
                  </a:cubicBezTo>
                  <a:cubicBezTo>
                    <a:pt x="15" y="58"/>
                    <a:pt x="15" y="58"/>
                    <a:pt x="15" y="58"/>
                  </a:cubicBezTo>
                  <a:cubicBezTo>
                    <a:pt x="15" y="58"/>
                    <a:pt x="15" y="57"/>
                    <a:pt x="16" y="57"/>
                  </a:cubicBezTo>
                  <a:cubicBezTo>
                    <a:pt x="17" y="58"/>
                    <a:pt x="17" y="57"/>
                    <a:pt x="18" y="58"/>
                  </a:cubicBezTo>
                  <a:cubicBezTo>
                    <a:pt x="18" y="58"/>
                    <a:pt x="17" y="59"/>
                    <a:pt x="18" y="60"/>
                  </a:cubicBezTo>
                  <a:cubicBezTo>
                    <a:pt x="18" y="60"/>
                    <a:pt x="20" y="59"/>
                    <a:pt x="20" y="59"/>
                  </a:cubicBezTo>
                  <a:cubicBezTo>
                    <a:pt x="21" y="59"/>
                    <a:pt x="21" y="59"/>
                    <a:pt x="22" y="60"/>
                  </a:cubicBezTo>
                  <a:cubicBezTo>
                    <a:pt x="22" y="61"/>
                    <a:pt x="22" y="62"/>
                    <a:pt x="23" y="62"/>
                  </a:cubicBezTo>
                  <a:cubicBezTo>
                    <a:pt x="23" y="62"/>
                    <a:pt x="23" y="63"/>
                    <a:pt x="23" y="64"/>
                  </a:cubicBezTo>
                  <a:cubicBezTo>
                    <a:pt x="24" y="65"/>
                    <a:pt x="25" y="65"/>
                    <a:pt x="25" y="65"/>
                  </a:cubicBezTo>
                  <a:cubicBezTo>
                    <a:pt x="26" y="65"/>
                    <a:pt x="27" y="65"/>
                    <a:pt x="28" y="66"/>
                  </a:cubicBezTo>
                  <a:cubicBezTo>
                    <a:pt x="28" y="66"/>
                    <a:pt x="28" y="67"/>
                    <a:pt x="29" y="67"/>
                  </a:cubicBezTo>
                  <a:cubicBezTo>
                    <a:pt x="30" y="67"/>
                    <a:pt x="30" y="69"/>
                    <a:pt x="30" y="69"/>
                  </a:cubicBezTo>
                  <a:cubicBezTo>
                    <a:pt x="30" y="69"/>
                    <a:pt x="30" y="71"/>
                    <a:pt x="30" y="71"/>
                  </a:cubicBezTo>
                  <a:cubicBezTo>
                    <a:pt x="30" y="71"/>
                    <a:pt x="30" y="72"/>
                    <a:pt x="30" y="72"/>
                  </a:cubicBezTo>
                  <a:cubicBezTo>
                    <a:pt x="31" y="72"/>
                    <a:pt x="32" y="73"/>
                    <a:pt x="32" y="73"/>
                  </a:cubicBezTo>
                  <a:cubicBezTo>
                    <a:pt x="32" y="73"/>
                    <a:pt x="32" y="74"/>
                    <a:pt x="33" y="74"/>
                  </a:cubicBezTo>
                  <a:cubicBezTo>
                    <a:pt x="34" y="75"/>
                    <a:pt x="35" y="75"/>
                    <a:pt x="36" y="75"/>
                  </a:cubicBezTo>
                  <a:cubicBezTo>
                    <a:pt x="36" y="76"/>
                    <a:pt x="35" y="77"/>
                    <a:pt x="36" y="77"/>
                  </a:cubicBezTo>
                  <a:cubicBezTo>
                    <a:pt x="38" y="76"/>
                    <a:pt x="39" y="76"/>
                    <a:pt x="40" y="77"/>
                  </a:cubicBezTo>
                  <a:cubicBezTo>
                    <a:pt x="41" y="77"/>
                    <a:pt x="40" y="78"/>
                    <a:pt x="42" y="79"/>
                  </a:cubicBezTo>
                  <a:cubicBezTo>
                    <a:pt x="44" y="80"/>
                    <a:pt x="44" y="80"/>
                    <a:pt x="45" y="81"/>
                  </a:cubicBezTo>
                  <a:cubicBezTo>
                    <a:pt x="45" y="81"/>
                    <a:pt x="46" y="81"/>
                    <a:pt x="46" y="82"/>
                  </a:cubicBezTo>
                  <a:cubicBezTo>
                    <a:pt x="46" y="84"/>
                    <a:pt x="45" y="84"/>
                    <a:pt x="45" y="85"/>
                  </a:cubicBezTo>
                  <a:cubicBezTo>
                    <a:pt x="44" y="86"/>
                    <a:pt x="43" y="87"/>
                    <a:pt x="43" y="88"/>
                  </a:cubicBezTo>
                  <a:cubicBezTo>
                    <a:pt x="42" y="88"/>
                    <a:pt x="42" y="89"/>
                    <a:pt x="42" y="90"/>
                  </a:cubicBezTo>
                  <a:cubicBezTo>
                    <a:pt x="43" y="91"/>
                    <a:pt x="43" y="92"/>
                    <a:pt x="43" y="93"/>
                  </a:cubicBezTo>
                  <a:cubicBezTo>
                    <a:pt x="43" y="93"/>
                    <a:pt x="43" y="95"/>
                    <a:pt x="43" y="96"/>
                  </a:cubicBezTo>
                  <a:cubicBezTo>
                    <a:pt x="43" y="97"/>
                    <a:pt x="42" y="98"/>
                    <a:pt x="42" y="98"/>
                  </a:cubicBezTo>
                  <a:cubicBezTo>
                    <a:pt x="42" y="98"/>
                    <a:pt x="43" y="99"/>
                    <a:pt x="42" y="100"/>
                  </a:cubicBezTo>
                  <a:cubicBezTo>
                    <a:pt x="41" y="101"/>
                    <a:pt x="40" y="102"/>
                    <a:pt x="39" y="102"/>
                  </a:cubicBezTo>
                  <a:cubicBezTo>
                    <a:pt x="39" y="102"/>
                    <a:pt x="37" y="103"/>
                    <a:pt x="37" y="103"/>
                  </a:cubicBezTo>
                  <a:cubicBezTo>
                    <a:pt x="37" y="103"/>
                    <a:pt x="38" y="106"/>
                    <a:pt x="37" y="107"/>
                  </a:cubicBezTo>
                  <a:cubicBezTo>
                    <a:pt x="37" y="107"/>
                    <a:pt x="35" y="112"/>
                    <a:pt x="36" y="113"/>
                  </a:cubicBezTo>
                  <a:cubicBezTo>
                    <a:pt x="36" y="114"/>
                    <a:pt x="37" y="115"/>
                    <a:pt x="36" y="116"/>
                  </a:cubicBezTo>
                  <a:cubicBezTo>
                    <a:pt x="36" y="116"/>
                    <a:pt x="36" y="116"/>
                    <a:pt x="36" y="117"/>
                  </a:cubicBezTo>
                  <a:cubicBezTo>
                    <a:pt x="35" y="117"/>
                    <a:pt x="34" y="117"/>
                    <a:pt x="35" y="118"/>
                  </a:cubicBezTo>
                  <a:cubicBezTo>
                    <a:pt x="36" y="120"/>
                    <a:pt x="36" y="120"/>
                    <a:pt x="37" y="121"/>
                  </a:cubicBezTo>
                  <a:cubicBezTo>
                    <a:pt x="37" y="122"/>
                    <a:pt x="37" y="122"/>
                    <a:pt x="38" y="123"/>
                  </a:cubicBezTo>
                  <a:cubicBezTo>
                    <a:pt x="38" y="124"/>
                    <a:pt x="39" y="125"/>
                    <a:pt x="40" y="126"/>
                  </a:cubicBezTo>
                  <a:cubicBezTo>
                    <a:pt x="40" y="127"/>
                    <a:pt x="41" y="127"/>
                    <a:pt x="41" y="128"/>
                  </a:cubicBezTo>
                  <a:cubicBezTo>
                    <a:pt x="41" y="129"/>
                    <a:pt x="43" y="130"/>
                    <a:pt x="41" y="129"/>
                  </a:cubicBezTo>
                  <a:cubicBezTo>
                    <a:pt x="39" y="128"/>
                    <a:pt x="41" y="129"/>
                    <a:pt x="38" y="127"/>
                  </a:cubicBezTo>
                  <a:cubicBezTo>
                    <a:pt x="35" y="125"/>
                    <a:pt x="35" y="126"/>
                    <a:pt x="34" y="124"/>
                  </a:cubicBezTo>
                  <a:cubicBezTo>
                    <a:pt x="33" y="123"/>
                    <a:pt x="34" y="128"/>
                    <a:pt x="32" y="122"/>
                  </a:cubicBezTo>
                  <a:cubicBezTo>
                    <a:pt x="30" y="116"/>
                    <a:pt x="29" y="117"/>
                    <a:pt x="29" y="116"/>
                  </a:cubicBezTo>
                  <a:cubicBezTo>
                    <a:pt x="28" y="114"/>
                    <a:pt x="29" y="116"/>
                    <a:pt x="27" y="113"/>
                  </a:cubicBezTo>
                  <a:cubicBezTo>
                    <a:pt x="26" y="110"/>
                    <a:pt x="27" y="112"/>
                    <a:pt x="26" y="110"/>
                  </a:cubicBezTo>
                  <a:cubicBezTo>
                    <a:pt x="24" y="108"/>
                    <a:pt x="24" y="111"/>
                    <a:pt x="23" y="108"/>
                  </a:cubicBezTo>
                  <a:cubicBezTo>
                    <a:pt x="23" y="104"/>
                    <a:pt x="23" y="106"/>
                    <a:pt x="22" y="103"/>
                  </a:cubicBezTo>
                  <a:cubicBezTo>
                    <a:pt x="21" y="99"/>
                    <a:pt x="22" y="99"/>
                    <a:pt x="20" y="97"/>
                  </a:cubicBezTo>
                  <a:cubicBezTo>
                    <a:pt x="18" y="95"/>
                    <a:pt x="18" y="96"/>
                    <a:pt x="18" y="95"/>
                  </a:cubicBezTo>
                  <a:cubicBezTo>
                    <a:pt x="17" y="94"/>
                    <a:pt x="18" y="95"/>
                    <a:pt x="16" y="92"/>
                  </a:cubicBezTo>
                  <a:cubicBezTo>
                    <a:pt x="14" y="88"/>
                    <a:pt x="12" y="87"/>
                    <a:pt x="12" y="82"/>
                  </a:cubicBezTo>
                  <a:cubicBezTo>
                    <a:pt x="12" y="76"/>
                    <a:pt x="12" y="75"/>
                    <a:pt x="12" y="75"/>
                  </a:cubicBezTo>
                  <a:cubicBezTo>
                    <a:pt x="12" y="75"/>
                    <a:pt x="9" y="73"/>
                    <a:pt x="10" y="70"/>
                  </a:cubicBezTo>
                  <a:cubicBezTo>
                    <a:pt x="11" y="67"/>
                    <a:pt x="12" y="68"/>
                    <a:pt x="11" y="67"/>
                  </a:cubicBezTo>
                  <a:cubicBezTo>
                    <a:pt x="11" y="66"/>
                    <a:pt x="11" y="66"/>
                    <a:pt x="10" y="65"/>
                  </a:cubicBezTo>
                  <a:cubicBezTo>
                    <a:pt x="9" y="64"/>
                    <a:pt x="9" y="64"/>
                    <a:pt x="8" y="63"/>
                  </a:cubicBezTo>
                  <a:cubicBezTo>
                    <a:pt x="8" y="62"/>
                    <a:pt x="8" y="61"/>
                    <a:pt x="8" y="61"/>
                  </a:cubicBezTo>
                  <a:cubicBezTo>
                    <a:pt x="7" y="61"/>
                    <a:pt x="7" y="61"/>
                    <a:pt x="7" y="61"/>
                  </a:cubicBezTo>
                  <a:cubicBezTo>
                    <a:pt x="7" y="61"/>
                    <a:pt x="0" y="133"/>
                    <a:pt x="71" y="143"/>
                  </a:cubicBezTo>
                  <a:cubicBezTo>
                    <a:pt x="71" y="143"/>
                    <a:pt x="55" y="139"/>
                    <a:pt x="53" y="136"/>
                  </a:cubicBezTo>
                  <a:cubicBezTo>
                    <a:pt x="53" y="136"/>
                    <a:pt x="53" y="133"/>
                    <a:pt x="54" y="133"/>
                  </a:cubicBezTo>
                  <a:cubicBezTo>
                    <a:pt x="54" y="133"/>
                    <a:pt x="55" y="134"/>
                    <a:pt x="56" y="133"/>
                  </a:cubicBezTo>
                  <a:cubicBezTo>
                    <a:pt x="57" y="132"/>
                    <a:pt x="59" y="131"/>
                    <a:pt x="59" y="131"/>
                  </a:cubicBezTo>
                  <a:cubicBezTo>
                    <a:pt x="59" y="132"/>
                    <a:pt x="59" y="132"/>
                    <a:pt x="59" y="132"/>
                  </a:cubicBezTo>
                  <a:cubicBezTo>
                    <a:pt x="59" y="132"/>
                    <a:pt x="58" y="133"/>
                    <a:pt x="61" y="132"/>
                  </a:cubicBezTo>
                  <a:cubicBezTo>
                    <a:pt x="64" y="132"/>
                    <a:pt x="64" y="132"/>
                    <a:pt x="65" y="131"/>
                  </a:cubicBezTo>
                  <a:cubicBezTo>
                    <a:pt x="66" y="131"/>
                    <a:pt x="68" y="128"/>
                    <a:pt x="69" y="130"/>
                  </a:cubicBezTo>
                  <a:cubicBezTo>
                    <a:pt x="69" y="131"/>
                    <a:pt x="68" y="131"/>
                    <a:pt x="69" y="131"/>
                  </a:cubicBezTo>
                  <a:cubicBezTo>
                    <a:pt x="71" y="132"/>
                    <a:pt x="74" y="131"/>
                    <a:pt x="74" y="131"/>
                  </a:cubicBezTo>
                  <a:cubicBezTo>
                    <a:pt x="74" y="131"/>
                    <a:pt x="79" y="131"/>
                    <a:pt x="79" y="131"/>
                  </a:cubicBezTo>
                  <a:cubicBezTo>
                    <a:pt x="80" y="130"/>
                    <a:pt x="80" y="129"/>
                    <a:pt x="80" y="130"/>
                  </a:cubicBezTo>
                  <a:cubicBezTo>
                    <a:pt x="81" y="130"/>
                    <a:pt x="82" y="131"/>
                    <a:pt x="82" y="131"/>
                  </a:cubicBezTo>
                  <a:cubicBezTo>
                    <a:pt x="79" y="133"/>
                    <a:pt x="79" y="133"/>
                    <a:pt x="79" y="133"/>
                  </a:cubicBezTo>
                  <a:cubicBezTo>
                    <a:pt x="76" y="135"/>
                    <a:pt x="76" y="135"/>
                    <a:pt x="76" y="135"/>
                  </a:cubicBezTo>
                  <a:cubicBezTo>
                    <a:pt x="76" y="135"/>
                    <a:pt x="75" y="135"/>
                    <a:pt x="76" y="135"/>
                  </a:cubicBezTo>
                  <a:cubicBezTo>
                    <a:pt x="77" y="136"/>
                    <a:pt x="78" y="136"/>
                    <a:pt x="79" y="136"/>
                  </a:cubicBezTo>
                  <a:cubicBezTo>
                    <a:pt x="80" y="136"/>
                    <a:pt x="83" y="138"/>
                    <a:pt x="84" y="137"/>
                  </a:cubicBezTo>
                  <a:cubicBezTo>
                    <a:pt x="84" y="136"/>
                    <a:pt x="85" y="135"/>
                    <a:pt x="85" y="135"/>
                  </a:cubicBezTo>
                  <a:cubicBezTo>
                    <a:pt x="86" y="134"/>
                    <a:pt x="85" y="133"/>
                    <a:pt x="87" y="133"/>
                  </a:cubicBezTo>
                  <a:cubicBezTo>
                    <a:pt x="88" y="133"/>
                    <a:pt x="89" y="133"/>
                    <a:pt x="89" y="133"/>
                  </a:cubicBezTo>
                  <a:cubicBezTo>
                    <a:pt x="88" y="135"/>
                    <a:pt x="88" y="135"/>
                    <a:pt x="88" y="135"/>
                  </a:cubicBezTo>
                  <a:cubicBezTo>
                    <a:pt x="88" y="135"/>
                    <a:pt x="90" y="135"/>
                    <a:pt x="91" y="135"/>
                  </a:cubicBezTo>
                  <a:cubicBezTo>
                    <a:pt x="92" y="135"/>
                    <a:pt x="92" y="136"/>
                    <a:pt x="93" y="135"/>
                  </a:cubicBezTo>
                  <a:cubicBezTo>
                    <a:pt x="94" y="134"/>
                    <a:pt x="94" y="134"/>
                    <a:pt x="96" y="134"/>
                  </a:cubicBezTo>
                  <a:cubicBezTo>
                    <a:pt x="97" y="134"/>
                    <a:pt x="98" y="133"/>
                    <a:pt x="99" y="133"/>
                  </a:cubicBezTo>
                  <a:cubicBezTo>
                    <a:pt x="100" y="134"/>
                    <a:pt x="101" y="134"/>
                    <a:pt x="101" y="134"/>
                  </a:cubicBezTo>
                  <a:cubicBezTo>
                    <a:pt x="102" y="134"/>
                    <a:pt x="104" y="136"/>
                    <a:pt x="105" y="135"/>
                  </a:cubicBezTo>
                  <a:cubicBezTo>
                    <a:pt x="105" y="135"/>
                    <a:pt x="108" y="135"/>
                    <a:pt x="108" y="135"/>
                  </a:cubicBezTo>
                  <a:cubicBezTo>
                    <a:pt x="108" y="135"/>
                    <a:pt x="100" y="143"/>
                    <a:pt x="82" y="143"/>
                  </a:cubicBezTo>
                  <a:cubicBezTo>
                    <a:pt x="82" y="143"/>
                    <a:pt x="122" y="145"/>
                    <a:pt x="144" y="106"/>
                  </a:cubicBezTo>
                  <a:cubicBezTo>
                    <a:pt x="166" y="68"/>
                    <a:pt x="151" y="19"/>
                    <a:pt x="100" y="2"/>
                  </a:cubicBezTo>
                  <a:cubicBezTo>
                    <a:pt x="100" y="2"/>
                    <a:pt x="138" y="16"/>
                    <a:pt x="148" y="52"/>
                  </a:cubicBezTo>
                  <a:cubicBezTo>
                    <a:pt x="147" y="53"/>
                    <a:pt x="147" y="53"/>
                    <a:pt x="147" y="53"/>
                  </a:cubicBezTo>
                  <a:cubicBezTo>
                    <a:pt x="146" y="52"/>
                    <a:pt x="146" y="52"/>
                    <a:pt x="146" y="50"/>
                  </a:cubicBezTo>
                  <a:cubicBezTo>
                    <a:pt x="145" y="49"/>
                    <a:pt x="145" y="49"/>
                    <a:pt x="145" y="48"/>
                  </a:cubicBezTo>
                  <a:cubicBezTo>
                    <a:pt x="144" y="47"/>
                    <a:pt x="144" y="47"/>
                    <a:pt x="143" y="46"/>
                  </a:cubicBezTo>
                  <a:cubicBezTo>
                    <a:pt x="143" y="45"/>
                    <a:pt x="142" y="45"/>
                    <a:pt x="142" y="45"/>
                  </a:cubicBezTo>
                  <a:cubicBezTo>
                    <a:pt x="141" y="44"/>
                    <a:pt x="140" y="42"/>
                    <a:pt x="140" y="41"/>
                  </a:cubicBezTo>
                  <a:cubicBezTo>
                    <a:pt x="139" y="40"/>
                    <a:pt x="138" y="40"/>
                    <a:pt x="137" y="40"/>
                  </a:cubicBezTo>
                  <a:cubicBezTo>
                    <a:pt x="136" y="40"/>
                    <a:pt x="137" y="39"/>
                    <a:pt x="136" y="40"/>
                  </a:cubicBezTo>
                  <a:cubicBezTo>
                    <a:pt x="136" y="41"/>
                    <a:pt x="137" y="42"/>
                    <a:pt x="137" y="42"/>
                  </a:cubicBezTo>
                  <a:cubicBezTo>
                    <a:pt x="137" y="45"/>
                    <a:pt x="137" y="45"/>
                    <a:pt x="137" y="45"/>
                  </a:cubicBezTo>
                  <a:cubicBezTo>
                    <a:pt x="137" y="45"/>
                    <a:pt x="138" y="47"/>
                    <a:pt x="138" y="48"/>
                  </a:cubicBezTo>
                  <a:cubicBezTo>
                    <a:pt x="138" y="49"/>
                    <a:pt x="138" y="51"/>
                    <a:pt x="138" y="51"/>
                  </a:cubicBezTo>
                  <a:cubicBezTo>
                    <a:pt x="138" y="51"/>
                    <a:pt x="137" y="53"/>
                    <a:pt x="137" y="53"/>
                  </a:cubicBezTo>
                  <a:cubicBezTo>
                    <a:pt x="136" y="53"/>
                    <a:pt x="132" y="54"/>
                    <a:pt x="132" y="54"/>
                  </a:cubicBezTo>
                  <a:cubicBezTo>
                    <a:pt x="132" y="54"/>
                    <a:pt x="131" y="53"/>
                    <a:pt x="130" y="51"/>
                  </a:cubicBezTo>
                  <a:cubicBezTo>
                    <a:pt x="129" y="50"/>
                    <a:pt x="127" y="50"/>
                    <a:pt x="127" y="49"/>
                  </a:cubicBezTo>
                  <a:cubicBezTo>
                    <a:pt x="127" y="49"/>
                    <a:pt x="127" y="48"/>
                    <a:pt x="126" y="46"/>
                  </a:cubicBezTo>
                  <a:cubicBezTo>
                    <a:pt x="125" y="45"/>
                    <a:pt x="126" y="45"/>
                    <a:pt x="125" y="44"/>
                  </a:cubicBezTo>
                  <a:cubicBezTo>
                    <a:pt x="124" y="43"/>
                    <a:pt x="124" y="43"/>
                    <a:pt x="124" y="43"/>
                  </a:cubicBezTo>
                  <a:cubicBezTo>
                    <a:pt x="124" y="43"/>
                    <a:pt x="121" y="42"/>
                    <a:pt x="122" y="44"/>
                  </a:cubicBezTo>
                  <a:cubicBezTo>
                    <a:pt x="123" y="45"/>
                    <a:pt x="122" y="47"/>
                    <a:pt x="122" y="47"/>
                  </a:cubicBezTo>
                  <a:cubicBezTo>
                    <a:pt x="123" y="48"/>
                    <a:pt x="124" y="47"/>
                    <a:pt x="124" y="48"/>
                  </a:cubicBezTo>
                  <a:cubicBezTo>
                    <a:pt x="125" y="50"/>
                    <a:pt x="125" y="51"/>
                    <a:pt x="126" y="51"/>
                  </a:cubicBezTo>
                  <a:cubicBezTo>
                    <a:pt x="126" y="52"/>
                    <a:pt x="126" y="54"/>
                    <a:pt x="127" y="54"/>
                  </a:cubicBezTo>
                  <a:cubicBezTo>
                    <a:pt x="128" y="54"/>
                    <a:pt x="130" y="54"/>
                    <a:pt x="129" y="55"/>
                  </a:cubicBezTo>
                  <a:cubicBezTo>
                    <a:pt x="129" y="56"/>
                    <a:pt x="128" y="57"/>
                    <a:pt x="129" y="57"/>
                  </a:cubicBezTo>
                  <a:cubicBezTo>
                    <a:pt x="131" y="58"/>
                    <a:pt x="131" y="58"/>
                    <a:pt x="132" y="58"/>
                  </a:cubicBezTo>
                  <a:cubicBezTo>
                    <a:pt x="132" y="58"/>
                    <a:pt x="132" y="58"/>
                    <a:pt x="133" y="58"/>
                  </a:cubicBezTo>
                  <a:cubicBezTo>
                    <a:pt x="134" y="57"/>
                    <a:pt x="136" y="57"/>
                    <a:pt x="136" y="57"/>
                  </a:cubicBezTo>
                  <a:cubicBezTo>
                    <a:pt x="136" y="57"/>
                    <a:pt x="137" y="58"/>
                    <a:pt x="137" y="59"/>
                  </a:cubicBezTo>
                  <a:cubicBezTo>
                    <a:pt x="137" y="59"/>
                    <a:pt x="137" y="62"/>
                    <a:pt x="137" y="62"/>
                  </a:cubicBezTo>
                  <a:cubicBezTo>
                    <a:pt x="135" y="65"/>
                    <a:pt x="135" y="65"/>
                    <a:pt x="135" y="65"/>
                  </a:cubicBezTo>
                  <a:cubicBezTo>
                    <a:pt x="135" y="65"/>
                    <a:pt x="135" y="70"/>
                    <a:pt x="134" y="70"/>
                  </a:cubicBezTo>
                  <a:cubicBezTo>
                    <a:pt x="134" y="70"/>
                    <a:pt x="133" y="72"/>
                    <a:pt x="132" y="73"/>
                  </a:cubicBezTo>
                  <a:cubicBezTo>
                    <a:pt x="132" y="73"/>
                    <a:pt x="131" y="76"/>
                    <a:pt x="131" y="76"/>
                  </a:cubicBezTo>
                  <a:cubicBezTo>
                    <a:pt x="130" y="78"/>
                    <a:pt x="130" y="78"/>
                    <a:pt x="130" y="78"/>
                  </a:cubicBezTo>
                  <a:cubicBezTo>
                    <a:pt x="130" y="78"/>
                    <a:pt x="130" y="81"/>
                    <a:pt x="130" y="82"/>
                  </a:cubicBezTo>
                  <a:cubicBezTo>
                    <a:pt x="130" y="82"/>
                    <a:pt x="130" y="85"/>
                    <a:pt x="130" y="86"/>
                  </a:cubicBezTo>
                  <a:cubicBezTo>
                    <a:pt x="130" y="88"/>
                    <a:pt x="128" y="89"/>
                    <a:pt x="128" y="89"/>
                  </a:cubicBezTo>
                  <a:cubicBezTo>
                    <a:pt x="128" y="89"/>
                    <a:pt x="130" y="91"/>
                    <a:pt x="129" y="92"/>
                  </a:cubicBezTo>
                  <a:cubicBezTo>
                    <a:pt x="128" y="92"/>
                    <a:pt x="126" y="94"/>
                    <a:pt x="126" y="95"/>
                  </a:cubicBezTo>
                  <a:cubicBezTo>
                    <a:pt x="126" y="95"/>
                    <a:pt x="126" y="96"/>
                    <a:pt x="125" y="96"/>
                  </a:cubicBezTo>
                  <a:cubicBezTo>
                    <a:pt x="124" y="96"/>
                    <a:pt x="123" y="97"/>
                    <a:pt x="123" y="97"/>
                  </a:cubicBezTo>
                  <a:cubicBezTo>
                    <a:pt x="123" y="98"/>
                    <a:pt x="123" y="100"/>
                    <a:pt x="123" y="100"/>
                  </a:cubicBezTo>
                  <a:cubicBezTo>
                    <a:pt x="120" y="104"/>
                    <a:pt x="120" y="104"/>
                    <a:pt x="120" y="104"/>
                  </a:cubicBezTo>
                  <a:cubicBezTo>
                    <a:pt x="117" y="106"/>
                    <a:pt x="117" y="106"/>
                    <a:pt x="117" y="106"/>
                  </a:cubicBezTo>
                  <a:cubicBezTo>
                    <a:pt x="117" y="106"/>
                    <a:pt x="117" y="108"/>
                    <a:pt x="116" y="108"/>
                  </a:cubicBezTo>
                  <a:cubicBezTo>
                    <a:pt x="115" y="108"/>
                    <a:pt x="112" y="110"/>
                    <a:pt x="111" y="110"/>
                  </a:cubicBezTo>
                  <a:cubicBezTo>
                    <a:pt x="111" y="111"/>
                    <a:pt x="108" y="112"/>
                    <a:pt x="107" y="112"/>
                  </a:cubicBezTo>
                  <a:cubicBezTo>
                    <a:pt x="106" y="112"/>
                    <a:pt x="108" y="114"/>
                    <a:pt x="106" y="112"/>
                  </a:cubicBezTo>
                  <a:cubicBezTo>
                    <a:pt x="105" y="110"/>
                    <a:pt x="106" y="111"/>
                    <a:pt x="105" y="108"/>
                  </a:cubicBezTo>
                  <a:cubicBezTo>
                    <a:pt x="104" y="106"/>
                    <a:pt x="104" y="108"/>
                    <a:pt x="104" y="106"/>
                  </a:cubicBezTo>
                  <a:cubicBezTo>
                    <a:pt x="104" y="104"/>
                    <a:pt x="104" y="106"/>
                    <a:pt x="104" y="104"/>
                  </a:cubicBezTo>
                  <a:cubicBezTo>
                    <a:pt x="103" y="102"/>
                    <a:pt x="104" y="103"/>
                    <a:pt x="103" y="101"/>
                  </a:cubicBezTo>
                  <a:cubicBezTo>
                    <a:pt x="102" y="99"/>
                    <a:pt x="102" y="99"/>
                    <a:pt x="101" y="98"/>
                  </a:cubicBezTo>
                  <a:cubicBezTo>
                    <a:pt x="100" y="97"/>
                    <a:pt x="98" y="98"/>
                    <a:pt x="99" y="96"/>
                  </a:cubicBezTo>
                  <a:cubicBezTo>
                    <a:pt x="100" y="94"/>
                    <a:pt x="100" y="96"/>
                    <a:pt x="100" y="94"/>
                  </a:cubicBezTo>
                  <a:cubicBezTo>
                    <a:pt x="101" y="92"/>
                    <a:pt x="100" y="91"/>
                    <a:pt x="101" y="90"/>
                  </a:cubicBezTo>
                  <a:cubicBezTo>
                    <a:pt x="103" y="89"/>
                    <a:pt x="104" y="89"/>
                    <a:pt x="104" y="88"/>
                  </a:cubicBezTo>
                  <a:cubicBezTo>
                    <a:pt x="104" y="86"/>
                    <a:pt x="104" y="86"/>
                    <a:pt x="103" y="85"/>
                  </a:cubicBezTo>
                  <a:cubicBezTo>
                    <a:pt x="103" y="84"/>
                    <a:pt x="102" y="83"/>
                    <a:pt x="101" y="82"/>
                  </a:cubicBezTo>
                  <a:cubicBezTo>
                    <a:pt x="101" y="82"/>
                    <a:pt x="101" y="82"/>
                    <a:pt x="100" y="81"/>
                  </a:cubicBezTo>
                  <a:cubicBezTo>
                    <a:pt x="99" y="79"/>
                    <a:pt x="98" y="78"/>
                    <a:pt x="98" y="78"/>
                  </a:cubicBezTo>
                  <a:cubicBezTo>
                    <a:pt x="98" y="78"/>
                    <a:pt x="98" y="75"/>
                    <a:pt x="98" y="73"/>
                  </a:cubicBezTo>
                  <a:cubicBezTo>
                    <a:pt x="98" y="72"/>
                    <a:pt x="98" y="74"/>
                    <a:pt x="98" y="72"/>
                  </a:cubicBezTo>
                  <a:cubicBezTo>
                    <a:pt x="99" y="70"/>
                    <a:pt x="99" y="68"/>
                    <a:pt x="99" y="68"/>
                  </a:cubicBezTo>
                  <a:cubicBezTo>
                    <a:pt x="99" y="68"/>
                    <a:pt x="96" y="67"/>
                    <a:pt x="95" y="67"/>
                  </a:cubicBezTo>
                  <a:cubicBezTo>
                    <a:pt x="94" y="67"/>
                    <a:pt x="94" y="68"/>
                    <a:pt x="93" y="67"/>
                  </a:cubicBezTo>
                  <a:cubicBezTo>
                    <a:pt x="91" y="66"/>
                    <a:pt x="92" y="65"/>
                    <a:pt x="91" y="65"/>
                  </a:cubicBezTo>
                  <a:cubicBezTo>
                    <a:pt x="91" y="65"/>
                    <a:pt x="90" y="64"/>
                    <a:pt x="89" y="65"/>
                  </a:cubicBezTo>
                  <a:cubicBezTo>
                    <a:pt x="88" y="66"/>
                    <a:pt x="86" y="66"/>
                    <a:pt x="85" y="66"/>
                  </a:cubicBezTo>
                  <a:cubicBezTo>
                    <a:pt x="83" y="67"/>
                    <a:pt x="83" y="67"/>
                    <a:pt x="81" y="67"/>
                  </a:cubicBezTo>
                  <a:cubicBezTo>
                    <a:pt x="79" y="67"/>
                    <a:pt x="76" y="68"/>
                    <a:pt x="75" y="67"/>
                  </a:cubicBezTo>
                  <a:cubicBezTo>
                    <a:pt x="73" y="66"/>
                    <a:pt x="73" y="67"/>
                    <a:pt x="72" y="65"/>
                  </a:cubicBezTo>
                  <a:cubicBezTo>
                    <a:pt x="72" y="64"/>
                    <a:pt x="72" y="64"/>
                    <a:pt x="71" y="63"/>
                  </a:cubicBezTo>
                  <a:cubicBezTo>
                    <a:pt x="69" y="62"/>
                    <a:pt x="69" y="63"/>
                    <a:pt x="69" y="61"/>
                  </a:cubicBezTo>
                  <a:cubicBezTo>
                    <a:pt x="69" y="60"/>
                    <a:pt x="69" y="60"/>
                    <a:pt x="68" y="59"/>
                  </a:cubicBezTo>
                  <a:cubicBezTo>
                    <a:pt x="67" y="57"/>
                    <a:pt x="69" y="60"/>
                    <a:pt x="67" y="57"/>
                  </a:cubicBezTo>
                  <a:cubicBezTo>
                    <a:pt x="65" y="55"/>
                    <a:pt x="64" y="57"/>
                    <a:pt x="65" y="55"/>
                  </a:cubicBezTo>
                  <a:cubicBezTo>
                    <a:pt x="66" y="54"/>
                    <a:pt x="66" y="55"/>
                    <a:pt x="66" y="53"/>
                  </a:cubicBezTo>
                  <a:cubicBezTo>
                    <a:pt x="66" y="51"/>
                    <a:pt x="69" y="54"/>
                    <a:pt x="67" y="50"/>
                  </a:cubicBezTo>
                  <a:cubicBezTo>
                    <a:pt x="66" y="45"/>
                    <a:pt x="65" y="46"/>
                    <a:pt x="67" y="43"/>
                  </a:cubicBezTo>
                  <a:cubicBezTo>
                    <a:pt x="69" y="40"/>
                    <a:pt x="71" y="39"/>
                    <a:pt x="71" y="39"/>
                  </a:cubicBezTo>
                  <a:cubicBezTo>
                    <a:pt x="72" y="38"/>
                    <a:pt x="72" y="36"/>
                    <a:pt x="73" y="36"/>
                  </a:cubicBezTo>
                  <a:cubicBezTo>
                    <a:pt x="74" y="35"/>
                    <a:pt x="73" y="35"/>
                    <a:pt x="75" y="35"/>
                  </a:cubicBezTo>
                  <a:cubicBezTo>
                    <a:pt x="76" y="35"/>
                    <a:pt x="78" y="34"/>
                    <a:pt x="79" y="33"/>
                  </a:cubicBezTo>
                  <a:cubicBezTo>
                    <a:pt x="80" y="32"/>
                    <a:pt x="81" y="31"/>
                    <a:pt x="82" y="31"/>
                  </a:cubicBezTo>
                  <a:cubicBezTo>
                    <a:pt x="83" y="30"/>
                    <a:pt x="82" y="31"/>
                    <a:pt x="84" y="30"/>
                  </a:cubicBezTo>
                  <a:cubicBezTo>
                    <a:pt x="85" y="30"/>
                    <a:pt x="86" y="30"/>
                    <a:pt x="87" y="30"/>
                  </a:cubicBezTo>
                  <a:cubicBezTo>
                    <a:pt x="88" y="30"/>
                    <a:pt x="86" y="30"/>
                    <a:pt x="88" y="30"/>
                  </a:cubicBezTo>
                  <a:cubicBezTo>
                    <a:pt x="91" y="29"/>
                    <a:pt x="91" y="29"/>
                    <a:pt x="91" y="29"/>
                  </a:cubicBezTo>
                  <a:cubicBezTo>
                    <a:pt x="92" y="29"/>
                    <a:pt x="92" y="29"/>
                    <a:pt x="93" y="30"/>
                  </a:cubicBezTo>
                  <a:cubicBezTo>
                    <a:pt x="94" y="30"/>
                    <a:pt x="94" y="27"/>
                    <a:pt x="94" y="30"/>
                  </a:cubicBezTo>
                  <a:cubicBezTo>
                    <a:pt x="94" y="32"/>
                    <a:pt x="93" y="33"/>
                    <a:pt x="95" y="34"/>
                  </a:cubicBezTo>
                  <a:cubicBezTo>
                    <a:pt x="97" y="34"/>
                    <a:pt x="95" y="34"/>
                    <a:pt x="97" y="34"/>
                  </a:cubicBezTo>
                  <a:cubicBezTo>
                    <a:pt x="99" y="34"/>
                    <a:pt x="99" y="34"/>
                    <a:pt x="100" y="35"/>
                  </a:cubicBezTo>
                  <a:cubicBezTo>
                    <a:pt x="101" y="35"/>
                    <a:pt x="101" y="36"/>
                    <a:pt x="103" y="36"/>
                  </a:cubicBezTo>
                  <a:cubicBezTo>
                    <a:pt x="104" y="36"/>
                    <a:pt x="102" y="38"/>
                    <a:pt x="104" y="36"/>
                  </a:cubicBezTo>
                  <a:cubicBezTo>
                    <a:pt x="106" y="34"/>
                    <a:pt x="103" y="33"/>
                    <a:pt x="106" y="34"/>
                  </a:cubicBezTo>
                  <a:cubicBezTo>
                    <a:pt x="110" y="34"/>
                    <a:pt x="111" y="35"/>
                    <a:pt x="112" y="34"/>
                  </a:cubicBezTo>
                  <a:cubicBezTo>
                    <a:pt x="112" y="34"/>
                    <a:pt x="112" y="35"/>
                    <a:pt x="114" y="34"/>
                  </a:cubicBezTo>
                  <a:cubicBezTo>
                    <a:pt x="116" y="33"/>
                    <a:pt x="116" y="33"/>
                    <a:pt x="117" y="33"/>
                  </a:cubicBezTo>
                  <a:cubicBezTo>
                    <a:pt x="117" y="34"/>
                    <a:pt x="117" y="35"/>
                    <a:pt x="118" y="34"/>
                  </a:cubicBezTo>
                  <a:cubicBezTo>
                    <a:pt x="119" y="32"/>
                    <a:pt x="120" y="33"/>
                    <a:pt x="118" y="32"/>
                  </a:cubicBezTo>
                  <a:cubicBezTo>
                    <a:pt x="116" y="31"/>
                    <a:pt x="115" y="32"/>
                    <a:pt x="115" y="31"/>
                  </a:cubicBezTo>
                  <a:cubicBezTo>
                    <a:pt x="115" y="29"/>
                    <a:pt x="117" y="30"/>
                    <a:pt x="115" y="29"/>
                  </a:cubicBezTo>
                  <a:cubicBezTo>
                    <a:pt x="113" y="29"/>
                    <a:pt x="113" y="29"/>
                    <a:pt x="111" y="28"/>
                  </a:cubicBezTo>
                  <a:cubicBezTo>
                    <a:pt x="110" y="28"/>
                    <a:pt x="108" y="30"/>
                    <a:pt x="108" y="28"/>
                  </a:cubicBezTo>
                  <a:cubicBezTo>
                    <a:pt x="107" y="27"/>
                    <a:pt x="104" y="29"/>
                    <a:pt x="107" y="27"/>
                  </a:cubicBezTo>
                  <a:cubicBezTo>
                    <a:pt x="110" y="24"/>
                    <a:pt x="109" y="23"/>
                    <a:pt x="111" y="24"/>
                  </a:cubicBezTo>
                  <a:cubicBezTo>
                    <a:pt x="113" y="24"/>
                    <a:pt x="112" y="26"/>
                    <a:pt x="113" y="25"/>
                  </a:cubicBezTo>
                  <a:cubicBezTo>
                    <a:pt x="115" y="24"/>
                    <a:pt x="117" y="23"/>
                    <a:pt x="115" y="22"/>
                  </a:cubicBezTo>
                  <a:cubicBezTo>
                    <a:pt x="112" y="20"/>
                    <a:pt x="114" y="21"/>
                    <a:pt x="112" y="20"/>
                  </a:cubicBezTo>
                  <a:cubicBezTo>
                    <a:pt x="109" y="19"/>
                    <a:pt x="107" y="24"/>
                    <a:pt x="106" y="23"/>
                  </a:cubicBezTo>
                  <a:cubicBezTo>
                    <a:pt x="105" y="22"/>
                    <a:pt x="105" y="22"/>
                    <a:pt x="104" y="22"/>
                  </a:cubicBezTo>
                  <a:cubicBezTo>
                    <a:pt x="104" y="23"/>
                    <a:pt x="104" y="24"/>
                    <a:pt x="103" y="26"/>
                  </a:cubicBezTo>
                  <a:cubicBezTo>
                    <a:pt x="103" y="27"/>
                    <a:pt x="105" y="27"/>
                    <a:pt x="102" y="26"/>
                  </a:cubicBezTo>
                  <a:cubicBezTo>
                    <a:pt x="100" y="25"/>
                    <a:pt x="105" y="26"/>
                    <a:pt x="100" y="24"/>
                  </a:cubicBezTo>
                  <a:cubicBezTo>
                    <a:pt x="95" y="22"/>
                    <a:pt x="93" y="23"/>
                    <a:pt x="93" y="23"/>
                  </a:cubicBezTo>
                  <a:cubicBezTo>
                    <a:pt x="92" y="24"/>
                    <a:pt x="91" y="24"/>
                    <a:pt x="90" y="24"/>
                  </a:cubicBezTo>
                  <a:cubicBezTo>
                    <a:pt x="90" y="25"/>
                    <a:pt x="92" y="26"/>
                    <a:pt x="90" y="25"/>
                  </a:cubicBezTo>
                  <a:cubicBezTo>
                    <a:pt x="88" y="24"/>
                    <a:pt x="86" y="26"/>
                    <a:pt x="86" y="26"/>
                  </a:cubicBezTo>
                  <a:cubicBezTo>
                    <a:pt x="86" y="26"/>
                    <a:pt x="85" y="25"/>
                    <a:pt x="84" y="26"/>
                  </a:cubicBezTo>
                  <a:cubicBezTo>
                    <a:pt x="83" y="27"/>
                    <a:pt x="82" y="27"/>
                    <a:pt x="81" y="27"/>
                  </a:cubicBezTo>
                  <a:cubicBezTo>
                    <a:pt x="80" y="26"/>
                    <a:pt x="77" y="27"/>
                    <a:pt x="79" y="25"/>
                  </a:cubicBezTo>
                  <a:cubicBezTo>
                    <a:pt x="81" y="22"/>
                    <a:pt x="80" y="24"/>
                    <a:pt x="83" y="23"/>
                  </a:cubicBezTo>
                  <a:cubicBezTo>
                    <a:pt x="86" y="21"/>
                    <a:pt x="90" y="21"/>
                    <a:pt x="86" y="20"/>
                  </a:cubicBezTo>
                  <a:cubicBezTo>
                    <a:pt x="82" y="20"/>
                    <a:pt x="88" y="20"/>
                    <a:pt x="83" y="17"/>
                  </a:cubicBezTo>
                  <a:cubicBezTo>
                    <a:pt x="78" y="15"/>
                    <a:pt x="78" y="18"/>
                    <a:pt x="78" y="15"/>
                  </a:cubicBezTo>
                  <a:cubicBezTo>
                    <a:pt x="79" y="12"/>
                    <a:pt x="78" y="11"/>
                    <a:pt x="77" y="12"/>
                  </a:cubicBezTo>
                  <a:cubicBezTo>
                    <a:pt x="76" y="12"/>
                    <a:pt x="73" y="12"/>
                    <a:pt x="72" y="13"/>
                  </a:cubicBezTo>
                  <a:cubicBezTo>
                    <a:pt x="71" y="13"/>
                    <a:pt x="72" y="14"/>
                    <a:pt x="70" y="12"/>
                  </a:cubicBezTo>
                  <a:cubicBezTo>
                    <a:pt x="67" y="11"/>
                    <a:pt x="67" y="13"/>
                    <a:pt x="67" y="11"/>
                  </a:cubicBezTo>
                  <a:cubicBezTo>
                    <a:pt x="68" y="9"/>
                    <a:pt x="69" y="9"/>
                    <a:pt x="70" y="8"/>
                  </a:cubicBezTo>
                  <a:cubicBezTo>
                    <a:pt x="71" y="6"/>
                    <a:pt x="71" y="2"/>
                    <a:pt x="74" y="4"/>
                  </a:cubicBezTo>
                  <a:cubicBezTo>
                    <a:pt x="78" y="5"/>
                    <a:pt x="76" y="5"/>
                    <a:pt x="79" y="5"/>
                  </a:cubicBezTo>
                  <a:cubicBezTo>
                    <a:pt x="82" y="5"/>
                    <a:pt x="83" y="5"/>
                    <a:pt x="83" y="4"/>
                  </a:cubicBezTo>
                  <a:cubicBezTo>
                    <a:pt x="83" y="4"/>
                    <a:pt x="80" y="2"/>
                    <a:pt x="80" y="2"/>
                  </a:cubicBezTo>
                  <a:cubicBezTo>
                    <a:pt x="80" y="2"/>
                    <a:pt x="79" y="2"/>
                    <a:pt x="79" y="2"/>
                  </a:cubicBezTo>
                  <a:cubicBezTo>
                    <a:pt x="80" y="1"/>
                    <a:pt x="80" y="0"/>
                    <a:pt x="80" y="0"/>
                  </a:cubicBezTo>
                  <a:cubicBezTo>
                    <a:pt x="79" y="0"/>
                    <a:pt x="79" y="0"/>
                    <a:pt x="79" y="0"/>
                  </a:cubicBezTo>
                  <a:cubicBezTo>
                    <a:pt x="79" y="0"/>
                    <a:pt x="70" y="0"/>
                    <a:pt x="67" y="0"/>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18481" name="Group 49">
            <a:extLst>
              <a:ext uri="{FF2B5EF4-FFF2-40B4-BE49-F238E27FC236}">
                <a16:creationId xmlns:a16="http://schemas.microsoft.com/office/drawing/2014/main" id="{267CFC81-DFE4-4340-A047-974B45BC03BD}"/>
              </a:ext>
            </a:extLst>
          </p:cNvPr>
          <p:cNvGrpSpPr>
            <a:grpSpLocks/>
          </p:cNvGrpSpPr>
          <p:nvPr/>
        </p:nvGrpSpPr>
        <p:grpSpPr bwMode="auto">
          <a:xfrm>
            <a:off x="6797675" y="2935288"/>
            <a:ext cx="355600" cy="385762"/>
            <a:chOff x="0" y="0"/>
            <a:chExt cx="355600" cy="385762"/>
          </a:xfrm>
        </p:grpSpPr>
        <p:sp>
          <p:nvSpPr>
            <p:cNvPr id="18482" name="Freeform 41">
              <a:extLst>
                <a:ext uri="{FF2B5EF4-FFF2-40B4-BE49-F238E27FC236}">
                  <a16:creationId xmlns:a16="http://schemas.microsoft.com/office/drawing/2014/main" id="{E0D7BA91-1A3F-43D6-A66B-D98D51889567}"/>
                </a:ext>
              </a:extLst>
            </p:cNvPr>
            <p:cNvSpPr>
              <a:spLocks noChangeArrowheads="1"/>
            </p:cNvSpPr>
            <p:nvPr/>
          </p:nvSpPr>
          <p:spPr bwMode="auto">
            <a:xfrm>
              <a:off x="138112" y="322263"/>
              <a:ext cx="84138" cy="20637"/>
            </a:xfrm>
            <a:custGeom>
              <a:avLst/>
              <a:gdLst>
                <a:gd name="T0" fmla="*/ 57 w 57"/>
                <a:gd name="T1" fmla="*/ 7 h 14"/>
                <a:gd name="T2" fmla="*/ 48 w 57"/>
                <a:gd name="T3" fmla="*/ 14 h 14"/>
                <a:gd name="T4" fmla="*/ 9 w 57"/>
                <a:gd name="T5" fmla="*/ 14 h 14"/>
                <a:gd name="T6" fmla="*/ 0 w 57"/>
                <a:gd name="T7" fmla="*/ 7 h 14"/>
                <a:gd name="T8" fmla="*/ 9 w 57"/>
                <a:gd name="T9" fmla="*/ 0 h 14"/>
                <a:gd name="T10" fmla="*/ 48 w 57"/>
                <a:gd name="T11" fmla="*/ 0 h 14"/>
                <a:gd name="T12" fmla="*/ 57 w 57"/>
                <a:gd name="T13" fmla="*/ 7 h 14"/>
                <a:gd name="T14" fmla="*/ 0 60000 65536"/>
                <a:gd name="T15" fmla="*/ 0 60000 65536"/>
                <a:gd name="T16" fmla="*/ 0 60000 65536"/>
                <a:gd name="T17" fmla="*/ 0 60000 65536"/>
                <a:gd name="T18" fmla="*/ 0 60000 65536"/>
                <a:gd name="T19" fmla="*/ 0 60000 65536"/>
                <a:gd name="T20" fmla="*/ 0 60000 65536"/>
                <a:gd name="T21" fmla="*/ 0 w 57"/>
                <a:gd name="T22" fmla="*/ 0 h 14"/>
                <a:gd name="T23" fmla="*/ 57 w 57"/>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4">
                  <a:moveTo>
                    <a:pt x="57" y="7"/>
                  </a:moveTo>
                  <a:cubicBezTo>
                    <a:pt x="57" y="11"/>
                    <a:pt x="53" y="14"/>
                    <a:pt x="48" y="14"/>
                  </a:cubicBezTo>
                  <a:cubicBezTo>
                    <a:pt x="9" y="14"/>
                    <a:pt x="9" y="14"/>
                    <a:pt x="9" y="14"/>
                  </a:cubicBezTo>
                  <a:cubicBezTo>
                    <a:pt x="4" y="14"/>
                    <a:pt x="0" y="11"/>
                    <a:pt x="0" y="7"/>
                  </a:cubicBezTo>
                  <a:cubicBezTo>
                    <a:pt x="0" y="3"/>
                    <a:pt x="4" y="0"/>
                    <a:pt x="9" y="0"/>
                  </a:cubicBezTo>
                  <a:cubicBezTo>
                    <a:pt x="48" y="0"/>
                    <a:pt x="48" y="0"/>
                    <a:pt x="48" y="0"/>
                  </a:cubicBezTo>
                  <a:cubicBezTo>
                    <a:pt x="53" y="0"/>
                    <a:pt x="57" y="3"/>
                    <a:pt x="57" y="7"/>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83" name="Freeform 42">
              <a:extLst>
                <a:ext uri="{FF2B5EF4-FFF2-40B4-BE49-F238E27FC236}">
                  <a16:creationId xmlns:a16="http://schemas.microsoft.com/office/drawing/2014/main" id="{8D2ADDFD-4ED3-4660-9A6D-B3D13494458F}"/>
                </a:ext>
              </a:extLst>
            </p:cNvPr>
            <p:cNvSpPr>
              <a:spLocks noChangeArrowheads="1"/>
            </p:cNvSpPr>
            <p:nvPr/>
          </p:nvSpPr>
          <p:spPr bwMode="auto">
            <a:xfrm>
              <a:off x="138112" y="344488"/>
              <a:ext cx="84138" cy="19050"/>
            </a:xfrm>
            <a:custGeom>
              <a:avLst/>
              <a:gdLst>
                <a:gd name="T0" fmla="*/ 57 w 57"/>
                <a:gd name="T1" fmla="*/ 6 h 13"/>
                <a:gd name="T2" fmla="*/ 48 w 57"/>
                <a:gd name="T3" fmla="*/ 13 h 13"/>
                <a:gd name="T4" fmla="*/ 9 w 57"/>
                <a:gd name="T5" fmla="*/ 13 h 13"/>
                <a:gd name="T6" fmla="*/ 0 w 57"/>
                <a:gd name="T7" fmla="*/ 6 h 13"/>
                <a:gd name="T8" fmla="*/ 9 w 57"/>
                <a:gd name="T9" fmla="*/ 0 h 13"/>
                <a:gd name="T10" fmla="*/ 48 w 57"/>
                <a:gd name="T11" fmla="*/ 0 h 13"/>
                <a:gd name="T12" fmla="*/ 57 w 57"/>
                <a:gd name="T13" fmla="*/ 6 h 13"/>
                <a:gd name="T14" fmla="*/ 0 60000 65536"/>
                <a:gd name="T15" fmla="*/ 0 60000 65536"/>
                <a:gd name="T16" fmla="*/ 0 60000 65536"/>
                <a:gd name="T17" fmla="*/ 0 60000 65536"/>
                <a:gd name="T18" fmla="*/ 0 60000 65536"/>
                <a:gd name="T19" fmla="*/ 0 60000 65536"/>
                <a:gd name="T20" fmla="*/ 0 60000 65536"/>
                <a:gd name="T21" fmla="*/ 0 w 57"/>
                <a:gd name="T22" fmla="*/ 0 h 13"/>
                <a:gd name="T23" fmla="*/ 57 w 5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3">
                  <a:moveTo>
                    <a:pt x="57" y="6"/>
                  </a:moveTo>
                  <a:cubicBezTo>
                    <a:pt x="57" y="10"/>
                    <a:pt x="53" y="13"/>
                    <a:pt x="48" y="13"/>
                  </a:cubicBezTo>
                  <a:cubicBezTo>
                    <a:pt x="9" y="13"/>
                    <a:pt x="9" y="13"/>
                    <a:pt x="9" y="13"/>
                  </a:cubicBezTo>
                  <a:cubicBezTo>
                    <a:pt x="4" y="13"/>
                    <a:pt x="0" y="10"/>
                    <a:pt x="0" y="6"/>
                  </a:cubicBezTo>
                  <a:cubicBezTo>
                    <a:pt x="0" y="3"/>
                    <a:pt x="4" y="0"/>
                    <a:pt x="9" y="0"/>
                  </a:cubicBezTo>
                  <a:cubicBezTo>
                    <a:pt x="48" y="0"/>
                    <a:pt x="48" y="0"/>
                    <a:pt x="48" y="0"/>
                  </a:cubicBezTo>
                  <a:cubicBezTo>
                    <a:pt x="53" y="0"/>
                    <a:pt x="57" y="3"/>
                    <a:pt x="57" y="6"/>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84" name="Freeform 43">
              <a:extLst>
                <a:ext uri="{FF2B5EF4-FFF2-40B4-BE49-F238E27FC236}">
                  <a16:creationId xmlns:a16="http://schemas.microsoft.com/office/drawing/2014/main" id="{0CDAA422-B2C8-4B9E-9784-9EB997E62DC4}"/>
                </a:ext>
              </a:extLst>
            </p:cNvPr>
            <p:cNvSpPr>
              <a:spLocks noChangeArrowheads="1"/>
            </p:cNvSpPr>
            <p:nvPr/>
          </p:nvSpPr>
          <p:spPr bwMode="auto">
            <a:xfrm>
              <a:off x="153987" y="365125"/>
              <a:ext cx="52388" cy="20637"/>
            </a:xfrm>
            <a:custGeom>
              <a:avLst/>
              <a:gdLst>
                <a:gd name="T0" fmla="*/ 35 w 35"/>
                <a:gd name="T1" fmla="*/ 7 h 14"/>
                <a:gd name="T2" fmla="*/ 29 w 35"/>
                <a:gd name="T3" fmla="*/ 14 h 14"/>
                <a:gd name="T4" fmla="*/ 6 w 35"/>
                <a:gd name="T5" fmla="*/ 14 h 14"/>
                <a:gd name="T6" fmla="*/ 0 w 35"/>
                <a:gd name="T7" fmla="*/ 7 h 14"/>
                <a:gd name="T8" fmla="*/ 6 w 35"/>
                <a:gd name="T9" fmla="*/ 0 h 14"/>
                <a:gd name="T10" fmla="*/ 29 w 35"/>
                <a:gd name="T11" fmla="*/ 0 h 14"/>
                <a:gd name="T12" fmla="*/ 35 w 35"/>
                <a:gd name="T13" fmla="*/ 7 h 14"/>
                <a:gd name="T14" fmla="*/ 0 60000 65536"/>
                <a:gd name="T15" fmla="*/ 0 60000 65536"/>
                <a:gd name="T16" fmla="*/ 0 60000 65536"/>
                <a:gd name="T17" fmla="*/ 0 60000 65536"/>
                <a:gd name="T18" fmla="*/ 0 60000 65536"/>
                <a:gd name="T19" fmla="*/ 0 60000 65536"/>
                <a:gd name="T20" fmla="*/ 0 60000 65536"/>
                <a:gd name="T21" fmla="*/ 0 w 35"/>
                <a:gd name="T22" fmla="*/ 0 h 14"/>
                <a:gd name="T23" fmla="*/ 35 w 35"/>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4">
                  <a:moveTo>
                    <a:pt x="35" y="7"/>
                  </a:moveTo>
                  <a:cubicBezTo>
                    <a:pt x="35" y="11"/>
                    <a:pt x="32" y="14"/>
                    <a:pt x="29" y="14"/>
                  </a:cubicBezTo>
                  <a:cubicBezTo>
                    <a:pt x="6" y="14"/>
                    <a:pt x="6" y="14"/>
                    <a:pt x="6" y="14"/>
                  </a:cubicBezTo>
                  <a:cubicBezTo>
                    <a:pt x="3" y="14"/>
                    <a:pt x="0" y="11"/>
                    <a:pt x="0" y="7"/>
                  </a:cubicBezTo>
                  <a:cubicBezTo>
                    <a:pt x="0" y="3"/>
                    <a:pt x="3" y="0"/>
                    <a:pt x="6" y="0"/>
                  </a:cubicBezTo>
                  <a:cubicBezTo>
                    <a:pt x="29" y="0"/>
                    <a:pt x="29" y="0"/>
                    <a:pt x="29" y="0"/>
                  </a:cubicBezTo>
                  <a:cubicBezTo>
                    <a:pt x="32" y="0"/>
                    <a:pt x="35" y="3"/>
                    <a:pt x="35" y="7"/>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85" name="Freeform 44">
              <a:extLst>
                <a:ext uri="{FF2B5EF4-FFF2-40B4-BE49-F238E27FC236}">
                  <a16:creationId xmlns:a16="http://schemas.microsoft.com/office/drawing/2014/main" id="{093F42C2-65FA-4CC0-BC0D-3AA59FEF01A3}"/>
                </a:ext>
              </a:extLst>
            </p:cNvPr>
            <p:cNvSpPr>
              <a:spLocks noEditPoints="1" noChangeArrowheads="1"/>
            </p:cNvSpPr>
            <p:nvPr/>
          </p:nvSpPr>
          <p:spPr bwMode="auto">
            <a:xfrm>
              <a:off x="0" y="0"/>
              <a:ext cx="355600" cy="317500"/>
            </a:xfrm>
            <a:custGeom>
              <a:avLst/>
              <a:gdLst>
                <a:gd name="T0" fmla="*/ 124 w 242"/>
                <a:gd name="T1" fmla="*/ 0 h 216"/>
                <a:gd name="T2" fmla="*/ 124 w 242"/>
                <a:gd name="T3" fmla="*/ 0 h 216"/>
                <a:gd name="T4" fmla="*/ 121 w 242"/>
                <a:gd name="T5" fmla="*/ 0 h 216"/>
                <a:gd name="T6" fmla="*/ 119 w 242"/>
                <a:gd name="T7" fmla="*/ 0 h 216"/>
                <a:gd name="T8" fmla="*/ 119 w 242"/>
                <a:gd name="T9" fmla="*/ 0 h 216"/>
                <a:gd name="T10" fmla="*/ 61 w 242"/>
                <a:gd name="T11" fmla="*/ 150 h 216"/>
                <a:gd name="T12" fmla="*/ 93 w 242"/>
                <a:gd name="T13" fmla="*/ 216 h 216"/>
                <a:gd name="T14" fmla="*/ 121 w 242"/>
                <a:gd name="T15" fmla="*/ 216 h 216"/>
                <a:gd name="T16" fmla="*/ 126 w 242"/>
                <a:gd name="T17" fmla="*/ 216 h 216"/>
                <a:gd name="T18" fmla="*/ 152 w 242"/>
                <a:gd name="T19" fmla="*/ 216 h 216"/>
                <a:gd name="T20" fmla="*/ 182 w 242"/>
                <a:gd name="T21" fmla="*/ 150 h 216"/>
                <a:gd name="T22" fmla="*/ 124 w 242"/>
                <a:gd name="T23" fmla="*/ 0 h 216"/>
                <a:gd name="T24" fmla="*/ 181 w 242"/>
                <a:gd name="T25" fmla="*/ 110 h 216"/>
                <a:gd name="T26" fmla="*/ 147 w 242"/>
                <a:gd name="T27" fmla="*/ 24 h 216"/>
                <a:gd name="T28" fmla="*/ 181 w 242"/>
                <a:gd name="T29" fmla="*/ 110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2"/>
                <a:gd name="T46" fmla="*/ 0 h 216"/>
                <a:gd name="T47" fmla="*/ 242 w 242"/>
                <a:gd name="T48" fmla="*/ 216 h 2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2" h="216">
                  <a:moveTo>
                    <a:pt x="124" y="0"/>
                  </a:moveTo>
                  <a:cubicBezTo>
                    <a:pt x="124" y="0"/>
                    <a:pt x="124" y="0"/>
                    <a:pt x="124" y="0"/>
                  </a:cubicBezTo>
                  <a:cubicBezTo>
                    <a:pt x="124" y="0"/>
                    <a:pt x="122" y="0"/>
                    <a:pt x="121" y="0"/>
                  </a:cubicBezTo>
                  <a:cubicBezTo>
                    <a:pt x="120" y="0"/>
                    <a:pt x="124" y="0"/>
                    <a:pt x="119" y="0"/>
                  </a:cubicBezTo>
                  <a:cubicBezTo>
                    <a:pt x="119" y="0"/>
                    <a:pt x="119" y="0"/>
                    <a:pt x="119" y="0"/>
                  </a:cubicBezTo>
                  <a:cubicBezTo>
                    <a:pt x="0" y="3"/>
                    <a:pt x="29" y="121"/>
                    <a:pt x="61" y="150"/>
                  </a:cubicBezTo>
                  <a:cubicBezTo>
                    <a:pt x="94" y="180"/>
                    <a:pt x="93" y="216"/>
                    <a:pt x="93" y="216"/>
                  </a:cubicBezTo>
                  <a:cubicBezTo>
                    <a:pt x="121" y="216"/>
                    <a:pt x="121" y="216"/>
                    <a:pt x="121" y="216"/>
                  </a:cubicBezTo>
                  <a:cubicBezTo>
                    <a:pt x="126" y="216"/>
                    <a:pt x="126" y="216"/>
                    <a:pt x="126" y="216"/>
                  </a:cubicBezTo>
                  <a:cubicBezTo>
                    <a:pt x="152" y="216"/>
                    <a:pt x="152" y="216"/>
                    <a:pt x="152" y="216"/>
                  </a:cubicBezTo>
                  <a:cubicBezTo>
                    <a:pt x="152" y="216"/>
                    <a:pt x="150" y="180"/>
                    <a:pt x="182" y="150"/>
                  </a:cubicBezTo>
                  <a:cubicBezTo>
                    <a:pt x="215" y="121"/>
                    <a:pt x="242" y="3"/>
                    <a:pt x="124" y="0"/>
                  </a:cubicBezTo>
                  <a:close/>
                  <a:moveTo>
                    <a:pt x="181" y="110"/>
                  </a:moveTo>
                  <a:cubicBezTo>
                    <a:pt x="201" y="54"/>
                    <a:pt x="147" y="24"/>
                    <a:pt x="147" y="24"/>
                  </a:cubicBezTo>
                  <a:cubicBezTo>
                    <a:pt x="228" y="37"/>
                    <a:pt x="181" y="110"/>
                    <a:pt x="181" y="110"/>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8486" name="Freeform 45">
            <a:extLst>
              <a:ext uri="{FF2B5EF4-FFF2-40B4-BE49-F238E27FC236}">
                <a16:creationId xmlns:a16="http://schemas.microsoft.com/office/drawing/2014/main" id="{1EE17D0F-19C1-4693-9D2E-D83257CD2B0C}"/>
              </a:ext>
            </a:extLst>
          </p:cNvPr>
          <p:cNvSpPr>
            <a:spLocks noChangeArrowheads="1"/>
          </p:cNvSpPr>
          <p:nvPr/>
        </p:nvSpPr>
        <p:spPr bwMode="auto">
          <a:xfrm>
            <a:off x="5581650" y="2374900"/>
            <a:ext cx="276225" cy="250825"/>
          </a:xfrm>
          <a:custGeom>
            <a:avLst/>
            <a:gdLst>
              <a:gd name="T0" fmla="*/ 91 w 186"/>
              <a:gd name="T1" fmla="*/ 170 h 170"/>
              <a:gd name="T2" fmla="*/ 0 w 186"/>
              <a:gd name="T3" fmla="*/ 169 h 170"/>
              <a:gd name="T4" fmla="*/ 0 w 186"/>
              <a:gd name="T5" fmla="*/ 34 h 170"/>
              <a:gd name="T6" fmla="*/ 93 w 186"/>
              <a:gd name="T7" fmla="*/ 34 h 170"/>
              <a:gd name="T8" fmla="*/ 186 w 186"/>
              <a:gd name="T9" fmla="*/ 34 h 170"/>
              <a:gd name="T10" fmla="*/ 186 w 186"/>
              <a:gd name="T11" fmla="*/ 170 h 170"/>
              <a:gd name="T12" fmla="*/ 91 w 186"/>
              <a:gd name="T13" fmla="*/ 170 h 170"/>
              <a:gd name="T14" fmla="*/ 0 60000 65536"/>
              <a:gd name="T15" fmla="*/ 0 60000 65536"/>
              <a:gd name="T16" fmla="*/ 0 60000 65536"/>
              <a:gd name="T17" fmla="*/ 0 60000 65536"/>
              <a:gd name="T18" fmla="*/ 0 60000 65536"/>
              <a:gd name="T19" fmla="*/ 0 60000 65536"/>
              <a:gd name="T20" fmla="*/ 0 60000 65536"/>
              <a:gd name="T21" fmla="*/ 0 w 186"/>
              <a:gd name="T22" fmla="*/ 0 h 170"/>
              <a:gd name="T23" fmla="*/ 186 w 186"/>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 h="170">
                <a:moveTo>
                  <a:pt x="91" y="170"/>
                </a:moveTo>
                <a:cubicBezTo>
                  <a:pt x="91" y="170"/>
                  <a:pt x="59" y="138"/>
                  <a:pt x="0" y="169"/>
                </a:cubicBezTo>
                <a:cubicBezTo>
                  <a:pt x="0" y="34"/>
                  <a:pt x="0" y="34"/>
                  <a:pt x="0" y="34"/>
                </a:cubicBezTo>
                <a:cubicBezTo>
                  <a:pt x="0" y="34"/>
                  <a:pt x="60" y="0"/>
                  <a:pt x="93" y="34"/>
                </a:cubicBezTo>
                <a:cubicBezTo>
                  <a:pt x="186" y="34"/>
                  <a:pt x="186" y="34"/>
                  <a:pt x="186" y="34"/>
                </a:cubicBezTo>
                <a:cubicBezTo>
                  <a:pt x="186" y="170"/>
                  <a:pt x="186" y="170"/>
                  <a:pt x="186" y="170"/>
                </a:cubicBezTo>
                <a:lnTo>
                  <a:pt x="91" y="170"/>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87" name="Freeform 46">
            <a:extLst>
              <a:ext uri="{FF2B5EF4-FFF2-40B4-BE49-F238E27FC236}">
                <a16:creationId xmlns:a16="http://schemas.microsoft.com/office/drawing/2014/main" id="{10115174-A0A6-4F09-B252-06420E1341F8}"/>
              </a:ext>
            </a:extLst>
          </p:cNvPr>
          <p:cNvSpPr>
            <a:spLocks noEditPoints="1" noChangeArrowheads="1"/>
          </p:cNvSpPr>
          <p:nvPr/>
        </p:nvSpPr>
        <p:spPr bwMode="auto">
          <a:xfrm>
            <a:off x="6350000" y="2276475"/>
            <a:ext cx="307975" cy="469900"/>
          </a:xfrm>
          <a:custGeom>
            <a:avLst/>
            <a:gdLst>
              <a:gd name="T0" fmla="*/ 169 w 208"/>
              <a:gd name="T1" fmla="*/ 301 h 319"/>
              <a:gd name="T2" fmla="*/ 208 w 208"/>
              <a:gd name="T3" fmla="*/ 231 h 319"/>
              <a:gd name="T4" fmla="*/ 0 w 208"/>
              <a:gd name="T5" fmla="*/ 169 h 319"/>
              <a:gd name="T6" fmla="*/ 90 w 208"/>
              <a:gd name="T7" fmla="*/ 250 h 319"/>
              <a:gd name="T8" fmla="*/ 169 w 208"/>
              <a:gd name="T9" fmla="*/ 301 h 319"/>
              <a:gd name="T10" fmla="*/ 162 w 208"/>
              <a:gd name="T11" fmla="*/ 127 h 319"/>
              <a:gd name="T12" fmla="*/ 150 w 208"/>
              <a:gd name="T13" fmla="*/ 142 h 319"/>
              <a:gd name="T14" fmla="*/ 135 w 208"/>
              <a:gd name="T15" fmla="*/ 130 h 319"/>
              <a:gd name="T16" fmla="*/ 147 w 208"/>
              <a:gd name="T17" fmla="*/ 115 h 319"/>
              <a:gd name="T18" fmla="*/ 162 w 208"/>
              <a:gd name="T19" fmla="*/ 127 h 319"/>
              <a:gd name="T20" fmla="*/ 106 w 208"/>
              <a:gd name="T21" fmla="*/ 101 h 319"/>
              <a:gd name="T22" fmla="*/ 125 w 208"/>
              <a:gd name="T23" fmla="*/ 117 h 319"/>
              <a:gd name="T24" fmla="*/ 109 w 208"/>
              <a:gd name="T25" fmla="*/ 137 h 319"/>
              <a:gd name="T26" fmla="*/ 89 w 208"/>
              <a:gd name="T27" fmla="*/ 120 h 319"/>
              <a:gd name="T28" fmla="*/ 106 w 208"/>
              <a:gd name="T29" fmla="*/ 101 h 319"/>
              <a:gd name="T30" fmla="*/ 43 w 208"/>
              <a:gd name="T31" fmla="*/ 137 h 319"/>
              <a:gd name="T32" fmla="*/ 62 w 208"/>
              <a:gd name="T33" fmla="*/ 115 h 319"/>
              <a:gd name="T34" fmla="*/ 85 w 208"/>
              <a:gd name="T35" fmla="*/ 133 h 319"/>
              <a:gd name="T36" fmla="*/ 66 w 208"/>
              <a:gd name="T37" fmla="*/ 156 h 319"/>
              <a:gd name="T38" fmla="*/ 43 w 208"/>
              <a:gd name="T39" fmla="*/ 137 h 319"/>
              <a:gd name="T40" fmla="*/ 11 w 208"/>
              <a:gd name="T41" fmla="*/ 177 h 319"/>
              <a:gd name="T42" fmla="*/ 32 w 208"/>
              <a:gd name="T43" fmla="*/ 153 h 319"/>
              <a:gd name="T44" fmla="*/ 56 w 208"/>
              <a:gd name="T45" fmla="*/ 173 h 319"/>
              <a:gd name="T46" fmla="*/ 36 w 208"/>
              <a:gd name="T47" fmla="*/ 197 h 319"/>
              <a:gd name="T48" fmla="*/ 11 w 208"/>
              <a:gd name="T49" fmla="*/ 177 h 319"/>
              <a:gd name="T50" fmla="*/ 123 w 208"/>
              <a:gd name="T51" fmla="*/ 259 h 319"/>
              <a:gd name="T52" fmla="*/ 147 w 208"/>
              <a:gd name="T53" fmla="*/ 230 h 319"/>
              <a:gd name="T54" fmla="*/ 176 w 208"/>
              <a:gd name="T55" fmla="*/ 254 h 319"/>
              <a:gd name="T56" fmla="*/ 152 w 208"/>
              <a:gd name="T57" fmla="*/ 283 h 319"/>
              <a:gd name="T58" fmla="*/ 123 w 208"/>
              <a:gd name="T59" fmla="*/ 259 h 3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8"/>
              <a:gd name="T91" fmla="*/ 0 h 319"/>
              <a:gd name="T92" fmla="*/ 208 w 208"/>
              <a:gd name="T93" fmla="*/ 319 h 3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8" h="319">
                <a:moveTo>
                  <a:pt x="169" y="301"/>
                </a:moveTo>
                <a:cubicBezTo>
                  <a:pt x="208" y="283"/>
                  <a:pt x="208" y="231"/>
                  <a:pt x="208" y="231"/>
                </a:cubicBezTo>
                <a:cubicBezTo>
                  <a:pt x="184" y="0"/>
                  <a:pt x="0" y="109"/>
                  <a:pt x="0" y="169"/>
                </a:cubicBezTo>
                <a:cubicBezTo>
                  <a:pt x="1" y="229"/>
                  <a:pt x="72" y="214"/>
                  <a:pt x="90" y="250"/>
                </a:cubicBezTo>
                <a:cubicBezTo>
                  <a:pt x="109" y="287"/>
                  <a:pt x="130" y="319"/>
                  <a:pt x="169" y="301"/>
                </a:cubicBezTo>
                <a:close/>
                <a:moveTo>
                  <a:pt x="162" y="127"/>
                </a:moveTo>
                <a:cubicBezTo>
                  <a:pt x="163" y="135"/>
                  <a:pt x="157" y="141"/>
                  <a:pt x="150" y="142"/>
                </a:cubicBezTo>
                <a:cubicBezTo>
                  <a:pt x="142" y="143"/>
                  <a:pt x="136" y="137"/>
                  <a:pt x="135" y="130"/>
                </a:cubicBezTo>
                <a:cubicBezTo>
                  <a:pt x="134" y="122"/>
                  <a:pt x="140" y="116"/>
                  <a:pt x="147" y="115"/>
                </a:cubicBezTo>
                <a:cubicBezTo>
                  <a:pt x="155" y="114"/>
                  <a:pt x="162" y="120"/>
                  <a:pt x="162" y="127"/>
                </a:cubicBezTo>
                <a:close/>
                <a:moveTo>
                  <a:pt x="106" y="101"/>
                </a:moveTo>
                <a:cubicBezTo>
                  <a:pt x="116" y="100"/>
                  <a:pt x="125" y="107"/>
                  <a:pt x="125" y="117"/>
                </a:cubicBezTo>
                <a:cubicBezTo>
                  <a:pt x="126" y="127"/>
                  <a:pt x="119" y="136"/>
                  <a:pt x="109" y="137"/>
                </a:cubicBezTo>
                <a:cubicBezTo>
                  <a:pt x="99" y="138"/>
                  <a:pt x="90" y="130"/>
                  <a:pt x="89" y="120"/>
                </a:cubicBezTo>
                <a:cubicBezTo>
                  <a:pt x="88" y="111"/>
                  <a:pt x="96" y="102"/>
                  <a:pt x="106" y="101"/>
                </a:cubicBezTo>
                <a:close/>
                <a:moveTo>
                  <a:pt x="43" y="137"/>
                </a:moveTo>
                <a:cubicBezTo>
                  <a:pt x="42" y="126"/>
                  <a:pt x="51" y="116"/>
                  <a:pt x="62" y="115"/>
                </a:cubicBezTo>
                <a:cubicBezTo>
                  <a:pt x="73" y="114"/>
                  <a:pt x="84" y="122"/>
                  <a:pt x="85" y="133"/>
                </a:cubicBezTo>
                <a:cubicBezTo>
                  <a:pt x="86" y="145"/>
                  <a:pt x="77" y="155"/>
                  <a:pt x="66" y="156"/>
                </a:cubicBezTo>
                <a:cubicBezTo>
                  <a:pt x="54" y="157"/>
                  <a:pt x="44" y="148"/>
                  <a:pt x="43" y="137"/>
                </a:cubicBezTo>
                <a:close/>
                <a:moveTo>
                  <a:pt x="11" y="177"/>
                </a:moveTo>
                <a:cubicBezTo>
                  <a:pt x="10" y="165"/>
                  <a:pt x="19" y="154"/>
                  <a:pt x="32" y="153"/>
                </a:cubicBezTo>
                <a:cubicBezTo>
                  <a:pt x="44" y="152"/>
                  <a:pt x="55" y="161"/>
                  <a:pt x="56" y="173"/>
                </a:cubicBezTo>
                <a:cubicBezTo>
                  <a:pt x="57" y="185"/>
                  <a:pt x="48" y="196"/>
                  <a:pt x="36" y="197"/>
                </a:cubicBezTo>
                <a:cubicBezTo>
                  <a:pt x="23" y="198"/>
                  <a:pt x="12" y="189"/>
                  <a:pt x="11" y="177"/>
                </a:cubicBezTo>
                <a:close/>
                <a:moveTo>
                  <a:pt x="123" y="259"/>
                </a:moveTo>
                <a:cubicBezTo>
                  <a:pt x="121" y="244"/>
                  <a:pt x="132" y="231"/>
                  <a:pt x="147" y="230"/>
                </a:cubicBezTo>
                <a:cubicBezTo>
                  <a:pt x="162" y="228"/>
                  <a:pt x="175" y="239"/>
                  <a:pt x="176" y="254"/>
                </a:cubicBezTo>
                <a:cubicBezTo>
                  <a:pt x="178" y="269"/>
                  <a:pt x="167" y="282"/>
                  <a:pt x="152" y="283"/>
                </a:cubicBezTo>
                <a:cubicBezTo>
                  <a:pt x="137" y="285"/>
                  <a:pt x="124" y="274"/>
                  <a:pt x="123" y="259"/>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8488" name="Group 56">
            <a:extLst>
              <a:ext uri="{FF2B5EF4-FFF2-40B4-BE49-F238E27FC236}">
                <a16:creationId xmlns:a16="http://schemas.microsoft.com/office/drawing/2014/main" id="{DDE0D46D-432F-4E3F-A74B-72A83A0A8875}"/>
              </a:ext>
            </a:extLst>
          </p:cNvPr>
          <p:cNvGrpSpPr>
            <a:grpSpLocks/>
          </p:cNvGrpSpPr>
          <p:nvPr/>
        </p:nvGrpSpPr>
        <p:grpSpPr bwMode="auto">
          <a:xfrm>
            <a:off x="6797675" y="3617913"/>
            <a:ext cx="184150" cy="355600"/>
            <a:chOff x="0" y="0"/>
            <a:chExt cx="184150" cy="355600"/>
          </a:xfrm>
        </p:grpSpPr>
        <p:sp>
          <p:nvSpPr>
            <p:cNvPr id="18489" name="Freeform 47">
              <a:extLst>
                <a:ext uri="{FF2B5EF4-FFF2-40B4-BE49-F238E27FC236}">
                  <a16:creationId xmlns:a16="http://schemas.microsoft.com/office/drawing/2014/main" id="{4D2A1C5D-0AE3-4FC2-A73C-B9A5E9801DA1}"/>
                </a:ext>
              </a:extLst>
            </p:cNvPr>
            <p:cNvSpPr>
              <a:spLocks noChangeArrowheads="1"/>
            </p:cNvSpPr>
            <p:nvPr/>
          </p:nvSpPr>
          <p:spPr bwMode="auto">
            <a:xfrm>
              <a:off x="4763" y="50800"/>
              <a:ext cx="63500" cy="273050"/>
            </a:xfrm>
            <a:custGeom>
              <a:avLst/>
              <a:gdLst>
                <a:gd name="T0" fmla="*/ 40 w 40"/>
                <a:gd name="T1" fmla="*/ 139 h 172"/>
                <a:gd name="T2" fmla="*/ 27 w 40"/>
                <a:gd name="T3" fmla="*/ 172 h 172"/>
                <a:gd name="T4" fmla="*/ 13 w 40"/>
                <a:gd name="T5" fmla="*/ 172 h 172"/>
                <a:gd name="T6" fmla="*/ 0 w 40"/>
                <a:gd name="T7" fmla="*/ 139 h 172"/>
                <a:gd name="T8" fmla="*/ 0 w 40"/>
                <a:gd name="T9" fmla="*/ 0 h 172"/>
                <a:gd name="T10" fmla="*/ 40 w 40"/>
                <a:gd name="T11" fmla="*/ 0 h 172"/>
                <a:gd name="T12" fmla="*/ 40 w 40"/>
                <a:gd name="T13" fmla="*/ 139 h 172"/>
                <a:gd name="T14" fmla="*/ 0 60000 65536"/>
                <a:gd name="T15" fmla="*/ 0 60000 65536"/>
                <a:gd name="T16" fmla="*/ 0 60000 65536"/>
                <a:gd name="T17" fmla="*/ 0 60000 65536"/>
                <a:gd name="T18" fmla="*/ 0 60000 65536"/>
                <a:gd name="T19" fmla="*/ 0 60000 65536"/>
                <a:gd name="T20" fmla="*/ 0 60000 65536"/>
                <a:gd name="T21" fmla="*/ 0 w 40"/>
                <a:gd name="T22" fmla="*/ 0 h 172"/>
                <a:gd name="T23" fmla="*/ 40 w 40"/>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2">
                  <a:moveTo>
                    <a:pt x="40" y="139"/>
                  </a:moveTo>
                  <a:lnTo>
                    <a:pt x="27" y="172"/>
                  </a:lnTo>
                  <a:lnTo>
                    <a:pt x="13" y="172"/>
                  </a:lnTo>
                  <a:lnTo>
                    <a:pt x="0" y="139"/>
                  </a:lnTo>
                  <a:lnTo>
                    <a:pt x="0" y="0"/>
                  </a:lnTo>
                  <a:lnTo>
                    <a:pt x="40" y="0"/>
                  </a:lnTo>
                  <a:lnTo>
                    <a:pt x="40" y="139"/>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90" name="Freeform 48">
              <a:extLst>
                <a:ext uri="{FF2B5EF4-FFF2-40B4-BE49-F238E27FC236}">
                  <a16:creationId xmlns:a16="http://schemas.microsoft.com/office/drawing/2014/main" id="{8F4D961A-64F8-4E70-93DB-FC0F672C5458}"/>
                </a:ext>
              </a:extLst>
            </p:cNvPr>
            <p:cNvSpPr>
              <a:spLocks noChangeArrowheads="1"/>
            </p:cNvSpPr>
            <p:nvPr/>
          </p:nvSpPr>
          <p:spPr bwMode="auto">
            <a:xfrm>
              <a:off x="4763" y="0"/>
              <a:ext cx="63500" cy="79375"/>
            </a:xfrm>
            <a:custGeom>
              <a:avLst/>
              <a:gdLst>
                <a:gd name="T0" fmla="*/ 44 w 44"/>
                <a:gd name="T1" fmla="*/ 32 h 54"/>
                <a:gd name="T2" fmla="*/ 22 w 44"/>
                <a:gd name="T3" fmla="*/ 54 h 54"/>
                <a:gd name="T4" fmla="*/ 22 w 44"/>
                <a:gd name="T5" fmla="*/ 54 h 54"/>
                <a:gd name="T6" fmla="*/ 0 w 44"/>
                <a:gd name="T7" fmla="*/ 32 h 54"/>
                <a:gd name="T8" fmla="*/ 0 w 44"/>
                <a:gd name="T9" fmla="*/ 12 h 54"/>
                <a:gd name="T10" fmla="*/ 22 w 44"/>
                <a:gd name="T11" fmla="*/ 2 h 54"/>
                <a:gd name="T12" fmla="*/ 22 w 44"/>
                <a:gd name="T13" fmla="*/ 2 h 54"/>
                <a:gd name="T14" fmla="*/ 44 w 44"/>
                <a:gd name="T15" fmla="*/ 12 h 54"/>
                <a:gd name="T16" fmla="*/ 44 w 44"/>
                <a:gd name="T17" fmla="*/ 32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54"/>
                <a:gd name="T29" fmla="*/ 44 w 44"/>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91" name="Rectangle 49">
              <a:extLst>
                <a:ext uri="{FF2B5EF4-FFF2-40B4-BE49-F238E27FC236}">
                  <a16:creationId xmlns:a16="http://schemas.microsoft.com/office/drawing/2014/main" id="{380176A2-458F-44DD-99A1-337B620CBD7C}"/>
                </a:ext>
              </a:extLst>
            </p:cNvPr>
            <p:cNvSpPr>
              <a:spLocks noChangeArrowheads="1"/>
            </p:cNvSpPr>
            <p:nvPr/>
          </p:nvSpPr>
          <p:spPr bwMode="auto">
            <a:xfrm>
              <a:off x="0" y="33338"/>
              <a:ext cx="71438" cy="66675"/>
            </a:xfrm>
            <a:prstGeom prst="rect">
              <a:avLst/>
            </a:pr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92" name="Freeform 50">
              <a:extLst>
                <a:ext uri="{FF2B5EF4-FFF2-40B4-BE49-F238E27FC236}">
                  <a16:creationId xmlns:a16="http://schemas.microsoft.com/office/drawing/2014/main" id="{5E8F867D-D5CE-425E-83C4-32447E0E4070}"/>
                </a:ext>
              </a:extLst>
            </p:cNvPr>
            <p:cNvSpPr>
              <a:spLocks noChangeArrowheads="1"/>
            </p:cNvSpPr>
            <p:nvPr/>
          </p:nvSpPr>
          <p:spPr bwMode="auto">
            <a:xfrm>
              <a:off x="23813" y="315913"/>
              <a:ext cx="23813" cy="39687"/>
            </a:xfrm>
            <a:custGeom>
              <a:avLst/>
              <a:gdLst>
                <a:gd name="T0" fmla="*/ 0 w 17"/>
                <a:gd name="T1" fmla="*/ 5 h 27"/>
                <a:gd name="T2" fmla="*/ 6 w 17"/>
                <a:gd name="T3" fmla="*/ 21 h 27"/>
                <a:gd name="T4" fmla="*/ 17 w 17"/>
                <a:gd name="T5" fmla="*/ 6 h 27"/>
                <a:gd name="T6" fmla="*/ 0 w 17"/>
                <a:gd name="T7" fmla="*/ 5 h 27"/>
                <a:gd name="T8" fmla="*/ 0 60000 65536"/>
                <a:gd name="T9" fmla="*/ 0 60000 65536"/>
                <a:gd name="T10" fmla="*/ 0 60000 65536"/>
                <a:gd name="T11" fmla="*/ 0 60000 65536"/>
                <a:gd name="T12" fmla="*/ 0 w 17"/>
                <a:gd name="T13" fmla="*/ 0 h 27"/>
                <a:gd name="T14" fmla="*/ 17 w 17"/>
                <a:gd name="T15" fmla="*/ 27 h 27"/>
              </a:gdLst>
              <a:ahLst/>
              <a:cxnLst>
                <a:cxn ang="T8">
                  <a:pos x="T0" y="T1"/>
                </a:cxn>
                <a:cxn ang="T9">
                  <a:pos x="T2" y="T3"/>
                </a:cxn>
                <a:cxn ang="T10">
                  <a:pos x="T4" y="T5"/>
                </a:cxn>
                <a:cxn ang="T11">
                  <a:pos x="T6" y="T7"/>
                </a:cxn>
              </a:cxnLst>
              <a:rect l="T12" t="T13" r="T14" b="T15"/>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93" name="Freeform 51">
              <a:extLst>
                <a:ext uri="{FF2B5EF4-FFF2-40B4-BE49-F238E27FC236}">
                  <a16:creationId xmlns:a16="http://schemas.microsoft.com/office/drawing/2014/main" id="{D14EAE55-9056-4257-9336-02799B12E59E}"/>
                </a:ext>
              </a:extLst>
            </p:cNvPr>
            <p:cNvSpPr>
              <a:spLocks noChangeArrowheads="1"/>
            </p:cNvSpPr>
            <p:nvPr/>
          </p:nvSpPr>
          <p:spPr bwMode="auto">
            <a:xfrm>
              <a:off x="101600" y="50800"/>
              <a:ext cx="65088" cy="273050"/>
            </a:xfrm>
            <a:custGeom>
              <a:avLst/>
              <a:gdLst>
                <a:gd name="T0" fmla="*/ 41 w 41"/>
                <a:gd name="T1" fmla="*/ 139 h 172"/>
                <a:gd name="T2" fmla="*/ 28 w 41"/>
                <a:gd name="T3" fmla="*/ 172 h 172"/>
                <a:gd name="T4" fmla="*/ 13 w 41"/>
                <a:gd name="T5" fmla="*/ 172 h 172"/>
                <a:gd name="T6" fmla="*/ 0 w 41"/>
                <a:gd name="T7" fmla="*/ 139 h 172"/>
                <a:gd name="T8" fmla="*/ 0 w 41"/>
                <a:gd name="T9" fmla="*/ 0 h 172"/>
                <a:gd name="T10" fmla="*/ 41 w 41"/>
                <a:gd name="T11" fmla="*/ 0 h 172"/>
                <a:gd name="T12" fmla="*/ 41 w 41"/>
                <a:gd name="T13" fmla="*/ 139 h 172"/>
                <a:gd name="T14" fmla="*/ 0 60000 65536"/>
                <a:gd name="T15" fmla="*/ 0 60000 65536"/>
                <a:gd name="T16" fmla="*/ 0 60000 65536"/>
                <a:gd name="T17" fmla="*/ 0 60000 65536"/>
                <a:gd name="T18" fmla="*/ 0 60000 65536"/>
                <a:gd name="T19" fmla="*/ 0 60000 65536"/>
                <a:gd name="T20" fmla="*/ 0 60000 65536"/>
                <a:gd name="T21" fmla="*/ 0 w 41"/>
                <a:gd name="T22" fmla="*/ 0 h 172"/>
                <a:gd name="T23" fmla="*/ 41 w 41"/>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172">
                  <a:moveTo>
                    <a:pt x="41" y="139"/>
                  </a:moveTo>
                  <a:lnTo>
                    <a:pt x="28" y="172"/>
                  </a:lnTo>
                  <a:lnTo>
                    <a:pt x="13" y="172"/>
                  </a:lnTo>
                  <a:lnTo>
                    <a:pt x="0" y="139"/>
                  </a:lnTo>
                  <a:lnTo>
                    <a:pt x="0" y="0"/>
                  </a:lnTo>
                  <a:lnTo>
                    <a:pt x="41" y="0"/>
                  </a:lnTo>
                  <a:lnTo>
                    <a:pt x="41" y="139"/>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94" name="Freeform 52">
              <a:extLst>
                <a:ext uri="{FF2B5EF4-FFF2-40B4-BE49-F238E27FC236}">
                  <a16:creationId xmlns:a16="http://schemas.microsoft.com/office/drawing/2014/main" id="{A9F831F8-2ACE-4342-9D0C-3823D4A59948}"/>
                </a:ext>
              </a:extLst>
            </p:cNvPr>
            <p:cNvSpPr>
              <a:spLocks noChangeArrowheads="1"/>
            </p:cNvSpPr>
            <p:nvPr/>
          </p:nvSpPr>
          <p:spPr bwMode="auto">
            <a:xfrm>
              <a:off x="101600" y="0"/>
              <a:ext cx="65088" cy="79375"/>
            </a:xfrm>
            <a:custGeom>
              <a:avLst/>
              <a:gdLst>
                <a:gd name="T0" fmla="*/ 44 w 44"/>
                <a:gd name="T1" fmla="*/ 32 h 54"/>
                <a:gd name="T2" fmla="*/ 22 w 44"/>
                <a:gd name="T3" fmla="*/ 54 h 54"/>
                <a:gd name="T4" fmla="*/ 22 w 44"/>
                <a:gd name="T5" fmla="*/ 54 h 54"/>
                <a:gd name="T6" fmla="*/ 0 w 44"/>
                <a:gd name="T7" fmla="*/ 32 h 54"/>
                <a:gd name="T8" fmla="*/ 0 w 44"/>
                <a:gd name="T9" fmla="*/ 12 h 54"/>
                <a:gd name="T10" fmla="*/ 22 w 44"/>
                <a:gd name="T11" fmla="*/ 2 h 54"/>
                <a:gd name="T12" fmla="*/ 22 w 44"/>
                <a:gd name="T13" fmla="*/ 2 h 54"/>
                <a:gd name="T14" fmla="*/ 44 w 44"/>
                <a:gd name="T15" fmla="*/ 12 h 54"/>
                <a:gd name="T16" fmla="*/ 44 w 44"/>
                <a:gd name="T17" fmla="*/ 32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54"/>
                <a:gd name="T29" fmla="*/ 44 w 44"/>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95" name="Rectangle 53">
              <a:extLst>
                <a:ext uri="{FF2B5EF4-FFF2-40B4-BE49-F238E27FC236}">
                  <a16:creationId xmlns:a16="http://schemas.microsoft.com/office/drawing/2014/main" id="{86062C5F-6066-4FC8-9CD2-AF87084E0FE7}"/>
                </a:ext>
              </a:extLst>
            </p:cNvPr>
            <p:cNvSpPr>
              <a:spLocks noChangeArrowheads="1"/>
            </p:cNvSpPr>
            <p:nvPr/>
          </p:nvSpPr>
          <p:spPr bwMode="auto">
            <a:xfrm>
              <a:off x="98425" y="33338"/>
              <a:ext cx="71438" cy="66675"/>
            </a:xfrm>
            <a:prstGeom prst="rect">
              <a:avLst/>
            </a:pr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96" name="Freeform 54">
              <a:extLst>
                <a:ext uri="{FF2B5EF4-FFF2-40B4-BE49-F238E27FC236}">
                  <a16:creationId xmlns:a16="http://schemas.microsoft.com/office/drawing/2014/main" id="{2850D037-DC1A-456D-A47B-D12853E092BB}"/>
                </a:ext>
              </a:extLst>
            </p:cNvPr>
            <p:cNvSpPr>
              <a:spLocks noChangeArrowheads="1"/>
            </p:cNvSpPr>
            <p:nvPr/>
          </p:nvSpPr>
          <p:spPr bwMode="auto">
            <a:xfrm>
              <a:off x="120650" y="315913"/>
              <a:ext cx="25400" cy="39687"/>
            </a:xfrm>
            <a:custGeom>
              <a:avLst/>
              <a:gdLst>
                <a:gd name="T0" fmla="*/ 0 w 17"/>
                <a:gd name="T1" fmla="*/ 5 h 27"/>
                <a:gd name="T2" fmla="*/ 6 w 17"/>
                <a:gd name="T3" fmla="*/ 21 h 27"/>
                <a:gd name="T4" fmla="*/ 17 w 17"/>
                <a:gd name="T5" fmla="*/ 6 h 27"/>
                <a:gd name="T6" fmla="*/ 0 w 17"/>
                <a:gd name="T7" fmla="*/ 5 h 27"/>
                <a:gd name="T8" fmla="*/ 0 60000 65536"/>
                <a:gd name="T9" fmla="*/ 0 60000 65536"/>
                <a:gd name="T10" fmla="*/ 0 60000 65536"/>
                <a:gd name="T11" fmla="*/ 0 60000 65536"/>
                <a:gd name="T12" fmla="*/ 0 w 17"/>
                <a:gd name="T13" fmla="*/ 0 h 27"/>
                <a:gd name="T14" fmla="*/ 17 w 17"/>
                <a:gd name="T15" fmla="*/ 27 h 27"/>
              </a:gdLst>
              <a:ahLst/>
              <a:cxnLst>
                <a:cxn ang="T8">
                  <a:pos x="T0" y="T1"/>
                </a:cxn>
                <a:cxn ang="T9">
                  <a:pos x="T2" y="T3"/>
                </a:cxn>
                <a:cxn ang="T10">
                  <a:pos x="T4" y="T5"/>
                </a:cxn>
                <a:cxn ang="T11">
                  <a:pos x="T6" y="T7"/>
                </a:cxn>
              </a:cxnLst>
              <a:rect l="T12" t="T13" r="T14" b="T15"/>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97" name="Freeform 55">
              <a:extLst>
                <a:ext uri="{FF2B5EF4-FFF2-40B4-BE49-F238E27FC236}">
                  <a16:creationId xmlns:a16="http://schemas.microsoft.com/office/drawing/2014/main" id="{1F9E8CB9-609E-4F69-A1E2-B548D7BF0BE6}"/>
                </a:ext>
              </a:extLst>
            </p:cNvPr>
            <p:cNvSpPr>
              <a:spLocks noChangeArrowheads="1"/>
            </p:cNvSpPr>
            <p:nvPr/>
          </p:nvSpPr>
          <p:spPr bwMode="auto">
            <a:xfrm>
              <a:off x="161925" y="46038"/>
              <a:ext cx="22225" cy="138112"/>
            </a:xfrm>
            <a:custGeom>
              <a:avLst/>
              <a:gdLst>
                <a:gd name="T0" fmla="*/ 1 w 15"/>
                <a:gd name="T1" fmla="*/ 0 h 94"/>
                <a:gd name="T2" fmla="*/ 14 w 15"/>
                <a:gd name="T3" fmla="*/ 10 h 94"/>
                <a:gd name="T4" fmla="*/ 14 w 15"/>
                <a:gd name="T5" fmla="*/ 88 h 94"/>
                <a:gd name="T6" fmla="*/ 9 w 15"/>
                <a:gd name="T7" fmla="*/ 94 h 94"/>
                <a:gd name="T8" fmla="*/ 9 w 15"/>
                <a:gd name="T9" fmla="*/ 33 h 94"/>
                <a:gd name="T10" fmla="*/ 4 w 15"/>
                <a:gd name="T11" fmla="*/ 26 h 94"/>
                <a:gd name="T12" fmla="*/ 0 w 15"/>
                <a:gd name="T13" fmla="*/ 0 h 94"/>
                <a:gd name="T14" fmla="*/ 0 60000 65536"/>
                <a:gd name="T15" fmla="*/ 0 60000 65536"/>
                <a:gd name="T16" fmla="*/ 0 60000 65536"/>
                <a:gd name="T17" fmla="*/ 0 60000 65536"/>
                <a:gd name="T18" fmla="*/ 0 60000 65536"/>
                <a:gd name="T19" fmla="*/ 0 60000 65536"/>
                <a:gd name="T20" fmla="*/ 0 60000 65536"/>
                <a:gd name="T21" fmla="*/ 0 w 15"/>
                <a:gd name="T22" fmla="*/ 0 h 94"/>
                <a:gd name="T23" fmla="*/ 15 w 15"/>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94">
                  <a:moveTo>
                    <a:pt x="1" y="0"/>
                  </a:moveTo>
                  <a:cubicBezTo>
                    <a:pt x="1" y="0"/>
                    <a:pt x="13" y="6"/>
                    <a:pt x="14" y="10"/>
                  </a:cubicBezTo>
                  <a:cubicBezTo>
                    <a:pt x="14" y="14"/>
                    <a:pt x="14" y="88"/>
                    <a:pt x="14" y="88"/>
                  </a:cubicBezTo>
                  <a:cubicBezTo>
                    <a:pt x="14" y="88"/>
                    <a:pt x="15" y="94"/>
                    <a:pt x="9" y="94"/>
                  </a:cubicBezTo>
                  <a:cubicBezTo>
                    <a:pt x="9" y="33"/>
                    <a:pt x="9" y="33"/>
                    <a:pt x="9" y="33"/>
                  </a:cubicBezTo>
                  <a:cubicBezTo>
                    <a:pt x="4" y="26"/>
                    <a:pt x="4" y="26"/>
                    <a:pt x="4" y="26"/>
                  </a:cubicBezTo>
                  <a:cubicBezTo>
                    <a:pt x="0" y="0"/>
                    <a:pt x="0" y="0"/>
                    <a:pt x="0" y="0"/>
                  </a:cubicBezTo>
                </a:path>
              </a:pathLst>
            </a:custGeom>
            <a:solidFill>
              <a:srgbClr val="F2F2F2"/>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8498" name="矩形 74">
            <a:extLst>
              <a:ext uri="{FF2B5EF4-FFF2-40B4-BE49-F238E27FC236}">
                <a16:creationId xmlns:a16="http://schemas.microsoft.com/office/drawing/2014/main" id="{50C403F8-08ED-41E3-ACAA-0402DF35ED1A}"/>
              </a:ext>
            </a:extLst>
          </p:cNvPr>
          <p:cNvSpPr>
            <a:spLocks noChangeArrowheads="1"/>
          </p:cNvSpPr>
          <p:nvPr/>
        </p:nvSpPr>
        <p:spPr bwMode="auto">
          <a:xfrm>
            <a:off x="1698625" y="2903538"/>
            <a:ext cx="24003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18499" name="直接连接符 76">
            <a:extLst>
              <a:ext uri="{FF2B5EF4-FFF2-40B4-BE49-F238E27FC236}">
                <a16:creationId xmlns:a16="http://schemas.microsoft.com/office/drawing/2014/main" id="{B1720B6A-5370-49E5-A5F5-F8FB14C4C593}"/>
              </a:ext>
            </a:extLst>
          </p:cNvPr>
          <p:cNvSpPr>
            <a:spLocks noChangeShapeType="1"/>
          </p:cNvSpPr>
          <p:nvPr/>
        </p:nvSpPr>
        <p:spPr bwMode="auto">
          <a:xfrm>
            <a:off x="7194550" y="2954338"/>
            <a:ext cx="1233488" cy="0"/>
          </a:xfrm>
          <a:prstGeom prst="line">
            <a:avLst/>
          </a:prstGeom>
          <a:noFill/>
          <a:ln w="12700" cap="flat" cmpd="sng">
            <a:solidFill>
              <a:srgbClr val="2DCC70"/>
            </a:solidFill>
            <a:prstDash val="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0" name="直接连接符 78">
            <a:extLst>
              <a:ext uri="{FF2B5EF4-FFF2-40B4-BE49-F238E27FC236}">
                <a16:creationId xmlns:a16="http://schemas.microsoft.com/office/drawing/2014/main" id="{D5470FDF-75F6-4FDB-8E7C-16CAE7C2509F}"/>
              </a:ext>
            </a:extLst>
          </p:cNvPr>
          <p:cNvSpPr>
            <a:spLocks noChangeShapeType="1"/>
          </p:cNvSpPr>
          <p:nvPr/>
        </p:nvSpPr>
        <p:spPr bwMode="auto">
          <a:xfrm>
            <a:off x="6597650" y="4591050"/>
            <a:ext cx="1235075" cy="1588"/>
          </a:xfrm>
          <a:prstGeom prst="line">
            <a:avLst/>
          </a:prstGeom>
          <a:noFill/>
          <a:ln w="12700" cap="flat" cmpd="sng">
            <a:solidFill>
              <a:srgbClr val="2DCC70"/>
            </a:solidFill>
            <a:prstDash val="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501" name="矩形 79">
            <a:extLst>
              <a:ext uri="{FF2B5EF4-FFF2-40B4-BE49-F238E27FC236}">
                <a16:creationId xmlns:a16="http://schemas.microsoft.com/office/drawing/2014/main" id="{E26EEF23-6220-42D6-8585-0EB558A6DC6A}"/>
              </a:ext>
            </a:extLst>
          </p:cNvPr>
          <p:cNvSpPr>
            <a:spLocks noChangeArrowheads="1"/>
          </p:cNvSpPr>
          <p:nvPr/>
        </p:nvSpPr>
        <p:spPr bwMode="auto">
          <a:xfrm>
            <a:off x="7832725" y="4660900"/>
            <a:ext cx="19224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502" name="文本框 80">
            <a:extLst>
              <a:ext uri="{FF2B5EF4-FFF2-40B4-BE49-F238E27FC236}">
                <a16:creationId xmlns:a16="http://schemas.microsoft.com/office/drawing/2014/main" id="{0046EF22-D3F3-4AF0-8BBE-4BECCB7B9647}"/>
              </a:ext>
            </a:extLst>
          </p:cNvPr>
          <p:cNvSpPr>
            <a:spLocks noChangeArrowheads="1"/>
          </p:cNvSpPr>
          <p:nvPr/>
        </p:nvSpPr>
        <p:spPr bwMode="auto">
          <a:xfrm>
            <a:off x="7802563" y="4208463"/>
            <a:ext cx="89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2DCC70"/>
                </a:solidFill>
                <a:ea typeface="Kozuka Mincho Pro H" pitchFamily="2" charset="-128"/>
              </a:rPr>
              <a:t>65%</a:t>
            </a:r>
            <a:endParaRPr lang="zh-CN" altLang="en-US" sz="3200" b="1">
              <a:solidFill>
                <a:srgbClr val="2DCC70"/>
              </a:solidFill>
              <a:ea typeface="Kozuka Mincho Pro H" pitchFamily="2" charset="-128"/>
            </a:endParaRPr>
          </a:p>
        </p:txBody>
      </p:sp>
      <p:sp>
        <p:nvSpPr>
          <p:cNvPr id="18503" name="矩形 81">
            <a:extLst>
              <a:ext uri="{FF2B5EF4-FFF2-40B4-BE49-F238E27FC236}">
                <a16:creationId xmlns:a16="http://schemas.microsoft.com/office/drawing/2014/main" id="{D0102C9A-2250-44E3-A543-8A3FA553B6BE}"/>
              </a:ext>
            </a:extLst>
          </p:cNvPr>
          <p:cNvSpPr>
            <a:spLocks noChangeArrowheads="1"/>
          </p:cNvSpPr>
          <p:nvPr/>
        </p:nvSpPr>
        <p:spPr bwMode="auto">
          <a:xfrm>
            <a:off x="8434388" y="2924175"/>
            <a:ext cx="19240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504" name="文本框 82">
            <a:extLst>
              <a:ext uri="{FF2B5EF4-FFF2-40B4-BE49-F238E27FC236}">
                <a16:creationId xmlns:a16="http://schemas.microsoft.com/office/drawing/2014/main" id="{83F18301-10CA-4271-A2F0-6C28AF130580}"/>
              </a:ext>
            </a:extLst>
          </p:cNvPr>
          <p:cNvSpPr>
            <a:spLocks noChangeArrowheads="1"/>
          </p:cNvSpPr>
          <p:nvPr/>
        </p:nvSpPr>
        <p:spPr bwMode="auto">
          <a:xfrm>
            <a:off x="8405813" y="2471738"/>
            <a:ext cx="8953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2DCC70"/>
                </a:solidFill>
                <a:ea typeface="Kozuka Mincho Pro H" pitchFamily="2" charset="-128"/>
              </a:rPr>
              <a:t>35%</a:t>
            </a:r>
            <a:endParaRPr lang="zh-CN" altLang="en-US" sz="3200" b="1">
              <a:solidFill>
                <a:srgbClr val="2DCC70"/>
              </a:solidFill>
              <a:ea typeface="Kozuka Mincho Pro H" pitchFamily="2"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a:extLst>
              <a:ext uri="{FF2B5EF4-FFF2-40B4-BE49-F238E27FC236}">
                <a16:creationId xmlns:a16="http://schemas.microsoft.com/office/drawing/2014/main" id="{0746D3F8-6277-4F9B-8578-0DB766FE9176}"/>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sp>
        <p:nvSpPr>
          <p:cNvPr id="19459" name="矩形 2">
            <a:extLst>
              <a:ext uri="{FF2B5EF4-FFF2-40B4-BE49-F238E27FC236}">
                <a16:creationId xmlns:a16="http://schemas.microsoft.com/office/drawing/2014/main" id="{140EE6DB-92A2-491F-9E1B-0FB52DD8A48B}"/>
              </a:ext>
            </a:extLst>
          </p:cNvPr>
          <p:cNvSpPr>
            <a:spLocks noChangeArrowheads="1"/>
          </p:cNvSpPr>
          <p:nvPr/>
        </p:nvSpPr>
        <p:spPr bwMode="auto">
          <a:xfrm>
            <a:off x="830263" y="1851025"/>
            <a:ext cx="10526712" cy="4356100"/>
          </a:xfrm>
          <a:prstGeom prst="rect">
            <a:avLst/>
          </a:prstGeom>
          <a:solidFill>
            <a:schemeClr val="bg1"/>
          </a:solidFill>
          <a:ln w="12700" cap="flat" cmpd="sng">
            <a:solidFill>
              <a:srgbClr val="42719B"/>
            </a:solidFill>
            <a:miter lim="800000"/>
            <a:headEnd/>
            <a:tailEnd/>
          </a:ln>
        </p:spPr>
        <p:txBody>
          <a:bodyPr anchor="ctr"/>
          <a:lstStyle/>
          <a:p>
            <a:pPr algn="ctr"/>
            <a:endParaRPr lang="zh-CN" altLang="zh-CN">
              <a:solidFill>
                <a:srgbClr val="2DCC70"/>
              </a:solidFill>
            </a:endParaRPr>
          </a:p>
        </p:txBody>
      </p:sp>
      <p:sp>
        <p:nvSpPr>
          <p:cNvPr id="19460" name="Freeform 9299">
            <a:extLst>
              <a:ext uri="{FF2B5EF4-FFF2-40B4-BE49-F238E27FC236}">
                <a16:creationId xmlns:a16="http://schemas.microsoft.com/office/drawing/2014/main" id="{2267DB20-1DA6-46BD-8120-3670D52468EF}"/>
              </a:ext>
            </a:extLst>
          </p:cNvPr>
          <p:cNvSpPr>
            <a:spLocks noChangeArrowheads="1"/>
          </p:cNvSpPr>
          <p:nvPr/>
        </p:nvSpPr>
        <p:spPr bwMode="auto">
          <a:xfrm>
            <a:off x="7194550" y="2428875"/>
            <a:ext cx="3346450" cy="3346450"/>
          </a:xfrm>
          <a:custGeom>
            <a:avLst/>
            <a:gdLst>
              <a:gd name="T0" fmla="*/ 945 w 1891"/>
              <a:gd name="T1" fmla="*/ 0 h 1891"/>
              <a:gd name="T2" fmla="*/ 939 w 1891"/>
              <a:gd name="T3" fmla="*/ 0 h 1891"/>
              <a:gd name="T4" fmla="*/ 939 w 1891"/>
              <a:gd name="T5" fmla="*/ 945 h 1891"/>
              <a:gd name="T6" fmla="*/ 0 w 1891"/>
              <a:gd name="T7" fmla="*/ 945 h 1891"/>
              <a:gd name="T8" fmla="*/ 0 w 1891"/>
              <a:gd name="T9" fmla="*/ 946 h 1891"/>
              <a:gd name="T10" fmla="*/ 945 w 1891"/>
              <a:gd name="T11" fmla="*/ 1891 h 1891"/>
              <a:gd name="T12" fmla="*/ 1891 w 1891"/>
              <a:gd name="T13" fmla="*/ 946 h 1891"/>
              <a:gd name="T14" fmla="*/ 945 w 1891"/>
              <a:gd name="T15" fmla="*/ 0 h 1891"/>
              <a:gd name="T16" fmla="*/ 0 60000 65536"/>
              <a:gd name="T17" fmla="*/ 0 60000 65536"/>
              <a:gd name="T18" fmla="*/ 0 60000 65536"/>
              <a:gd name="T19" fmla="*/ 0 60000 65536"/>
              <a:gd name="T20" fmla="*/ 0 60000 65536"/>
              <a:gd name="T21" fmla="*/ 0 60000 65536"/>
              <a:gd name="T22" fmla="*/ 0 60000 65536"/>
              <a:gd name="T23" fmla="*/ 0 60000 65536"/>
              <a:gd name="T24" fmla="*/ 0 w 1891"/>
              <a:gd name="T25" fmla="*/ 0 h 1891"/>
              <a:gd name="T26" fmla="*/ 1891 w 1891"/>
              <a:gd name="T27" fmla="*/ 1891 h 18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91" h="1891">
                <a:moveTo>
                  <a:pt x="945" y="0"/>
                </a:moveTo>
                <a:cubicBezTo>
                  <a:pt x="943" y="0"/>
                  <a:pt x="941" y="0"/>
                  <a:pt x="939" y="0"/>
                </a:cubicBezTo>
                <a:cubicBezTo>
                  <a:pt x="939" y="945"/>
                  <a:pt x="939" y="945"/>
                  <a:pt x="939" y="945"/>
                </a:cubicBezTo>
                <a:cubicBezTo>
                  <a:pt x="0" y="945"/>
                  <a:pt x="0" y="945"/>
                  <a:pt x="0" y="945"/>
                </a:cubicBezTo>
                <a:cubicBezTo>
                  <a:pt x="0" y="946"/>
                  <a:pt x="0" y="946"/>
                  <a:pt x="0" y="946"/>
                </a:cubicBezTo>
                <a:cubicBezTo>
                  <a:pt x="0" y="1468"/>
                  <a:pt x="423" y="1891"/>
                  <a:pt x="945" y="1891"/>
                </a:cubicBezTo>
                <a:cubicBezTo>
                  <a:pt x="1467" y="1891"/>
                  <a:pt x="1891" y="1468"/>
                  <a:pt x="1891" y="946"/>
                </a:cubicBezTo>
                <a:cubicBezTo>
                  <a:pt x="1891" y="423"/>
                  <a:pt x="1467" y="0"/>
                  <a:pt x="945" y="0"/>
                </a:cubicBezTo>
              </a:path>
            </a:pathLst>
          </a:custGeom>
          <a:solidFill>
            <a:srgbClr val="54813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1" name="Freeform 9301">
            <a:extLst>
              <a:ext uri="{FF2B5EF4-FFF2-40B4-BE49-F238E27FC236}">
                <a16:creationId xmlns:a16="http://schemas.microsoft.com/office/drawing/2014/main" id="{1E8D1D0C-06D2-4F83-8440-FA2D2317A985}"/>
              </a:ext>
            </a:extLst>
          </p:cNvPr>
          <p:cNvSpPr>
            <a:spLocks noChangeArrowheads="1"/>
          </p:cNvSpPr>
          <p:nvPr/>
        </p:nvSpPr>
        <p:spPr bwMode="auto">
          <a:xfrm>
            <a:off x="8859838" y="3035300"/>
            <a:ext cx="1500187" cy="1062038"/>
          </a:xfrm>
          <a:custGeom>
            <a:avLst/>
            <a:gdLst>
              <a:gd name="T0" fmla="*/ 0 w 848"/>
              <a:gd name="T1" fmla="*/ 600 h 600"/>
              <a:gd name="T2" fmla="*/ 600 w 848"/>
              <a:gd name="T3" fmla="*/ 0 h 600"/>
              <a:gd name="T4" fmla="*/ 848 w 848"/>
              <a:gd name="T5" fmla="*/ 600 h 600"/>
              <a:gd name="T6" fmla="*/ 0 w 848"/>
              <a:gd name="T7" fmla="*/ 600 h 600"/>
              <a:gd name="T8" fmla="*/ 0 60000 65536"/>
              <a:gd name="T9" fmla="*/ 0 60000 65536"/>
              <a:gd name="T10" fmla="*/ 0 60000 65536"/>
              <a:gd name="T11" fmla="*/ 0 60000 65536"/>
              <a:gd name="T12" fmla="*/ 0 w 848"/>
              <a:gd name="T13" fmla="*/ 0 h 600"/>
              <a:gd name="T14" fmla="*/ 848 w 848"/>
              <a:gd name="T15" fmla="*/ 600 h 600"/>
            </a:gdLst>
            <a:ahLst/>
            <a:cxnLst>
              <a:cxn ang="T8">
                <a:pos x="T0" y="T1"/>
              </a:cxn>
              <a:cxn ang="T9">
                <a:pos x="T2" y="T3"/>
              </a:cxn>
              <a:cxn ang="T10">
                <a:pos x="T4" y="T5"/>
              </a:cxn>
              <a:cxn ang="T11">
                <a:pos x="T6" y="T7"/>
              </a:cxn>
            </a:cxnLst>
            <a:rect l="T12" t="T13" r="T14" b="T15"/>
            <a:pathLst>
              <a:path w="848" h="600">
                <a:moveTo>
                  <a:pt x="0" y="600"/>
                </a:moveTo>
                <a:cubicBezTo>
                  <a:pt x="600" y="0"/>
                  <a:pt x="600" y="0"/>
                  <a:pt x="600" y="0"/>
                </a:cubicBezTo>
                <a:cubicBezTo>
                  <a:pt x="753" y="154"/>
                  <a:pt x="848" y="366"/>
                  <a:pt x="848" y="600"/>
                </a:cubicBezTo>
                <a:cubicBezTo>
                  <a:pt x="0" y="600"/>
                  <a:pt x="0" y="600"/>
                  <a:pt x="0" y="600"/>
                </a:cubicBezTo>
              </a:path>
            </a:pathLst>
          </a:custGeom>
          <a:solidFill>
            <a:srgbClr val="1BBC9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2" name="Freeform 9305">
            <a:extLst>
              <a:ext uri="{FF2B5EF4-FFF2-40B4-BE49-F238E27FC236}">
                <a16:creationId xmlns:a16="http://schemas.microsoft.com/office/drawing/2014/main" id="{17216480-FCC6-4762-9FC2-1C62BC77919C}"/>
              </a:ext>
            </a:extLst>
          </p:cNvPr>
          <p:cNvSpPr>
            <a:spLocks noChangeArrowheads="1"/>
          </p:cNvSpPr>
          <p:nvPr/>
        </p:nvSpPr>
        <p:spPr bwMode="auto">
          <a:xfrm>
            <a:off x="7813675" y="4111625"/>
            <a:ext cx="1060450" cy="1501775"/>
          </a:xfrm>
          <a:custGeom>
            <a:avLst/>
            <a:gdLst>
              <a:gd name="T0" fmla="*/ 599 w 599"/>
              <a:gd name="T1" fmla="*/ 0 h 848"/>
              <a:gd name="T2" fmla="*/ 599 w 599"/>
              <a:gd name="T3" fmla="*/ 848 h 848"/>
              <a:gd name="T4" fmla="*/ 0 w 599"/>
              <a:gd name="T5" fmla="*/ 600 h 848"/>
              <a:gd name="T6" fmla="*/ 599 w 599"/>
              <a:gd name="T7" fmla="*/ 0 h 848"/>
              <a:gd name="T8" fmla="*/ 0 60000 65536"/>
              <a:gd name="T9" fmla="*/ 0 60000 65536"/>
              <a:gd name="T10" fmla="*/ 0 60000 65536"/>
              <a:gd name="T11" fmla="*/ 0 60000 65536"/>
              <a:gd name="T12" fmla="*/ 0 w 599"/>
              <a:gd name="T13" fmla="*/ 0 h 848"/>
              <a:gd name="T14" fmla="*/ 599 w 599"/>
              <a:gd name="T15" fmla="*/ 848 h 848"/>
            </a:gdLst>
            <a:ahLst/>
            <a:cxnLst>
              <a:cxn ang="T8">
                <a:pos x="T0" y="T1"/>
              </a:cxn>
              <a:cxn ang="T9">
                <a:pos x="T2" y="T3"/>
              </a:cxn>
              <a:cxn ang="T10">
                <a:pos x="T4" y="T5"/>
              </a:cxn>
              <a:cxn ang="T11">
                <a:pos x="T6" y="T7"/>
              </a:cxn>
            </a:cxnLst>
            <a:rect l="T12" t="T13" r="T14" b="T15"/>
            <a:pathLst>
              <a:path w="599" h="848">
                <a:moveTo>
                  <a:pt x="599" y="0"/>
                </a:moveTo>
                <a:cubicBezTo>
                  <a:pt x="599" y="848"/>
                  <a:pt x="599" y="848"/>
                  <a:pt x="599" y="848"/>
                </a:cubicBezTo>
                <a:cubicBezTo>
                  <a:pt x="365" y="848"/>
                  <a:pt x="154" y="753"/>
                  <a:pt x="0" y="600"/>
                </a:cubicBezTo>
                <a:cubicBezTo>
                  <a:pt x="599" y="0"/>
                  <a:pt x="599" y="0"/>
                  <a:pt x="599" y="0"/>
                </a:cubicBezTo>
              </a:path>
            </a:pathLst>
          </a:custGeom>
          <a:solidFill>
            <a:srgbClr val="F39C1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9463" name="Group 7">
            <a:extLst>
              <a:ext uri="{FF2B5EF4-FFF2-40B4-BE49-F238E27FC236}">
                <a16:creationId xmlns:a16="http://schemas.microsoft.com/office/drawing/2014/main" id="{59252860-6832-4680-A3EF-25CEAF208040}"/>
              </a:ext>
            </a:extLst>
          </p:cNvPr>
          <p:cNvGrpSpPr>
            <a:grpSpLocks/>
          </p:cNvGrpSpPr>
          <p:nvPr/>
        </p:nvGrpSpPr>
        <p:grpSpPr bwMode="auto">
          <a:xfrm>
            <a:off x="7370763" y="4102100"/>
            <a:ext cx="1503362" cy="1069975"/>
            <a:chOff x="0" y="0"/>
            <a:chExt cx="1528763" cy="1087438"/>
          </a:xfrm>
        </p:grpSpPr>
        <p:sp>
          <p:nvSpPr>
            <p:cNvPr id="19464" name="Freeform 9303">
              <a:extLst>
                <a:ext uri="{FF2B5EF4-FFF2-40B4-BE49-F238E27FC236}">
                  <a16:creationId xmlns:a16="http://schemas.microsoft.com/office/drawing/2014/main" id="{DEB93504-42D1-4F08-85E7-2EBAAF3E325F}"/>
                </a:ext>
              </a:extLst>
            </p:cNvPr>
            <p:cNvSpPr>
              <a:spLocks noChangeArrowheads="1"/>
            </p:cNvSpPr>
            <p:nvPr/>
          </p:nvSpPr>
          <p:spPr bwMode="auto">
            <a:xfrm>
              <a:off x="0" y="0"/>
              <a:ext cx="1528763" cy="1087438"/>
            </a:xfrm>
            <a:custGeom>
              <a:avLst/>
              <a:gdLst>
                <a:gd name="T0" fmla="*/ 0 w 850"/>
                <a:gd name="T1" fmla="*/ 0 h 604"/>
                <a:gd name="T2" fmla="*/ 0 w 850"/>
                <a:gd name="T3" fmla="*/ 3 h 604"/>
                <a:gd name="T4" fmla="*/ 248 w 850"/>
                <a:gd name="T5" fmla="*/ 604 h 604"/>
                <a:gd name="T6" fmla="*/ 850 w 850"/>
                <a:gd name="T7" fmla="*/ 2 h 604"/>
                <a:gd name="T8" fmla="*/ 850 w 850"/>
                <a:gd name="T9" fmla="*/ 0 h 604"/>
                <a:gd name="T10" fmla="*/ 0 w 850"/>
                <a:gd name="T11" fmla="*/ 0 h 604"/>
                <a:gd name="T12" fmla="*/ 0 60000 65536"/>
                <a:gd name="T13" fmla="*/ 0 60000 65536"/>
                <a:gd name="T14" fmla="*/ 0 60000 65536"/>
                <a:gd name="T15" fmla="*/ 0 60000 65536"/>
                <a:gd name="T16" fmla="*/ 0 60000 65536"/>
                <a:gd name="T17" fmla="*/ 0 60000 65536"/>
                <a:gd name="T18" fmla="*/ 0 w 850"/>
                <a:gd name="T19" fmla="*/ 0 h 604"/>
                <a:gd name="T20" fmla="*/ 850 w 850"/>
                <a:gd name="T21" fmla="*/ 604 h 604"/>
              </a:gdLst>
              <a:ahLst/>
              <a:cxnLst>
                <a:cxn ang="T12">
                  <a:pos x="T0" y="T1"/>
                </a:cxn>
                <a:cxn ang="T13">
                  <a:pos x="T2" y="T3"/>
                </a:cxn>
                <a:cxn ang="T14">
                  <a:pos x="T4" y="T5"/>
                </a:cxn>
                <a:cxn ang="T15">
                  <a:pos x="T6" y="T7"/>
                </a:cxn>
                <a:cxn ang="T16">
                  <a:pos x="T8" y="T9"/>
                </a:cxn>
                <a:cxn ang="T17">
                  <a:pos x="T10" y="T11"/>
                </a:cxn>
              </a:cxnLst>
              <a:rect l="T18" t="T19" r="T20" b="T21"/>
              <a:pathLst>
                <a:path w="850" h="604">
                  <a:moveTo>
                    <a:pt x="0" y="0"/>
                  </a:moveTo>
                  <a:cubicBezTo>
                    <a:pt x="0" y="1"/>
                    <a:pt x="0" y="2"/>
                    <a:pt x="0" y="3"/>
                  </a:cubicBezTo>
                  <a:cubicBezTo>
                    <a:pt x="0" y="237"/>
                    <a:pt x="94" y="450"/>
                    <a:pt x="248" y="604"/>
                  </a:cubicBezTo>
                  <a:cubicBezTo>
                    <a:pt x="850" y="2"/>
                    <a:pt x="850" y="2"/>
                    <a:pt x="850" y="2"/>
                  </a:cubicBezTo>
                  <a:cubicBezTo>
                    <a:pt x="850" y="0"/>
                    <a:pt x="850" y="0"/>
                    <a:pt x="850" y="0"/>
                  </a:cubicBezTo>
                  <a:cubicBezTo>
                    <a:pt x="0" y="0"/>
                    <a:pt x="0" y="0"/>
                    <a:pt x="0" y="0"/>
                  </a:cubicBezTo>
                </a:path>
              </a:pathLst>
            </a:custGeom>
            <a:solidFill>
              <a:srgbClr val="F1C40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5" name="Freeform 9304">
              <a:extLst>
                <a:ext uri="{FF2B5EF4-FFF2-40B4-BE49-F238E27FC236}">
                  <a16:creationId xmlns:a16="http://schemas.microsoft.com/office/drawing/2014/main" id="{C24B306A-5E6B-46DC-B683-8C9CB209BA6D}"/>
                </a:ext>
              </a:extLst>
            </p:cNvPr>
            <p:cNvSpPr>
              <a:spLocks noChangeArrowheads="1"/>
            </p:cNvSpPr>
            <p:nvPr/>
          </p:nvSpPr>
          <p:spPr bwMode="auto">
            <a:xfrm>
              <a:off x="63500" y="0"/>
              <a:ext cx="1465263" cy="1036638"/>
            </a:xfrm>
            <a:custGeom>
              <a:avLst/>
              <a:gdLst>
                <a:gd name="T0" fmla="*/ 0 w 814"/>
                <a:gd name="T1" fmla="*/ 0 h 576"/>
                <a:gd name="T2" fmla="*/ 238 w 814"/>
                <a:gd name="T3" fmla="*/ 576 h 576"/>
                <a:gd name="T4" fmla="*/ 814 w 814"/>
                <a:gd name="T5" fmla="*/ 0 h 576"/>
                <a:gd name="T6" fmla="*/ 0 w 814"/>
                <a:gd name="T7" fmla="*/ 0 h 576"/>
                <a:gd name="T8" fmla="*/ 0 60000 65536"/>
                <a:gd name="T9" fmla="*/ 0 60000 65536"/>
                <a:gd name="T10" fmla="*/ 0 60000 65536"/>
                <a:gd name="T11" fmla="*/ 0 60000 65536"/>
                <a:gd name="T12" fmla="*/ 0 w 814"/>
                <a:gd name="T13" fmla="*/ 0 h 576"/>
                <a:gd name="T14" fmla="*/ 814 w 814"/>
                <a:gd name="T15" fmla="*/ 576 h 576"/>
              </a:gdLst>
              <a:ahLst/>
              <a:cxnLst>
                <a:cxn ang="T8">
                  <a:pos x="T0" y="T1"/>
                </a:cxn>
                <a:cxn ang="T9">
                  <a:pos x="T2" y="T3"/>
                </a:cxn>
                <a:cxn ang="T10">
                  <a:pos x="T4" y="T5"/>
                </a:cxn>
                <a:cxn ang="T11">
                  <a:pos x="T6" y="T7"/>
                </a:cxn>
              </a:cxnLst>
              <a:rect l="T12" t="T13" r="T14" b="T15"/>
              <a:pathLst>
                <a:path w="814" h="576">
                  <a:moveTo>
                    <a:pt x="0" y="0"/>
                  </a:moveTo>
                  <a:cubicBezTo>
                    <a:pt x="0" y="225"/>
                    <a:pt x="91" y="428"/>
                    <a:pt x="238" y="576"/>
                  </a:cubicBezTo>
                  <a:cubicBezTo>
                    <a:pt x="814" y="0"/>
                    <a:pt x="814" y="0"/>
                    <a:pt x="814" y="0"/>
                  </a:cubicBezTo>
                  <a:cubicBezTo>
                    <a:pt x="0" y="0"/>
                    <a:pt x="0" y="0"/>
                    <a:pt x="0" y="0"/>
                  </a:cubicBezTo>
                </a:path>
              </a:pathLst>
            </a:custGeom>
            <a:solidFill>
              <a:srgbClr val="F1C40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9466" name="Freeform 9307">
            <a:extLst>
              <a:ext uri="{FF2B5EF4-FFF2-40B4-BE49-F238E27FC236}">
                <a16:creationId xmlns:a16="http://schemas.microsoft.com/office/drawing/2014/main" id="{0F44351C-0D45-4B8C-B891-66B28A99E58B}"/>
              </a:ext>
            </a:extLst>
          </p:cNvPr>
          <p:cNvSpPr>
            <a:spLocks noChangeArrowheads="1"/>
          </p:cNvSpPr>
          <p:nvPr/>
        </p:nvSpPr>
        <p:spPr bwMode="auto">
          <a:xfrm>
            <a:off x="8867775" y="4108450"/>
            <a:ext cx="1062038" cy="1500188"/>
          </a:xfrm>
          <a:custGeom>
            <a:avLst/>
            <a:gdLst>
              <a:gd name="T0" fmla="*/ 0 w 600"/>
              <a:gd name="T1" fmla="*/ 0 h 848"/>
              <a:gd name="T2" fmla="*/ 600 w 600"/>
              <a:gd name="T3" fmla="*/ 600 h 848"/>
              <a:gd name="T4" fmla="*/ 0 w 600"/>
              <a:gd name="T5" fmla="*/ 848 h 848"/>
              <a:gd name="T6" fmla="*/ 0 w 600"/>
              <a:gd name="T7" fmla="*/ 0 h 848"/>
              <a:gd name="T8" fmla="*/ 0 60000 65536"/>
              <a:gd name="T9" fmla="*/ 0 60000 65536"/>
              <a:gd name="T10" fmla="*/ 0 60000 65536"/>
              <a:gd name="T11" fmla="*/ 0 60000 65536"/>
              <a:gd name="T12" fmla="*/ 0 w 600"/>
              <a:gd name="T13" fmla="*/ 0 h 848"/>
              <a:gd name="T14" fmla="*/ 600 w 600"/>
              <a:gd name="T15" fmla="*/ 848 h 848"/>
            </a:gdLst>
            <a:ahLst/>
            <a:cxnLst>
              <a:cxn ang="T8">
                <a:pos x="T0" y="T1"/>
              </a:cxn>
              <a:cxn ang="T9">
                <a:pos x="T2" y="T3"/>
              </a:cxn>
              <a:cxn ang="T10">
                <a:pos x="T4" y="T5"/>
              </a:cxn>
              <a:cxn ang="T11">
                <a:pos x="T6" y="T7"/>
              </a:cxn>
            </a:cxnLst>
            <a:rect l="T12" t="T13" r="T14" b="T15"/>
            <a:pathLst>
              <a:path w="600" h="848">
                <a:moveTo>
                  <a:pt x="0" y="0"/>
                </a:moveTo>
                <a:cubicBezTo>
                  <a:pt x="600" y="600"/>
                  <a:pt x="600" y="600"/>
                  <a:pt x="600" y="600"/>
                </a:cubicBezTo>
                <a:cubicBezTo>
                  <a:pt x="446" y="753"/>
                  <a:pt x="234" y="848"/>
                  <a:pt x="0" y="848"/>
                </a:cubicBezTo>
                <a:cubicBezTo>
                  <a:pt x="0" y="0"/>
                  <a:pt x="0" y="0"/>
                  <a:pt x="0" y="0"/>
                </a:cubicBezTo>
              </a:path>
            </a:pathLst>
          </a:custGeom>
          <a:solidFill>
            <a:srgbClr val="1BBC9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7" name="Freeform 9308">
            <a:extLst>
              <a:ext uri="{FF2B5EF4-FFF2-40B4-BE49-F238E27FC236}">
                <a16:creationId xmlns:a16="http://schemas.microsoft.com/office/drawing/2014/main" id="{772BE119-4AC8-444E-8CD8-0BE2DC305814}"/>
              </a:ext>
            </a:extLst>
          </p:cNvPr>
          <p:cNvSpPr>
            <a:spLocks noChangeArrowheads="1"/>
          </p:cNvSpPr>
          <p:nvPr/>
        </p:nvSpPr>
        <p:spPr bwMode="auto">
          <a:xfrm>
            <a:off x="8861425" y="4103688"/>
            <a:ext cx="1500188" cy="1062037"/>
          </a:xfrm>
          <a:custGeom>
            <a:avLst/>
            <a:gdLst>
              <a:gd name="T0" fmla="*/ 0 w 848"/>
              <a:gd name="T1" fmla="*/ 0 h 600"/>
              <a:gd name="T2" fmla="*/ 848 w 848"/>
              <a:gd name="T3" fmla="*/ 0 h 600"/>
              <a:gd name="T4" fmla="*/ 600 w 848"/>
              <a:gd name="T5" fmla="*/ 600 h 600"/>
              <a:gd name="T6" fmla="*/ 0 w 848"/>
              <a:gd name="T7" fmla="*/ 0 h 600"/>
              <a:gd name="T8" fmla="*/ 0 60000 65536"/>
              <a:gd name="T9" fmla="*/ 0 60000 65536"/>
              <a:gd name="T10" fmla="*/ 0 60000 65536"/>
              <a:gd name="T11" fmla="*/ 0 60000 65536"/>
              <a:gd name="T12" fmla="*/ 0 w 848"/>
              <a:gd name="T13" fmla="*/ 0 h 600"/>
              <a:gd name="T14" fmla="*/ 848 w 848"/>
              <a:gd name="T15" fmla="*/ 600 h 600"/>
            </a:gdLst>
            <a:ahLst/>
            <a:cxnLst>
              <a:cxn ang="T8">
                <a:pos x="T0" y="T1"/>
              </a:cxn>
              <a:cxn ang="T9">
                <a:pos x="T2" y="T3"/>
              </a:cxn>
              <a:cxn ang="T10">
                <a:pos x="T4" y="T5"/>
              </a:cxn>
              <a:cxn ang="T11">
                <a:pos x="T6" y="T7"/>
              </a:cxn>
            </a:cxnLst>
            <a:rect l="T12" t="T13" r="T14" b="T15"/>
            <a:pathLst>
              <a:path w="848" h="600">
                <a:moveTo>
                  <a:pt x="0" y="0"/>
                </a:moveTo>
                <a:cubicBezTo>
                  <a:pt x="848" y="0"/>
                  <a:pt x="848" y="0"/>
                  <a:pt x="848" y="0"/>
                </a:cubicBezTo>
                <a:cubicBezTo>
                  <a:pt x="848" y="235"/>
                  <a:pt x="753" y="446"/>
                  <a:pt x="600" y="600"/>
                </a:cubicBezTo>
                <a:cubicBezTo>
                  <a:pt x="0" y="0"/>
                  <a:pt x="0" y="0"/>
                  <a:pt x="0" y="0"/>
                </a:cubicBezTo>
              </a:path>
            </a:pathLst>
          </a:custGeom>
          <a:solidFill>
            <a:srgbClr val="F1C40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8" name="Freeform 12386">
            <a:extLst>
              <a:ext uri="{FF2B5EF4-FFF2-40B4-BE49-F238E27FC236}">
                <a16:creationId xmlns:a16="http://schemas.microsoft.com/office/drawing/2014/main" id="{14F206AF-9E68-4A6E-9256-E6C04EEC992C}"/>
              </a:ext>
            </a:extLst>
          </p:cNvPr>
          <p:cNvSpPr>
            <a:spLocks noEditPoints="1" noChangeArrowheads="1"/>
          </p:cNvSpPr>
          <p:nvPr/>
        </p:nvSpPr>
        <p:spPr bwMode="auto">
          <a:xfrm>
            <a:off x="7467600" y="4114800"/>
            <a:ext cx="1400175" cy="1398588"/>
          </a:xfrm>
          <a:custGeom>
            <a:avLst/>
            <a:gdLst>
              <a:gd name="T0" fmla="*/ 6 w 791"/>
              <a:gd name="T1" fmla="*/ 791 h 791"/>
              <a:gd name="T2" fmla="*/ 11 w 791"/>
              <a:gd name="T3" fmla="*/ 773 h 791"/>
              <a:gd name="T4" fmla="*/ 29 w 791"/>
              <a:gd name="T5" fmla="*/ 767 h 791"/>
              <a:gd name="T6" fmla="*/ 58 w 791"/>
              <a:gd name="T7" fmla="*/ 726 h 791"/>
              <a:gd name="T8" fmla="*/ 64 w 791"/>
              <a:gd name="T9" fmla="*/ 732 h 791"/>
              <a:gd name="T10" fmla="*/ 70 w 791"/>
              <a:gd name="T11" fmla="*/ 714 h 791"/>
              <a:gd name="T12" fmla="*/ 82 w 791"/>
              <a:gd name="T13" fmla="*/ 703 h 791"/>
              <a:gd name="T14" fmla="*/ 99 w 791"/>
              <a:gd name="T15" fmla="*/ 697 h 791"/>
              <a:gd name="T16" fmla="*/ 129 w 791"/>
              <a:gd name="T17" fmla="*/ 656 h 791"/>
              <a:gd name="T18" fmla="*/ 135 w 791"/>
              <a:gd name="T19" fmla="*/ 662 h 791"/>
              <a:gd name="T20" fmla="*/ 140 w 791"/>
              <a:gd name="T21" fmla="*/ 644 h 791"/>
              <a:gd name="T22" fmla="*/ 152 w 791"/>
              <a:gd name="T23" fmla="*/ 632 h 791"/>
              <a:gd name="T24" fmla="*/ 170 w 791"/>
              <a:gd name="T25" fmla="*/ 627 h 791"/>
              <a:gd name="T26" fmla="*/ 199 w 791"/>
              <a:gd name="T27" fmla="*/ 585 h 791"/>
              <a:gd name="T28" fmla="*/ 205 w 791"/>
              <a:gd name="T29" fmla="*/ 591 h 791"/>
              <a:gd name="T30" fmla="*/ 222 w 791"/>
              <a:gd name="T31" fmla="*/ 562 h 791"/>
              <a:gd name="T32" fmla="*/ 228 w 791"/>
              <a:gd name="T33" fmla="*/ 568 h 791"/>
              <a:gd name="T34" fmla="*/ 246 w 791"/>
              <a:gd name="T35" fmla="*/ 539 h 791"/>
              <a:gd name="T36" fmla="*/ 252 w 791"/>
              <a:gd name="T37" fmla="*/ 545 h 791"/>
              <a:gd name="T38" fmla="*/ 258 w 791"/>
              <a:gd name="T39" fmla="*/ 527 h 791"/>
              <a:gd name="T40" fmla="*/ 269 w 791"/>
              <a:gd name="T41" fmla="*/ 515 h 791"/>
              <a:gd name="T42" fmla="*/ 287 w 791"/>
              <a:gd name="T43" fmla="*/ 509 h 791"/>
              <a:gd name="T44" fmla="*/ 316 w 791"/>
              <a:gd name="T45" fmla="*/ 468 h 791"/>
              <a:gd name="T46" fmla="*/ 322 w 791"/>
              <a:gd name="T47" fmla="*/ 474 h 791"/>
              <a:gd name="T48" fmla="*/ 328 w 791"/>
              <a:gd name="T49" fmla="*/ 457 h 791"/>
              <a:gd name="T50" fmla="*/ 340 w 791"/>
              <a:gd name="T51" fmla="*/ 445 h 791"/>
              <a:gd name="T52" fmla="*/ 358 w 791"/>
              <a:gd name="T53" fmla="*/ 439 h 791"/>
              <a:gd name="T54" fmla="*/ 387 w 791"/>
              <a:gd name="T55" fmla="*/ 398 h 791"/>
              <a:gd name="T56" fmla="*/ 393 w 791"/>
              <a:gd name="T57" fmla="*/ 404 h 791"/>
              <a:gd name="T58" fmla="*/ 410 w 791"/>
              <a:gd name="T59" fmla="*/ 375 h 791"/>
              <a:gd name="T60" fmla="*/ 416 w 791"/>
              <a:gd name="T61" fmla="*/ 381 h 791"/>
              <a:gd name="T62" fmla="*/ 422 w 791"/>
              <a:gd name="T63" fmla="*/ 363 h 791"/>
              <a:gd name="T64" fmla="*/ 434 w 791"/>
              <a:gd name="T65" fmla="*/ 351 h 791"/>
              <a:gd name="T66" fmla="*/ 451 w 791"/>
              <a:gd name="T67" fmla="*/ 346 h 791"/>
              <a:gd name="T68" fmla="*/ 481 w 791"/>
              <a:gd name="T69" fmla="*/ 305 h 791"/>
              <a:gd name="T70" fmla="*/ 487 w 791"/>
              <a:gd name="T71" fmla="*/ 311 h 791"/>
              <a:gd name="T72" fmla="*/ 493 w 791"/>
              <a:gd name="T73" fmla="*/ 293 h 791"/>
              <a:gd name="T74" fmla="*/ 504 w 791"/>
              <a:gd name="T75" fmla="*/ 281 h 791"/>
              <a:gd name="T76" fmla="*/ 522 w 791"/>
              <a:gd name="T77" fmla="*/ 275 h 791"/>
              <a:gd name="T78" fmla="*/ 551 w 791"/>
              <a:gd name="T79" fmla="*/ 234 h 791"/>
              <a:gd name="T80" fmla="*/ 557 w 791"/>
              <a:gd name="T81" fmla="*/ 240 h 791"/>
              <a:gd name="T82" fmla="*/ 563 w 791"/>
              <a:gd name="T83" fmla="*/ 223 h 791"/>
              <a:gd name="T84" fmla="*/ 575 w 791"/>
              <a:gd name="T85" fmla="*/ 211 h 791"/>
              <a:gd name="T86" fmla="*/ 592 w 791"/>
              <a:gd name="T87" fmla="*/ 205 h 791"/>
              <a:gd name="T88" fmla="*/ 622 w 791"/>
              <a:gd name="T89" fmla="*/ 164 h 791"/>
              <a:gd name="T90" fmla="*/ 627 w 791"/>
              <a:gd name="T91" fmla="*/ 170 h 791"/>
              <a:gd name="T92" fmla="*/ 633 w 791"/>
              <a:gd name="T93" fmla="*/ 152 h 791"/>
              <a:gd name="T94" fmla="*/ 645 w 791"/>
              <a:gd name="T95" fmla="*/ 141 h 791"/>
              <a:gd name="T96" fmla="*/ 663 w 791"/>
              <a:gd name="T97" fmla="*/ 135 h 791"/>
              <a:gd name="T98" fmla="*/ 692 w 791"/>
              <a:gd name="T99" fmla="*/ 94 h 791"/>
              <a:gd name="T100" fmla="*/ 698 w 791"/>
              <a:gd name="T101" fmla="*/ 100 h 791"/>
              <a:gd name="T102" fmla="*/ 703 w 791"/>
              <a:gd name="T103" fmla="*/ 82 h 791"/>
              <a:gd name="T104" fmla="*/ 715 w 791"/>
              <a:gd name="T105" fmla="*/ 70 h 791"/>
              <a:gd name="T106" fmla="*/ 733 w 791"/>
              <a:gd name="T107" fmla="*/ 64 h 791"/>
              <a:gd name="T108" fmla="*/ 762 w 791"/>
              <a:gd name="T109" fmla="*/ 23 h 791"/>
              <a:gd name="T110" fmla="*/ 768 w 791"/>
              <a:gd name="T111" fmla="*/ 29 h 791"/>
              <a:gd name="T112" fmla="*/ 774 w 791"/>
              <a:gd name="T113" fmla="*/ 11 h 791"/>
              <a:gd name="T114" fmla="*/ 785 w 791"/>
              <a:gd name="T115" fmla="*/ 0 h 79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1"/>
              <a:gd name="T175" fmla="*/ 0 h 791"/>
              <a:gd name="T176" fmla="*/ 791 w 791"/>
              <a:gd name="T177" fmla="*/ 791 h 79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1" h="791">
                <a:moveTo>
                  <a:pt x="11" y="773"/>
                </a:moveTo>
                <a:cubicBezTo>
                  <a:pt x="8" y="777"/>
                  <a:pt x="4" y="781"/>
                  <a:pt x="0" y="785"/>
                </a:cubicBezTo>
                <a:cubicBezTo>
                  <a:pt x="6" y="791"/>
                  <a:pt x="6" y="791"/>
                  <a:pt x="6" y="791"/>
                </a:cubicBezTo>
                <a:cubicBezTo>
                  <a:pt x="10" y="787"/>
                  <a:pt x="14" y="783"/>
                  <a:pt x="17" y="779"/>
                </a:cubicBezTo>
                <a:cubicBezTo>
                  <a:pt x="11" y="773"/>
                  <a:pt x="11" y="773"/>
                  <a:pt x="11" y="773"/>
                </a:cubicBezTo>
                <a:cubicBezTo>
                  <a:pt x="11" y="773"/>
                  <a:pt x="11" y="773"/>
                  <a:pt x="11" y="773"/>
                </a:cubicBezTo>
                <a:moveTo>
                  <a:pt x="35" y="750"/>
                </a:moveTo>
                <a:cubicBezTo>
                  <a:pt x="31" y="753"/>
                  <a:pt x="27" y="757"/>
                  <a:pt x="23" y="761"/>
                </a:cubicBezTo>
                <a:cubicBezTo>
                  <a:pt x="29" y="767"/>
                  <a:pt x="29" y="767"/>
                  <a:pt x="29" y="767"/>
                </a:cubicBezTo>
                <a:cubicBezTo>
                  <a:pt x="33" y="763"/>
                  <a:pt x="37" y="759"/>
                  <a:pt x="41" y="755"/>
                </a:cubicBezTo>
                <a:cubicBezTo>
                  <a:pt x="35" y="750"/>
                  <a:pt x="35" y="750"/>
                  <a:pt x="35" y="750"/>
                </a:cubicBezTo>
                <a:moveTo>
                  <a:pt x="58" y="726"/>
                </a:moveTo>
                <a:cubicBezTo>
                  <a:pt x="54" y="730"/>
                  <a:pt x="51" y="734"/>
                  <a:pt x="47" y="738"/>
                </a:cubicBezTo>
                <a:cubicBezTo>
                  <a:pt x="53" y="744"/>
                  <a:pt x="53" y="744"/>
                  <a:pt x="53" y="744"/>
                </a:cubicBezTo>
                <a:cubicBezTo>
                  <a:pt x="56" y="740"/>
                  <a:pt x="60" y="736"/>
                  <a:pt x="64" y="732"/>
                </a:cubicBezTo>
                <a:cubicBezTo>
                  <a:pt x="58" y="726"/>
                  <a:pt x="58" y="726"/>
                  <a:pt x="58" y="726"/>
                </a:cubicBezTo>
                <a:moveTo>
                  <a:pt x="82" y="703"/>
                </a:moveTo>
                <a:cubicBezTo>
                  <a:pt x="78" y="707"/>
                  <a:pt x="74" y="710"/>
                  <a:pt x="70" y="714"/>
                </a:cubicBezTo>
                <a:cubicBezTo>
                  <a:pt x="76" y="720"/>
                  <a:pt x="76" y="720"/>
                  <a:pt x="76" y="720"/>
                </a:cubicBezTo>
                <a:cubicBezTo>
                  <a:pt x="80" y="716"/>
                  <a:pt x="84" y="712"/>
                  <a:pt x="88" y="709"/>
                </a:cubicBezTo>
                <a:cubicBezTo>
                  <a:pt x="82" y="703"/>
                  <a:pt x="82" y="703"/>
                  <a:pt x="82" y="703"/>
                </a:cubicBezTo>
                <a:moveTo>
                  <a:pt x="105" y="679"/>
                </a:moveTo>
                <a:cubicBezTo>
                  <a:pt x="101" y="683"/>
                  <a:pt x="97" y="687"/>
                  <a:pt x="93" y="691"/>
                </a:cubicBezTo>
                <a:cubicBezTo>
                  <a:pt x="99" y="697"/>
                  <a:pt x="99" y="697"/>
                  <a:pt x="99" y="697"/>
                </a:cubicBezTo>
                <a:cubicBezTo>
                  <a:pt x="103" y="693"/>
                  <a:pt x="107" y="689"/>
                  <a:pt x="111" y="685"/>
                </a:cubicBezTo>
                <a:cubicBezTo>
                  <a:pt x="105" y="679"/>
                  <a:pt x="105" y="679"/>
                  <a:pt x="105" y="679"/>
                </a:cubicBezTo>
                <a:moveTo>
                  <a:pt x="129" y="656"/>
                </a:moveTo>
                <a:cubicBezTo>
                  <a:pt x="125" y="660"/>
                  <a:pt x="121" y="664"/>
                  <a:pt x="117" y="667"/>
                </a:cubicBezTo>
                <a:cubicBezTo>
                  <a:pt x="123" y="673"/>
                  <a:pt x="123" y="673"/>
                  <a:pt x="123" y="673"/>
                </a:cubicBezTo>
                <a:cubicBezTo>
                  <a:pt x="127" y="669"/>
                  <a:pt x="131" y="666"/>
                  <a:pt x="135" y="662"/>
                </a:cubicBezTo>
                <a:cubicBezTo>
                  <a:pt x="129" y="656"/>
                  <a:pt x="129" y="656"/>
                  <a:pt x="129" y="656"/>
                </a:cubicBezTo>
                <a:moveTo>
                  <a:pt x="152" y="632"/>
                </a:moveTo>
                <a:cubicBezTo>
                  <a:pt x="148" y="636"/>
                  <a:pt x="144" y="640"/>
                  <a:pt x="140" y="644"/>
                </a:cubicBezTo>
                <a:cubicBezTo>
                  <a:pt x="146" y="650"/>
                  <a:pt x="146" y="650"/>
                  <a:pt x="146" y="650"/>
                </a:cubicBezTo>
                <a:cubicBezTo>
                  <a:pt x="150" y="646"/>
                  <a:pt x="154" y="642"/>
                  <a:pt x="158" y="638"/>
                </a:cubicBezTo>
                <a:cubicBezTo>
                  <a:pt x="152" y="632"/>
                  <a:pt x="152" y="632"/>
                  <a:pt x="152" y="632"/>
                </a:cubicBezTo>
                <a:moveTo>
                  <a:pt x="176" y="609"/>
                </a:moveTo>
                <a:cubicBezTo>
                  <a:pt x="172" y="613"/>
                  <a:pt x="168" y="617"/>
                  <a:pt x="164" y="621"/>
                </a:cubicBezTo>
                <a:cubicBezTo>
                  <a:pt x="170" y="627"/>
                  <a:pt x="170" y="627"/>
                  <a:pt x="170" y="627"/>
                </a:cubicBezTo>
                <a:cubicBezTo>
                  <a:pt x="174" y="623"/>
                  <a:pt x="178" y="619"/>
                  <a:pt x="181" y="615"/>
                </a:cubicBezTo>
                <a:cubicBezTo>
                  <a:pt x="176" y="609"/>
                  <a:pt x="176" y="609"/>
                  <a:pt x="176" y="609"/>
                </a:cubicBezTo>
                <a:moveTo>
                  <a:pt x="199" y="585"/>
                </a:moveTo>
                <a:cubicBezTo>
                  <a:pt x="195" y="589"/>
                  <a:pt x="191" y="593"/>
                  <a:pt x="187" y="597"/>
                </a:cubicBezTo>
                <a:cubicBezTo>
                  <a:pt x="193" y="603"/>
                  <a:pt x="193" y="603"/>
                  <a:pt x="193" y="603"/>
                </a:cubicBezTo>
                <a:cubicBezTo>
                  <a:pt x="197" y="599"/>
                  <a:pt x="201" y="595"/>
                  <a:pt x="205" y="591"/>
                </a:cubicBezTo>
                <a:cubicBezTo>
                  <a:pt x="199" y="585"/>
                  <a:pt x="199" y="585"/>
                  <a:pt x="199" y="585"/>
                </a:cubicBezTo>
                <a:cubicBezTo>
                  <a:pt x="199" y="585"/>
                  <a:pt x="199" y="585"/>
                  <a:pt x="199" y="585"/>
                </a:cubicBezTo>
                <a:moveTo>
                  <a:pt x="222" y="562"/>
                </a:moveTo>
                <a:cubicBezTo>
                  <a:pt x="219" y="566"/>
                  <a:pt x="215" y="570"/>
                  <a:pt x="211" y="574"/>
                </a:cubicBezTo>
                <a:cubicBezTo>
                  <a:pt x="217" y="580"/>
                  <a:pt x="217" y="580"/>
                  <a:pt x="217" y="580"/>
                </a:cubicBezTo>
                <a:cubicBezTo>
                  <a:pt x="221" y="576"/>
                  <a:pt x="224" y="572"/>
                  <a:pt x="228" y="568"/>
                </a:cubicBezTo>
                <a:cubicBezTo>
                  <a:pt x="222" y="562"/>
                  <a:pt x="222" y="562"/>
                  <a:pt x="222" y="562"/>
                </a:cubicBezTo>
                <a:cubicBezTo>
                  <a:pt x="222" y="562"/>
                  <a:pt x="222" y="562"/>
                  <a:pt x="222" y="562"/>
                </a:cubicBezTo>
                <a:moveTo>
                  <a:pt x="246" y="539"/>
                </a:moveTo>
                <a:cubicBezTo>
                  <a:pt x="242" y="543"/>
                  <a:pt x="238" y="546"/>
                  <a:pt x="234" y="550"/>
                </a:cubicBezTo>
                <a:cubicBezTo>
                  <a:pt x="240" y="556"/>
                  <a:pt x="240" y="556"/>
                  <a:pt x="240" y="556"/>
                </a:cubicBezTo>
                <a:cubicBezTo>
                  <a:pt x="244" y="552"/>
                  <a:pt x="248" y="548"/>
                  <a:pt x="252" y="545"/>
                </a:cubicBezTo>
                <a:cubicBezTo>
                  <a:pt x="246" y="539"/>
                  <a:pt x="246" y="539"/>
                  <a:pt x="246" y="539"/>
                </a:cubicBezTo>
                <a:moveTo>
                  <a:pt x="269" y="515"/>
                </a:moveTo>
                <a:cubicBezTo>
                  <a:pt x="266" y="519"/>
                  <a:pt x="262" y="523"/>
                  <a:pt x="258" y="527"/>
                </a:cubicBezTo>
                <a:cubicBezTo>
                  <a:pt x="264" y="533"/>
                  <a:pt x="264" y="533"/>
                  <a:pt x="264" y="533"/>
                </a:cubicBezTo>
                <a:cubicBezTo>
                  <a:pt x="268" y="529"/>
                  <a:pt x="271" y="525"/>
                  <a:pt x="275" y="521"/>
                </a:cubicBezTo>
                <a:cubicBezTo>
                  <a:pt x="269" y="515"/>
                  <a:pt x="269" y="515"/>
                  <a:pt x="269" y="515"/>
                </a:cubicBezTo>
                <a:moveTo>
                  <a:pt x="293" y="492"/>
                </a:moveTo>
                <a:cubicBezTo>
                  <a:pt x="289" y="496"/>
                  <a:pt x="285" y="500"/>
                  <a:pt x="281" y="504"/>
                </a:cubicBezTo>
                <a:cubicBezTo>
                  <a:pt x="287" y="509"/>
                  <a:pt x="287" y="509"/>
                  <a:pt x="287" y="509"/>
                </a:cubicBezTo>
                <a:cubicBezTo>
                  <a:pt x="291" y="506"/>
                  <a:pt x="295" y="502"/>
                  <a:pt x="299" y="498"/>
                </a:cubicBezTo>
                <a:cubicBezTo>
                  <a:pt x="293" y="492"/>
                  <a:pt x="293" y="492"/>
                  <a:pt x="293" y="492"/>
                </a:cubicBezTo>
                <a:moveTo>
                  <a:pt x="316" y="468"/>
                </a:moveTo>
                <a:cubicBezTo>
                  <a:pt x="313" y="472"/>
                  <a:pt x="309" y="476"/>
                  <a:pt x="305" y="480"/>
                </a:cubicBezTo>
                <a:cubicBezTo>
                  <a:pt x="311" y="486"/>
                  <a:pt x="311" y="486"/>
                  <a:pt x="311" y="486"/>
                </a:cubicBezTo>
                <a:cubicBezTo>
                  <a:pt x="315" y="482"/>
                  <a:pt x="318" y="478"/>
                  <a:pt x="322" y="474"/>
                </a:cubicBezTo>
                <a:cubicBezTo>
                  <a:pt x="316" y="468"/>
                  <a:pt x="316" y="468"/>
                  <a:pt x="316" y="468"/>
                </a:cubicBezTo>
                <a:moveTo>
                  <a:pt x="340" y="445"/>
                </a:moveTo>
                <a:cubicBezTo>
                  <a:pt x="336" y="449"/>
                  <a:pt x="332" y="453"/>
                  <a:pt x="328" y="457"/>
                </a:cubicBezTo>
                <a:cubicBezTo>
                  <a:pt x="334" y="463"/>
                  <a:pt x="334" y="463"/>
                  <a:pt x="334" y="463"/>
                </a:cubicBezTo>
                <a:cubicBezTo>
                  <a:pt x="338" y="459"/>
                  <a:pt x="342" y="455"/>
                  <a:pt x="346" y="451"/>
                </a:cubicBezTo>
                <a:cubicBezTo>
                  <a:pt x="340" y="445"/>
                  <a:pt x="340" y="445"/>
                  <a:pt x="340" y="445"/>
                </a:cubicBezTo>
                <a:moveTo>
                  <a:pt x="363" y="422"/>
                </a:moveTo>
                <a:cubicBezTo>
                  <a:pt x="359" y="426"/>
                  <a:pt x="356" y="429"/>
                  <a:pt x="352" y="433"/>
                </a:cubicBezTo>
                <a:cubicBezTo>
                  <a:pt x="358" y="439"/>
                  <a:pt x="358" y="439"/>
                  <a:pt x="358" y="439"/>
                </a:cubicBezTo>
                <a:cubicBezTo>
                  <a:pt x="361" y="435"/>
                  <a:pt x="365" y="431"/>
                  <a:pt x="369" y="428"/>
                </a:cubicBezTo>
                <a:cubicBezTo>
                  <a:pt x="363" y="422"/>
                  <a:pt x="363" y="422"/>
                  <a:pt x="363" y="422"/>
                </a:cubicBezTo>
                <a:moveTo>
                  <a:pt x="387" y="398"/>
                </a:moveTo>
                <a:cubicBezTo>
                  <a:pt x="383" y="402"/>
                  <a:pt x="379" y="406"/>
                  <a:pt x="375" y="410"/>
                </a:cubicBezTo>
                <a:cubicBezTo>
                  <a:pt x="381" y="416"/>
                  <a:pt x="381" y="416"/>
                  <a:pt x="381" y="416"/>
                </a:cubicBezTo>
                <a:cubicBezTo>
                  <a:pt x="385" y="412"/>
                  <a:pt x="389" y="408"/>
                  <a:pt x="393" y="404"/>
                </a:cubicBezTo>
                <a:cubicBezTo>
                  <a:pt x="387" y="398"/>
                  <a:pt x="387" y="398"/>
                  <a:pt x="387" y="398"/>
                </a:cubicBezTo>
                <a:cubicBezTo>
                  <a:pt x="387" y="398"/>
                  <a:pt x="387" y="398"/>
                  <a:pt x="387" y="398"/>
                </a:cubicBezTo>
                <a:moveTo>
                  <a:pt x="410" y="375"/>
                </a:moveTo>
                <a:cubicBezTo>
                  <a:pt x="406" y="379"/>
                  <a:pt x="403" y="383"/>
                  <a:pt x="399" y="387"/>
                </a:cubicBezTo>
                <a:cubicBezTo>
                  <a:pt x="405" y="392"/>
                  <a:pt x="405" y="392"/>
                  <a:pt x="405" y="392"/>
                </a:cubicBezTo>
                <a:cubicBezTo>
                  <a:pt x="408" y="389"/>
                  <a:pt x="412" y="385"/>
                  <a:pt x="416" y="381"/>
                </a:cubicBezTo>
                <a:cubicBezTo>
                  <a:pt x="410" y="375"/>
                  <a:pt x="410" y="375"/>
                  <a:pt x="410" y="375"/>
                </a:cubicBezTo>
                <a:moveTo>
                  <a:pt x="434" y="351"/>
                </a:moveTo>
                <a:cubicBezTo>
                  <a:pt x="430" y="355"/>
                  <a:pt x="426" y="359"/>
                  <a:pt x="422" y="363"/>
                </a:cubicBezTo>
                <a:cubicBezTo>
                  <a:pt x="428" y="369"/>
                  <a:pt x="428" y="369"/>
                  <a:pt x="428" y="369"/>
                </a:cubicBezTo>
                <a:cubicBezTo>
                  <a:pt x="432" y="365"/>
                  <a:pt x="436" y="361"/>
                  <a:pt x="440" y="357"/>
                </a:cubicBezTo>
                <a:cubicBezTo>
                  <a:pt x="434" y="351"/>
                  <a:pt x="434" y="351"/>
                  <a:pt x="434" y="351"/>
                </a:cubicBezTo>
                <a:moveTo>
                  <a:pt x="457" y="328"/>
                </a:moveTo>
                <a:cubicBezTo>
                  <a:pt x="453" y="332"/>
                  <a:pt x="450" y="336"/>
                  <a:pt x="446" y="340"/>
                </a:cubicBezTo>
                <a:cubicBezTo>
                  <a:pt x="451" y="346"/>
                  <a:pt x="451" y="346"/>
                  <a:pt x="451" y="346"/>
                </a:cubicBezTo>
                <a:cubicBezTo>
                  <a:pt x="455" y="342"/>
                  <a:pt x="459" y="338"/>
                  <a:pt x="463" y="334"/>
                </a:cubicBezTo>
                <a:cubicBezTo>
                  <a:pt x="457" y="328"/>
                  <a:pt x="457" y="328"/>
                  <a:pt x="457" y="328"/>
                </a:cubicBezTo>
                <a:moveTo>
                  <a:pt x="481" y="305"/>
                </a:moveTo>
                <a:cubicBezTo>
                  <a:pt x="477" y="309"/>
                  <a:pt x="473" y="312"/>
                  <a:pt x="469" y="316"/>
                </a:cubicBezTo>
                <a:cubicBezTo>
                  <a:pt x="475" y="322"/>
                  <a:pt x="475" y="322"/>
                  <a:pt x="475" y="322"/>
                </a:cubicBezTo>
                <a:cubicBezTo>
                  <a:pt x="479" y="318"/>
                  <a:pt x="483" y="314"/>
                  <a:pt x="487" y="311"/>
                </a:cubicBezTo>
                <a:cubicBezTo>
                  <a:pt x="481" y="305"/>
                  <a:pt x="481" y="305"/>
                  <a:pt x="481" y="305"/>
                </a:cubicBezTo>
                <a:moveTo>
                  <a:pt x="504" y="281"/>
                </a:moveTo>
                <a:cubicBezTo>
                  <a:pt x="500" y="285"/>
                  <a:pt x="496" y="289"/>
                  <a:pt x="493" y="293"/>
                </a:cubicBezTo>
                <a:cubicBezTo>
                  <a:pt x="498" y="299"/>
                  <a:pt x="498" y="299"/>
                  <a:pt x="498" y="299"/>
                </a:cubicBezTo>
                <a:cubicBezTo>
                  <a:pt x="502" y="295"/>
                  <a:pt x="506" y="291"/>
                  <a:pt x="510" y="287"/>
                </a:cubicBezTo>
                <a:cubicBezTo>
                  <a:pt x="504" y="281"/>
                  <a:pt x="504" y="281"/>
                  <a:pt x="504" y="281"/>
                </a:cubicBezTo>
                <a:moveTo>
                  <a:pt x="528" y="258"/>
                </a:moveTo>
                <a:cubicBezTo>
                  <a:pt x="524" y="262"/>
                  <a:pt x="520" y="266"/>
                  <a:pt x="516" y="269"/>
                </a:cubicBezTo>
                <a:cubicBezTo>
                  <a:pt x="522" y="275"/>
                  <a:pt x="522" y="275"/>
                  <a:pt x="522" y="275"/>
                </a:cubicBezTo>
                <a:cubicBezTo>
                  <a:pt x="526" y="272"/>
                  <a:pt x="530" y="268"/>
                  <a:pt x="534" y="264"/>
                </a:cubicBezTo>
                <a:cubicBezTo>
                  <a:pt x="528" y="258"/>
                  <a:pt x="528" y="258"/>
                  <a:pt x="528" y="258"/>
                </a:cubicBezTo>
                <a:moveTo>
                  <a:pt x="551" y="234"/>
                </a:moveTo>
                <a:cubicBezTo>
                  <a:pt x="547" y="238"/>
                  <a:pt x="543" y="242"/>
                  <a:pt x="539" y="246"/>
                </a:cubicBezTo>
                <a:cubicBezTo>
                  <a:pt x="545" y="252"/>
                  <a:pt x="545" y="252"/>
                  <a:pt x="545" y="252"/>
                </a:cubicBezTo>
                <a:cubicBezTo>
                  <a:pt x="549" y="248"/>
                  <a:pt x="553" y="244"/>
                  <a:pt x="557" y="240"/>
                </a:cubicBezTo>
                <a:cubicBezTo>
                  <a:pt x="551" y="234"/>
                  <a:pt x="551" y="234"/>
                  <a:pt x="551" y="234"/>
                </a:cubicBezTo>
                <a:moveTo>
                  <a:pt x="575" y="211"/>
                </a:moveTo>
                <a:cubicBezTo>
                  <a:pt x="571" y="215"/>
                  <a:pt x="567" y="219"/>
                  <a:pt x="563" y="223"/>
                </a:cubicBezTo>
                <a:cubicBezTo>
                  <a:pt x="569" y="229"/>
                  <a:pt x="569" y="229"/>
                  <a:pt x="569" y="229"/>
                </a:cubicBezTo>
                <a:cubicBezTo>
                  <a:pt x="573" y="225"/>
                  <a:pt x="577" y="221"/>
                  <a:pt x="581" y="217"/>
                </a:cubicBezTo>
                <a:cubicBezTo>
                  <a:pt x="575" y="211"/>
                  <a:pt x="575" y="211"/>
                  <a:pt x="575" y="211"/>
                </a:cubicBezTo>
                <a:moveTo>
                  <a:pt x="598" y="187"/>
                </a:moveTo>
                <a:cubicBezTo>
                  <a:pt x="594" y="191"/>
                  <a:pt x="590" y="195"/>
                  <a:pt x="586" y="199"/>
                </a:cubicBezTo>
                <a:cubicBezTo>
                  <a:pt x="592" y="205"/>
                  <a:pt x="592" y="205"/>
                  <a:pt x="592" y="205"/>
                </a:cubicBezTo>
                <a:cubicBezTo>
                  <a:pt x="596" y="201"/>
                  <a:pt x="600" y="197"/>
                  <a:pt x="604" y="193"/>
                </a:cubicBezTo>
                <a:cubicBezTo>
                  <a:pt x="598" y="187"/>
                  <a:pt x="598" y="187"/>
                  <a:pt x="598" y="187"/>
                </a:cubicBezTo>
                <a:moveTo>
                  <a:pt x="622" y="164"/>
                </a:moveTo>
                <a:cubicBezTo>
                  <a:pt x="618" y="168"/>
                  <a:pt x="614" y="172"/>
                  <a:pt x="610" y="176"/>
                </a:cubicBezTo>
                <a:cubicBezTo>
                  <a:pt x="616" y="182"/>
                  <a:pt x="616" y="182"/>
                  <a:pt x="616" y="182"/>
                </a:cubicBezTo>
                <a:cubicBezTo>
                  <a:pt x="620" y="178"/>
                  <a:pt x="624" y="174"/>
                  <a:pt x="627" y="170"/>
                </a:cubicBezTo>
                <a:cubicBezTo>
                  <a:pt x="622" y="164"/>
                  <a:pt x="622" y="164"/>
                  <a:pt x="622" y="164"/>
                </a:cubicBezTo>
                <a:moveTo>
                  <a:pt x="645" y="141"/>
                </a:moveTo>
                <a:cubicBezTo>
                  <a:pt x="641" y="145"/>
                  <a:pt x="637" y="148"/>
                  <a:pt x="633" y="152"/>
                </a:cubicBezTo>
                <a:cubicBezTo>
                  <a:pt x="639" y="158"/>
                  <a:pt x="639" y="158"/>
                  <a:pt x="639" y="158"/>
                </a:cubicBezTo>
                <a:cubicBezTo>
                  <a:pt x="643" y="154"/>
                  <a:pt x="647" y="150"/>
                  <a:pt x="651" y="146"/>
                </a:cubicBezTo>
                <a:cubicBezTo>
                  <a:pt x="645" y="141"/>
                  <a:pt x="645" y="141"/>
                  <a:pt x="645" y="141"/>
                </a:cubicBezTo>
                <a:moveTo>
                  <a:pt x="668" y="117"/>
                </a:moveTo>
                <a:cubicBezTo>
                  <a:pt x="664" y="121"/>
                  <a:pt x="661" y="125"/>
                  <a:pt x="657" y="129"/>
                </a:cubicBezTo>
                <a:cubicBezTo>
                  <a:pt x="663" y="135"/>
                  <a:pt x="663" y="135"/>
                  <a:pt x="663" y="135"/>
                </a:cubicBezTo>
                <a:cubicBezTo>
                  <a:pt x="666" y="131"/>
                  <a:pt x="670" y="127"/>
                  <a:pt x="674" y="123"/>
                </a:cubicBezTo>
                <a:cubicBezTo>
                  <a:pt x="668" y="117"/>
                  <a:pt x="668" y="117"/>
                  <a:pt x="668" y="117"/>
                </a:cubicBezTo>
                <a:moveTo>
                  <a:pt x="692" y="94"/>
                </a:moveTo>
                <a:cubicBezTo>
                  <a:pt x="688" y="98"/>
                  <a:pt x="684" y="101"/>
                  <a:pt x="680" y="105"/>
                </a:cubicBezTo>
                <a:cubicBezTo>
                  <a:pt x="686" y="111"/>
                  <a:pt x="686" y="111"/>
                  <a:pt x="686" y="111"/>
                </a:cubicBezTo>
                <a:cubicBezTo>
                  <a:pt x="690" y="107"/>
                  <a:pt x="694" y="103"/>
                  <a:pt x="698" y="100"/>
                </a:cubicBezTo>
                <a:cubicBezTo>
                  <a:pt x="692" y="94"/>
                  <a:pt x="692" y="94"/>
                  <a:pt x="692" y="94"/>
                </a:cubicBezTo>
                <a:moveTo>
                  <a:pt x="715" y="70"/>
                </a:moveTo>
                <a:cubicBezTo>
                  <a:pt x="711" y="74"/>
                  <a:pt x="707" y="78"/>
                  <a:pt x="703" y="82"/>
                </a:cubicBezTo>
                <a:cubicBezTo>
                  <a:pt x="709" y="88"/>
                  <a:pt x="709" y="88"/>
                  <a:pt x="709" y="88"/>
                </a:cubicBezTo>
                <a:cubicBezTo>
                  <a:pt x="713" y="84"/>
                  <a:pt x="717" y="80"/>
                  <a:pt x="721" y="76"/>
                </a:cubicBezTo>
                <a:cubicBezTo>
                  <a:pt x="715" y="70"/>
                  <a:pt x="715" y="70"/>
                  <a:pt x="715" y="70"/>
                </a:cubicBezTo>
                <a:moveTo>
                  <a:pt x="739" y="47"/>
                </a:moveTo>
                <a:cubicBezTo>
                  <a:pt x="735" y="51"/>
                  <a:pt x="731" y="54"/>
                  <a:pt x="727" y="58"/>
                </a:cubicBezTo>
                <a:cubicBezTo>
                  <a:pt x="733" y="64"/>
                  <a:pt x="733" y="64"/>
                  <a:pt x="733" y="64"/>
                </a:cubicBezTo>
                <a:cubicBezTo>
                  <a:pt x="737" y="60"/>
                  <a:pt x="741" y="56"/>
                  <a:pt x="744" y="53"/>
                </a:cubicBezTo>
                <a:cubicBezTo>
                  <a:pt x="739" y="47"/>
                  <a:pt x="739" y="47"/>
                  <a:pt x="739" y="47"/>
                </a:cubicBezTo>
                <a:moveTo>
                  <a:pt x="762" y="23"/>
                </a:moveTo>
                <a:cubicBezTo>
                  <a:pt x="758" y="27"/>
                  <a:pt x="754" y="31"/>
                  <a:pt x="750" y="35"/>
                </a:cubicBezTo>
                <a:cubicBezTo>
                  <a:pt x="756" y="41"/>
                  <a:pt x="756" y="41"/>
                  <a:pt x="756" y="41"/>
                </a:cubicBezTo>
                <a:cubicBezTo>
                  <a:pt x="760" y="37"/>
                  <a:pt x="764" y="33"/>
                  <a:pt x="768" y="29"/>
                </a:cubicBezTo>
                <a:cubicBezTo>
                  <a:pt x="762" y="23"/>
                  <a:pt x="762" y="23"/>
                  <a:pt x="762" y="23"/>
                </a:cubicBezTo>
                <a:moveTo>
                  <a:pt x="785" y="0"/>
                </a:moveTo>
                <a:cubicBezTo>
                  <a:pt x="781" y="4"/>
                  <a:pt x="777" y="7"/>
                  <a:pt x="774" y="11"/>
                </a:cubicBezTo>
                <a:cubicBezTo>
                  <a:pt x="779" y="17"/>
                  <a:pt x="779" y="17"/>
                  <a:pt x="779" y="17"/>
                </a:cubicBezTo>
                <a:cubicBezTo>
                  <a:pt x="783" y="13"/>
                  <a:pt x="787" y="9"/>
                  <a:pt x="791" y="5"/>
                </a:cubicBezTo>
                <a:cubicBezTo>
                  <a:pt x="785" y="0"/>
                  <a:pt x="785" y="0"/>
                  <a:pt x="785" y="0"/>
                </a:cubicBezTo>
              </a:path>
            </a:pathLst>
          </a:custGeom>
          <a:solidFill>
            <a:srgbClr val="42210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69" name="Freeform 12392">
            <a:extLst>
              <a:ext uri="{FF2B5EF4-FFF2-40B4-BE49-F238E27FC236}">
                <a16:creationId xmlns:a16="http://schemas.microsoft.com/office/drawing/2014/main" id="{41431129-4556-4E9B-A143-774BB79A3B53}"/>
              </a:ext>
            </a:extLst>
          </p:cNvPr>
          <p:cNvSpPr>
            <a:spLocks noEditPoints="1" noChangeArrowheads="1"/>
          </p:cNvSpPr>
          <p:nvPr/>
        </p:nvSpPr>
        <p:spPr bwMode="auto">
          <a:xfrm>
            <a:off x="8864600" y="4102100"/>
            <a:ext cx="1479550" cy="1479550"/>
          </a:xfrm>
          <a:custGeom>
            <a:avLst/>
            <a:gdLst>
              <a:gd name="T0" fmla="*/ 836 w 836"/>
              <a:gd name="T1" fmla="*/ 829 h 835"/>
              <a:gd name="T2" fmla="*/ 795 w 836"/>
              <a:gd name="T3" fmla="*/ 800 h 835"/>
              <a:gd name="T4" fmla="*/ 801 w 836"/>
              <a:gd name="T5" fmla="*/ 794 h 835"/>
              <a:gd name="T6" fmla="*/ 783 w 836"/>
              <a:gd name="T7" fmla="*/ 788 h 835"/>
              <a:gd name="T8" fmla="*/ 772 w 836"/>
              <a:gd name="T9" fmla="*/ 777 h 835"/>
              <a:gd name="T10" fmla="*/ 766 w 836"/>
              <a:gd name="T11" fmla="*/ 759 h 835"/>
              <a:gd name="T12" fmla="*/ 725 w 836"/>
              <a:gd name="T13" fmla="*/ 730 h 835"/>
              <a:gd name="T14" fmla="*/ 731 w 836"/>
              <a:gd name="T15" fmla="*/ 724 h 835"/>
              <a:gd name="T16" fmla="*/ 713 w 836"/>
              <a:gd name="T17" fmla="*/ 718 h 835"/>
              <a:gd name="T18" fmla="*/ 701 w 836"/>
              <a:gd name="T19" fmla="*/ 707 h 835"/>
              <a:gd name="T20" fmla="*/ 696 w 836"/>
              <a:gd name="T21" fmla="*/ 689 h 835"/>
              <a:gd name="T22" fmla="*/ 654 w 836"/>
              <a:gd name="T23" fmla="*/ 660 h 835"/>
              <a:gd name="T24" fmla="*/ 660 w 836"/>
              <a:gd name="T25" fmla="*/ 654 h 835"/>
              <a:gd name="T26" fmla="*/ 631 w 836"/>
              <a:gd name="T27" fmla="*/ 637 h 835"/>
              <a:gd name="T28" fmla="*/ 637 w 836"/>
              <a:gd name="T29" fmla="*/ 631 h 835"/>
              <a:gd name="T30" fmla="*/ 619 w 836"/>
              <a:gd name="T31" fmla="*/ 625 h 835"/>
              <a:gd name="T32" fmla="*/ 608 w 836"/>
              <a:gd name="T33" fmla="*/ 613 h 835"/>
              <a:gd name="T34" fmla="*/ 602 w 836"/>
              <a:gd name="T35" fmla="*/ 596 h 835"/>
              <a:gd name="T36" fmla="*/ 561 w 836"/>
              <a:gd name="T37" fmla="*/ 567 h 835"/>
              <a:gd name="T38" fmla="*/ 567 w 836"/>
              <a:gd name="T39" fmla="*/ 561 h 835"/>
              <a:gd name="T40" fmla="*/ 549 w 836"/>
              <a:gd name="T41" fmla="*/ 555 h 835"/>
              <a:gd name="T42" fmla="*/ 537 w 836"/>
              <a:gd name="T43" fmla="*/ 544 h 835"/>
              <a:gd name="T44" fmla="*/ 531 w 836"/>
              <a:gd name="T45" fmla="*/ 526 h 835"/>
              <a:gd name="T46" fmla="*/ 490 w 836"/>
              <a:gd name="T47" fmla="*/ 497 h 835"/>
              <a:gd name="T48" fmla="*/ 496 w 836"/>
              <a:gd name="T49" fmla="*/ 491 h 835"/>
              <a:gd name="T50" fmla="*/ 479 w 836"/>
              <a:gd name="T51" fmla="*/ 485 h 835"/>
              <a:gd name="T52" fmla="*/ 467 w 836"/>
              <a:gd name="T53" fmla="*/ 474 h 835"/>
              <a:gd name="T54" fmla="*/ 461 w 836"/>
              <a:gd name="T55" fmla="*/ 456 h 835"/>
              <a:gd name="T56" fmla="*/ 420 w 836"/>
              <a:gd name="T57" fmla="*/ 427 h 835"/>
              <a:gd name="T58" fmla="*/ 426 w 836"/>
              <a:gd name="T59" fmla="*/ 421 h 835"/>
              <a:gd name="T60" fmla="*/ 396 w 836"/>
              <a:gd name="T61" fmla="*/ 404 h 835"/>
              <a:gd name="T62" fmla="*/ 402 w 836"/>
              <a:gd name="T63" fmla="*/ 398 h 835"/>
              <a:gd name="T64" fmla="*/ 373 w 836"/>
              <a:gd name="T65" fmla="*/ 381 h 835"/>
              <a:gd name="T66" fmla="*/ 379 w 836"/>
              <a:gd name="T67" fmla="*/ 375 h 835"/>
              <a:gd name="T68" fmla="*/ 361 w 836"/>
              <a:gd name="T69" fmla="*/ 369 h 835"/>
              <a:gd name="T70" fmla="*/ 350 w 836"/>
              <a:gd name="T71" fmla="*/ 357 h 835"/>
              <a:gd name="T72" fmla="*/ 344 w 836"/>
              <a:gd name="T73" fmla="*/ 340 h 835"/>
              <a:gd name="T74" fmla="*/ 303 w 836"/>
              <a:gd name="T75" fmla="*/ 311 h 835"/>
              <a:gd name="T76" fmla="*/ 309 w 836"/>
              <a:gd name="T77" fmla="*/ 305 h 835"/>
              <a:gd name="T78" fmla="*/ 291 w 836"/>
              <a:gd name="T79" fmla="*/ 299 h 835"/>
              <a:gd name="T80" fmla="*/ 279 w 836"/>
              <a:gd name="T81" fmla="*/ 287 h 835"/>
              <a:gd name="T82" fmla="*/ 274 w 836"/>
              <a:gd name="T83" fmla="*/ 270 h 835"/>
              <a:gd name="T84" fmla="*/ 233 w 836"/>
              <a:gd name="T85" fmla="*/ 241 h 835"/>
              <a:gd name="T86" fmla="*/ 238 w 836"/>
              <a:gd name="T87" fmla="*/ 235 h 835"/>
              <a:gd name="T88" fmla="*/ 221 w 836"/>
              <a:gd name="T89" fmla="*/ 229 h 835"/>
              <a:gd name="T90" fmla="*/ 209 w 836"/>
              <a:gd name="T91" fmla="*/ 217 h 835"/>
              <a:gd name="T92" fmla="*/ 203 w 836"/>
              <a:gd name="T93" fmla="*/ 200 h 835"/>
              <a:gd name="T94" fmla="*/ 163 w 836"/>
              <a:gd name="T95" fmla="*/ 170 h 835"/>
              <a:gd name="T96" fmla="*/ 168 w 836"/>
              <a:gd name="T97" fmla="*/ 164 h 835"/>
              <a:gd name="T98" fmla="*/ 139 w 836"/>
              <a:gd name="T99" fmla="*/ 147 h 835"/>
              <a:gd name="T100" fmla="*/ 145 w 836"/>
              <a:gd name="T101" fmla="*/ 141 h 835"/>
              <a:gd name="T102" fmla="*/ 128 w 836"/>
              <a:gd name="T103" fmla="*/ 135 h 835"/>
              <a:gd name="T104" fmla="*/ 116 w 836"/>
              <a:gd name="T105" fmla="*/ 123 h 835"/>
              <a:gd name="T106" fmla="*/ 110 w 836"/>
              <a:gd name="T107" fmla="*/ 106 h 835"/>
              <a:gd name="T108" fmla="*/ 69 w 836"/>
              <a:gd name="T109" fmla="*/ 76 h 835"/>
              <a:gd name="T110" fmla="*/ 75 w 836"/>
              <a:gd name="T111" fmla="*/ 70 h 835"/>
              <a:gd name="T112" fmla="*/ 58 w 836"/>
              <a:gd name="T113" fmla="*/ 65 h 835"/>
              <a:gd name="T114" fmla="*/ 46 w 836"/>
              <a:gd name="T115" fmla="*/ 53 h 835"/>
              <a:gd name="T116" fmla="*/ 41 w 836"/>
              <a:gd name="T117" fmla="*/ 35 h 835"/>
              <a:gd name="T118" fmla="*/ 0 w 836"/>
              <a:gd name="T119" fmla="*/ 6 h 835"/>
              <a:gd name="T120" fmla="*/ 6 w 836"/>
              <a:gd name="T121" fmla="*/ 0 h 8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36"/>
              <a:gd name="T184" fmla="*/ 0 h 835"/>
              <a:gd name="T185" fmla="*/ 836 w 836"/>
              <a:gd name="T186" fmla="*/ 835 h 8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36" h="835">
                <a:moveTo>
                  <a:pt x="818" y="823"/>
                </a:moveTo>
                <a:cubicBezTo>
                  <a:pt x="822" y="827"/>
                  <a:pt x="826" y="831"/>
                  <a:pt x="830" y="835"/>
                </a:cubicBezTo>
                <a:cubicBezTo>
                  <a:pt x="836" y="829"/>
                  <a:pt x="836" y="829"/>
                  <a:pt x="836" y="829"/>
                </a:cubicBezTo>
                <a:cubicBezTo>
                  <a:pt x="832" y="825"/>
                  <a:pt x="828" y="821"/>
                  <a:pt x="824" y="817"/>
                </a:cubicBezTo>
                <a:cubicBezTo>
                  <a:pt x="818" y="823"/>
                  <a:pt x="818" y="823"/>
                  <a:pt x="818" y="823"/>
                </a:cubicBezTo>
                <a:moveTo>
                  <a:pt x="795" y="800"/>
                </a:moveTo>
                <a:cubicBezTo>
                  <a:pt x="799" y="804"/>
                  <a:pt x="803" y="808"/>
                  <a:pt x="807" y="812"/>
                </a:cubicBezTo>
                <a:cubicBezTo>
                  <a:pt x="813" y="806"/>
                  <a:pt x="813" y="806"/>
                  <a:pt x="813" y="806"/>
                </a:cubicBezTo>
                <a:cubicBezTo>
                  <a:pt x="809" y="802"/>
                  <a:pt x="805" y="798"/>
                  <a:pt x="801" y="794"/>
                </a:cubicBezTo>
                <a:cubicBezTo>
                  <a:pt x="795" y="800"/>
                  <a:pt x="795" y="800"/>
                  <a:pt x="795" y="800"/>
                </a:cubicBezTo>
                <a:moveTo>
                  <a:pt x="772" y="777"/>
                </a:moveTo>
                <a:cubicBezTo>
                  <a:pt x="775" y="781"/>
                  <a:pt x="779" y="784"/>
                  <a:pt x="783" y="788"/>
                </a:cubicBezTo>
                <a:cubicBezTo>
                  <a:pt x="789" y="782"/>
                  <a:pt x="789" y="782"/>
                  <a:pt x="789" y="782"/>
                </a:cubicBezTo>
                <a:cubicBezTo>
                  <a:pt x="785" y="779"/>
                  <a:pt x="781" y="775"/>
                  <a:pt x="777" y="771"/>
                </a:cubicBezTo>
                <a:cubicBezTo>
                  <a:pt x="772" y="777"/>
                  <a:pt x="772" y="777"/>
                  <a:pt x="772" y="777"/>
                </a:cubicBezTo>
                <a:moveTo>
                  <a:pt x="748" y="753"/>
                </a:moveTo>
                <a:cubicBezTo>
                  <a:pt x="752" y="757"/>
                  <a:pt x="756" y="761"/>
                  <a:pt x="760" y="765"/>
                </a:cubicBezTo>
                <a:cubicBezTo>
                  <a:pt x="766" y="759"/>
                  <a:pt x="766" y="759"/>
                  <a:pt x="766" y="759"/>
                </a:cubicBezTo>
                <a:cubicBezTo>
                  <a:pt x="762" y="755"/>
                  <a:pt x="758" y="751"/>
                  <a:pt x="754" y="747"/>
                </a:cubicBezTo>
                <a:cubicBezTo>
                  <a:pt x="748" y="753"/>
                  <a:pt x="748" y="753"/>
                  <a:pt x="748" y="753"/>
                </a:cubicBezTo>
                <a:moveTo>
                  <a:pt x="725" y="730"/>
                </a:moveTo>
                <a:cubicBezTo>
                  <a:pt x="729" y="734"/>
                  <a:pt x="733" y="738"/>
                  <a:pt x="736" y="742"/>
                </a:cubicBezTo>
                <a:cubicBezTo>
                  <a:pt x="742" y="736"/>
                  <a:pt x="742" y="736"/>
                  <a:pt x="742" y="736"/>
                </a:cubicBezTo>
                <a:cubicBezTo>
                  <a:pt x="738" y="732"/>
                  <a:pt x="735" y="728"/>
                  <a:pt x="731" y="724"/>
                </a:cubicBezTo>
                <a:cubicBezTo>
                  <a:pt x="725" y="730"/>
                  <a:pt x="725" y="730"/>
                  <a:pt x="725" y="730"/>
                </a:cubicBezTo>
                <a:moveTo>
                  <a:pt x="701" y="707"/>
                </a:moveTo>
                <a:cubicBezTo>
                  <a:pt x="705" y="711"/>
                  <a:pt x="709" y="714"/>
                  <a:pt x="713" y="718"/>
                </a:cubicBezTo>
                <a:cubicBezTo>
                  <a:pt x="719" y="712"/>
                  <a:pt x="719" y="712"/>
                  <a:pt x="719" y="712"/>
                </a:cubicBezTo>
                <a:cubicBezTo>
                  <a:pt x="715" y="708"/>
                  <a:pt x="711" y="705"/>
                  <a:pt x="707" y="701"/>
                </a:cubicBezTo>
                <a:cubicBezTo>
                  <a:pt x="701" y="707"/>
                  <a:pt x="701" y="707"/>
                  <a:pt x="701" y="707"/>
                </a:cubicBezTo>
                <a:moveTo>
                  <a:pt x="678" y="683"/>
                </a:moveTo>
                <a:cubicBezTo>
                  <a:pt x="682" y="687"/>
                  <a:pt x="686" y="691"/>
                  <a:pt x="690" y="695"/>
                </a:cubicBezTo>
                <a:cubicBezTo>
                  <a:pt x="696" y="689"/>
                  <a:pt x="696" y="689"/>
                  <a:pt x="696" y="689"/>
                </a:cubicBezTo>
                <a:cubicBezTo>
                  <a:pt x="692" y="685"/>
                  <a:pt x="688" y="681"/>
                  <a:pt x="684" y="677"/>
                </a:cubicBezTo>
                <a:cubicBezTo>
                  <a:pt x="678" y="683"/>
                  <a:pt x="678" y="683"/>
                  <a:pt x="678" y="683"/>
                </a:cubicBezTo>
                <a:moveTo>
                  <a:pt x="654" y="660"/>
                </a:moveTo>
                <a:cubicBezTo>
                  <a:pt x="658" y="664"/>
                  <a:pt x="662" y="668"/>
                  <a:pt x="666" y="672"/>
                </a:cubicBezTo>
                <a:cubicBezTo>
                  <a:pt x="672" y="666"/>
                  <a:pt x="672" y="666"/>
                  <a:pt x="672" y="666"/>
                </a:cubicBezTo>
                <a:cubicBezTo>
                  <a:pt x="668" y="662"/>
                  <a:pt x="664" y="658"/>
                  <a:pt x="660" y="654"/>
                </a:cubicBezTo>
                <a:cubicBezTo>
                  <a:pt x="654" y="660"/>
                  <a:pt x="654" y="660"/>
                  <a:pt x="654" y="660"/>
                </a:cubicBezTo>
                <a:cubicBezTo>
                  <a:pt x="654" y="660"/>
                  <a:pt x="654" y="660"/>
                  <a:pt x="654" y="660"/>
                </a:cubicBezTo>
                <a:moveTo>
                  <a:pt x="631" y="637"/>
                </a:moveTo>
                <a:cubicBezTo>
                  <a:pt x="635" y="641"/>
                  <a:pt x="639" y="644"/>
                  <a:pt x="643" y="648"/>
                </a:cubicBezTo>
                <a:cubicBezTo>
                  <a:pt x="649" y="642"/>
                  <a:pt x="649" y="642"/>
                  <a:pt x="649" y="642"/>
                </a:cubicBezTo>
                <a:cubicBezTo>
                  <a:pt x="645" y="639"/>
                  <a:pt x="641" y="635"/>
                  <a:pt x="637" y="631"/>
                </a:cubicBezTo>
                <a:cubicBezTo>
                  <a:pt x="631" y="637"/>
                  <a:pt x="631" y="637"/>
                  <a:pt x="631" y="637"/>
                </a:cubicBezTo>
                <a:moveTo>
                  <a:pt x="608" y="613"/>
                </a:moveTo>
                <a:cubicBezTo>
                  <a:pt x="611" y="617"/>
                  <a:pt x="615" y="621"/>
                  <a:pt x="619" y="625"/>
                </a:cubicBezTo>
                <a:cubicBezTo>
                  <a:pt x="625" y="619"/>
                  <a:pt x="625" y="619"/>
                  <a:pt x="625" y="619"/>
                </a:cubicBezTo>
                <a:cubicBezTo>
                  <a:pt x="621" y="615"/>
                  <a:pt x="617" y="611"/>
                  <a:pt x="613" y="607"/>
                </a:cubicBezTo>
                <a:cubicBezTo>
                  <a:pt x="608" y="613"/>
                  <a:pt x="608" y="613"/>
                  <a:pt x="608" y="613"/>
                </a:cubicBezTo>
                <a:moveTo>
                  <a:pt x="584" y="590"/>
                </a:moveTo>
                <a:cubicBezTo>
                  <a:pt x="588" y="594"/>
                  <a:pt x="592" y="598"/>
                  <a:pt x="596" y="602"/>
                </a:cubicBezTo>
                <a:cubicBezTo>
                  <a:pt x="602" y="596"/>
                  <a:pt x="602" y="596"/>
                  <a:pt x="602" y="596"/>
                </a:cubicBezTo>
                <a:cubicBezTo>
                  <a:pt x="598" y="592"/>
                  <a:pt x="594" y="588"/>
                  <a:pt x="590" y="584"/>
                </a:cubicBezTo>
                <a:cubicBezTo>
                  <a:pt x="584" y="590"/>
                  <a:pt x="584" y="590"/>
                  <a:pt x="584" y="590"/>
                </a:cubicBezTo>
                <a:moveTo>
                  <a:pt x="561" y="567"/>
                </a:moveTo>
                <a:cubicBezTo>
                  <a:pt x="565" y="571"/>
                  <a:pt x="568" y="575"/>
                  <a:pt x="572" y="579"/>
                </a:cubicBezTo>
                <a:cubicBezTo>
                  <a:pt x="578" y="573"/>
                  <a:pt x="578" y="573"/>
                  <a:pt x="578" y="573"/>
                </a:cubicBezTo>
                <a:cubicBezTo>
                  <a:pt x="574" y="569"/>
                  <a:pt x="570" y="565"/>
                  <a:pt x="567" y="561"/>
                </a:cubicBezTo>
                <a:cubicBezTo>
                  <a:pt x="561" y="567"/>
                  <a:pt x="561" y="567"/>
                  <a:pt x="561" y="567"/>
                </a:cubicBezTo>
                <a:moveTo>
                  <a:pt x="537" y="544"/>
                </a:moveTo>
                <a:cubicBezTo>
                  <a:pt x="541" y="547"/>
                  <a:pt x="545" y="551"/>
                  <a:pt x="549" y="555"/>
                </a:cubicBezTo>
                <a:cubicBezTo>
                  <a:pt x="555" y="549"/>
                  <a:pt x="555" y="549"/>
                  <a:pt x="555" y="549"/>
                </a:cubicBezTo>
                <a:cubicBezTo>
                  <a:pt x="551" y="545"/>
                  <a:pt x="547" y="542"/>
                  <a:pt x="543" y="538"/>
                </a:cubicBezTo>
                <a:cubicBezTo>
                  <a:pt x="537" y="544"/>
                  <a:pt x="537" y="544"/>
                  <a:pt x="537" y="544"/>
                </a:cubicBezTo>
                <a:moveTo>
                  <a:pt x="514" y="520"/>
                </a:moveTo>
                <a:cubicBezTo>
                  <a:pt x="518" y="524"/>
                  <a:pt x="522" y="528"/>
                  <a:pt x="525" y="532"/>
                </a:cubicBezTo>
                <a:cubicBezTo>
                  <a:pt x="531" y="526"/>
                  <a:pt x="531" y="526"/>
                  <a:pt x="531" y="526"/>
                </a:cubicBezTo>
                <a:cubicBezTo>
                  <a:pt x="527" y="522"/>
                  <a:pt x="524" y="518"/>
                  <a:pt x="520" y="514"/>
                </a:cubicBezTo>
                <a:cubicBezTo>
                  <a:pt x="514" y="520"/>
                  <a:pt x="514" y="520"/>
                  <a:pt x="514" y="520"/>
                </a:cubicBezTo>
                <a:moveTo>
                  <a:pt x="490" y="497"/>
                </a:moveTo>
                <a:cubicBezTo>
                  <a:pt x="494" y="501"/>
                  <a:pt x="498" y="505"/>
                  <a:pt x="502" y="509"/>
                </a:cubicBezTo>
                <a:cubicBezTo>
                  <a:pt x="508" y="503"/>
                  <a:pt x="508" y="503"/>
                  <a:pt x="508" y="503"/>
                </a:cubicBezTo>
                <a:cubicBezTo>
                  <a:pt x="504" y="499"/>
                  <a:pt x="500" y="495"/>
                  <a:pt x="496" y="491"/>
                </a:cubicBezTo>
                <a:cubicBezTo>
                  <a:pt x="490" y="497"/>
                  <a:pt x="490" y="497"/>
                  <a:pt x="490" y="497"/>
                </a:cubicBezTo>
                <a:moveTo>
                  <a:pt x="467" y="474"/>
                </a:moveTo>
                <a:cubicBezTo>
                  <a:pt x="471" y="478"/>
                  <a:pt x="475" y="482"/>
                  <a:pt x="479" y="485"/>
                </a:cubicBezTo>
                <a:cubicBezTo>
                  <a:pt x="484" y="479"/>
                  <a:pt x="484" y="479"/>
                  <a:pt x="484" y="479"/>
                </a:cubicBezTo>
                <a:cubicBezTo>
                  <a:pt x="480" y="476"/>
                  <a:pt x="477" y="472"/>
                  <a:pt x="473" y="468"/>
                </a:cubicBezTo>
                <a:cubicBezTo>
                  <a:pt x="467" y="474"/>
                  <a:pt x="467" y="474"/>
                  <a:pt x="467" y="474"/>
                </a:cubicBezTo>
                <a:moveTo>
                  <a:pt x="443" y="450"/>
                </a:moveTo>
                <a:cubicBezTo>
                  <a:pt x="447" y="454"/>
                  <a:pt x="451" y="458"/>
                  <a:pt x="455" y="462"/>
                </a:cubicBezTo>
                <a:cubicBezTo>
                  <a:pt x="461" y="456"/>
                  <a:pt x="461" y="456"/>
                  <a:pt x="461" y="456"/>
                </a:cubicBezTo>
                <a:cubicBezTo>
                  <a:pt x="457" y="452"/>
                  <a:pt x="453" y="448"/>
                  <a:pt x="449" y="445"/>
                </a:cubicBezTo>
                <a:cubicBezTo>
                  <a:pt x="443" y="450"/>
                  <a:pt x="443" y="450"/>
                  <a:pt x="443" y="450"/>
                </a:cubicBezTo>
                <a:moveTo>
                  <a:pt x="420" y="427"/>
                </a:moveTo>
                <a:cubicBezTo>
                  <a:pt x="424" y="431"/>
                  <a:pt x="428" y="435"/>
                  <a:pt x="432" y="439"/>
                </a:cubicBezTo>
                <a:cubicBezTo>
                  <a:pt x="437" y="433"/>
                  <a:pt x="437" y="433"/>
                  <a:pt x="437" y="433"/>
                </a:cubicBezTo>
                <a:cubicBezTo>
                  <a:pt x="434" y="429"/>
                  <a:pt x="430" y="425"/>
                  <a:pt x="426" y="421"/>
                </a:cubicBezTo>
                <a:cubicBezTo>
                  <a:pt x="420" y="427"/>
                  <a:pt x="420" y="427"/>
                  <a:pt x="420" y="427"/>
                </a:cubicBezTo>
                <a:cubicBezTo>
                  <a:pt x="420" y="427"/>
                  <a:pt x="420" y="427"/>
                  <a:pt x="420" y="427"/>
                </a:cubicBezTo>
                <a:moveTo>
                  <a:pt x="396" y="404"/>
                </a:moveTo>
                <a:cubicBezTo>
                  <a:pt x="400" y="408"/>
                  <a:pt x="404" y="412"/>
                  <a:pt x="408" y="416"/>
                </a:cubicBezTo>
                <a:cubicBezTo>
                  <a:pt x="414" y="410"/>
                  <a:pt x="414" y="410"/>
                  <a:pt x="414" y="410"/>
                </a:cubicBezTo>
                <a:cubicBezTo>
                  <a:pt x="410" y="406"/>
                  <a:pt x="406" y="402"/>
                  <a:pt x="402" y="398"/>
                </a:cubicBezTo>
                <a:cubicBezTo>
                  <a:pt x="396" y="404"/>
                  <a:pt x="396" y="404"/>
                  <a:pt x="396" y="404"/>
                </a:cubicBezTo>
                <a:cubicBezTo>
                  <a:pt x="396" y="404"/>
                  <a:pt x="396" y="404"/>
                  <a:pt x="396" y="404"/>
                </a:cubicBezTo>
                <a:moveTo>
                  <a:pt x="373" y="381"/>
                </a:moveTo>
                <a:cubicBezTo>
                  <a:pt x="377" y="384"/>
                  <a:pt x="381" y="388"/>
                  <a:pt x="385" y="392"/>
                </a:cubicBezTo>
                <a:cubicBezTo>
                  <a:pt x="391" y="386"/>
                  <a:pt x="391" y="386"/>
                  <a:pt x="391" y="386"/>
                </a:cubicBezTo>
                <a:cubicBezTo>
                  <a:pt x="387" y="382"/>
                  <a:pt x="383" y="379"/>
                  <a:pt x="379" y="375"/>
                </a:cubicBezTo>
                <a:cubicBezTo>
                  <a:pt x="373" y="381"/>
                  <a:pt x="373" y="381"/>
                  <a:pt x="373" y="381"/>
                </a:cubicBezTo>
                <a:moveTo>
                  <a:pt x="350" y="357"/>
                </a:moveTo>
                <a:cubicBezTo>
                  <a:pt x="353" y="361"/>
                  <a:pt x="357" y="365"/>
                  <a:pt x="361" y="369"/>
                </a:cubicBezTo>
                <a:cubicBezTo>
                  <a:pt x="367" y="363"/>
                  <a:pt x="367" y="363"/>
                  <a:pt x="367" y="363"/>
                </a:cubicBezTo>
                <a:cubicBezTo>
                  <a:pt x="363" y="359"/>
                  <a:pt x="359" y="355"/>
                  <a:pt x="355" y="351"/>
                </a:cubicBezTo>
                <a:cubicBezTo>
                  <a:pt x="350" y="357"/>
                  <a:pt x="350" y="357"/>
                  <a:pt x="350" y="357"/>
                </a:cubicBezTo>
                <a:moveTo>
                  <a:pt x="326" y="334"/>
                </a:moveTo>
                <a:cubicBezTo>
                  <a:pt x="330" y="338"/>
                  <a:pt x="334" y="342"/>
                  <a:pt x="338" y="346"/>
                </a:cubicBezTo>
                <a:cubicBezTo>
                  <a:pt x="344" y="340"/>
                  <a:pt x="344" y="340"/>
                  <a:pt x="344" y="340"/>
                </a:cubicBezTo>
                <a:cubicBezTo>
                  <a:pt x="340" y="336"/>
                  <a:pt x="336" y="332"/>
                  <a:pt x="332" y="328"/>
                </a:cubicBezTo>
                <a:cubicBezTo>
                  <a:pt x="326" y="334"/>
                  <a:pt x="326" y="334"/>
                  <a:pt x="326" y="334"/>
                </a:cubicBezTo>
                <a:moveTo>
                  <a:pt x="303" y="311"/>
                </a:moveTo>
                <a:cubicBezTo>
                  <a:pt x="307" y="315"/>
                  <a:pt x="310" y="318"/>
                  <a:pt x="314" y="322"/>
                </a:cubicBezTo>
                <a:cubicBezTo>
                  <a:pt x="320" y="316"/>
                  <a:pt x="320" y="316"/>
                  <a:pt x="320" y="316"/>
                </a:cubicBezTo>
                <a:cubicBezTo>
                  <a:pt x="316" y="312"/>
                  <a:pt x="312" y="309"/>
                  <a:pt x="309" y="305"/>
                </a:cubicBezTo>
                <a:cubicBezTo>
                  <a:pt x="303" y="311"/>
                  <a:pt x="303" y="311"/>
                  <a:pt x="303" y="311"/>
                </a:cubicBezTo>
                <a:moveTo>
                  <a:pt x="279" y="287"/>
                </a:moveTo>
                <a:cubicBezTo>
                  <a:pt x="283" y="291"/>
                  <a:pt x="287" y="295"/>
                  <a:pt x="291" y="299"/>
                </a:cubicBezTo>
                <a:cubicBezTo>
                  <a:pt x="297" y="293"/>
                  <a:pt x="297" y="293"/>
                  <a:pt x="297" y="293"/>
                </a:cubicBezTo>
                <a:cubicBezTo>
                  <a:pt x="293" y="289"/>
                  <a:pt x="289" y="285"/>
                  <a:pt x="285" y="281"/>
                </a:cubicBezTo>
                <a:cubicBezTo>
                  <a:pt x="279" y="287"/>
                  <a:pt x="279" y="287"/>
                  <a:pt x="279" y="287"/>
                </a:cubicBezTo>
                <a:moveTo>
                  <a:pt x="256" y="264"/>
                </a:moveTo>
                <a:cubicBezTo>
                  <a:pt x="260" y="268"/>
                  <a:pt x="264" y="272"/>
                  <a:pt x="268" y="276"/>
                </a:cubicBezTo>
                <a:cubicBezTo>
                  <a:pt x="274" y="270"/>
                  <a:pt x="274" y="270"/>
                  <a:pt x="274" y="270"/>
                </a:cubicBezTo>
                <a:cubicBezTo>
                  <a:pt x="270" y="266"/>
                  <a:pt x="266" y="262"/>
                  <a:pt x="262" y="258"/>
                </a:cubicBezTo>
                <a:cubicBezTo>
                  <a:pt x="256" y="264"/>
                  <a:pt x="256" y="264"/>
                  <a:pt x="256" y="264"/>
                </a:cubicBezTo>
                <a:moveTo>
                  <a:pt x="233" y="241"/>
                </a:moveTo>
                <a:cubicBezTo>
                  <a:pt x="236" y="244"/>
                  <a:pt x="240" y="248"/>
                  <a:pt x="244" y="252"/>
                </a:cubicBezTo>
                <a:cubicBezTo>
                  <a:pt x="250" y="246"/>
                  <a:pt x="250" y="246"/>
                  <a:pt x="250" y="246"/>
                </a:cubicBezTo>
                <a:cubicBezTo>
                  <a:pt x="246" y="242"/>
                  <a:pt x="242" y="239"/>
                  <a:pt x="238" y="235"/>
                </a:cubicBezTo>
                <a:cubicBezTo>
                  <a:pt x="233" y="241"/>
                  <a:pt x="233" y="241"/>
                  <a:pt x="233" y="241"/>
                </a:cubicBezTo>
                <a:moveTo>
                  <a:pt x="209" y="217"/>
                </a:moveTo>
                <a:cubicBezTo>
                  <a:pt x="213" y="221"/>
                  <a:pt x="217" y="225"/>
                  <a:pt x="221" y="229"/>
                </a:cubicBezTo>
                <a:cubicBezTo>
                  <a:pt x="227" y="223"/>
                  <a:pt x="227" y="223"/>
                  <a:pt x="227" y="223"/>
                </a:cubicBezTo>
                <a:cubicBezTo>
                  <a:pt x="223" y="219"/>
                  <a:pt x="219" y="215"/>
                  <a:pt x="215" y="211"/>
                </a:cubicBezTo>
                <a:cubicBezTo>
                  <a:pt x="209" y="217"/>
                  <a:pt x="209" y="217"/>
                  <a:pt x="209" y="217"/>
                </a:cubicBezTo>
                <a:moveTo>
                  <a:pt x="186" y="194"/>
                </a:moveTo>
                <a:cubicBezTo>
                  <a:pt x="190" y="198"/>
                  <a:pt x="194" y="202"/>
                  <a:pt x="198" y="205"/>
                </a:cubicBezTo>
                <a:cubicBezTo>
                  <a:pt x="203" y="200"/>
                  <a:pt x="203" y="200"/>
                  <a:pt x="203" y="200"/>
                </a:cubicBezTo>
                <a:cubicBezTo>
                  <a:pt x="200" y="196"/>
                  <a:pt x="196" y="192"/>
                  <a:pt x="192" y="188"/>
                </a:cubicBezTo>
                <a:cubicBezTo>
                  <a:pt x="186" y="194"/>
                  <a:pt x="186" y="194"/>
                  <a:pt x="186" y="194"/>
                </a:cubicBezTo>
                <a:moveTo>
                  <a:pt x="163" y="170"/>
                </a:moveTo>
                <a:cubicBezTo>
                  <a:pt x="166" y="174"/>
                  <a:pt x="170" y="178"/>
                  <a:pt x="174" y="182"/>
                </a:cubicBezTo>
                <a:cubicBezTo>
                  <a:pt x="180" y="176"/>
                  <a:pt x="180" y="176"/>
                  <a:pt x="180" y="176"/>
                </a:cubicBezTo>
                <a:cubicBezTo>
                  <a:pt x="176" y="172"/>
                  <a:pt x="172" y="168"/>
                  <a:pt x="168" y="164"/>
                </a:cubicBezTo>
                <a:cubicBezTo>
                  <a:pt x="163" y="170"/>
                  <a:pt x="163" y="170"/>
                  <a:pt x="163" y="170"/>
                </a:cubicBezTo>
                <a:cubicBezTo>
                  <a:pt x="163" y="170"/>
                  <a:pt x="163" y="170"/>
                  <a:pt x="163" y="170"/>
                </a:cubicBezTo>
                <a:moveTo>
                  <a:pt x="139" y="147"/>
                </a:moveTo>
                <a:cubicBezTo>
                  <a:pt x="143" y="151"/>
                  <a:pt x="147" y="155"/>
                  <a:pt x="151" y="159"/>
                </a:cubicBezTo>
                <a:cubicBezTo>
                  <a:pt x="157" y="153"/>
                  <a:pt x="157" y="153"/>
                  <a:pt x="157" y="153"/>
                </a:cubicBezTo>
                <a:cubicBezTo>
                  <a:pt x="153" y="149"/>
                  <a:pt x="149" y="145"/>
                  <a:pt x="145" y="141"/>
                </a:cubicBezTo>
                <a:cubicBezTo>
                  <a:pt x="139" y="147"/>
                  <a:pt x="139" y="147"/>
                  <a:pt x="139" y="147"/>
                </a:cubicBezTo>
                <a:moveTo>
                  <a:pt x="116" y="123"/>
                </a:moveTo>
                <a:cubicBezTo>
                  <a:pt x="120" y="127"/>
                  <a:pt x="124" y="131"/>
                  <a:pt x="128" y="135"/>
                </a:cubicBezTo>
                <a:cubicBezTo>
                  <a:pt x="134" y="129"/>
                  <a:pt x="134" y="129"/>
                  <a:pt x="134" y="129"/>
                </a:cubicBezTo>
                <a:cubicBezTo>
                  <a:pt x="130" y="125"/>
                  <a:pt x="126" y="121"/>
                  <a:pt x="122" y="117"/>
                </a:cubicBezTo>
                <a:cubicBezTo>
                  <a:pt x="116" y="123"/>
                  <a:pt x="116" y="123"/>
                  <a:pt x="116" y="123"/>
                </a:cubicBezTo>
                <a:moveTo>
                  <a:pt x="93" y="100"/>
                </a:moveTo>
                <a:cubicBezTo>
                  <a:pt x="97" y="104"/>
                  <a:pt x="100" y="108"/>
                  <a:pt x="104" y="112"/>
                </a:cubicBezTo>
                <a:cubicBezTo>
                  <a:pt x="110" y="106"/>
                  <a:pt x="110" y="106"/>
                  <a:pt x="110" y="106"/>
                </a:cubicBezTo>
                <a:cubicBezTo>
                  <a:pt x="106" y="102"/>
                  <a:pt x="103" y="98"/>
                  <a:pt x="99" y="94"/>
                </a:cubicBezTo>
                <a:cubicBezTo>
                  <a:pt x="93" y="100"/>
                  <a:pt x="93" y="100"/>
                  <a:pt x="93" y="100"/>
                </a:cubicBezTo>
                <a:moveTo>
                  <a:pt x="69" y="76"/>
                </a:moveTo>
                <a:cubicBezTo>
                  <a:pt x="73" y="80"/>
                  <a:pt x="77" y="84"/>
                  <a:pt x="81" y="88"/>
                </a:cubicBezTo>
                <a:cubicBezTo>
                  <a:pt x="87" y="82"/>
                  <a:pt x="87" y="82"/>
                  <a:pt x="87" y="82"/>
                </a:cubicBezTo>
                <a:cubicBezTo>
                  <a:pt x="83" y="78"/>
                  <a:pt x="79" y="74"/>
                  <a:pt x="75" y="70"/>
                </a:cubicBezTo>
                <a:cubicBezTo>
                  <a:pt x="69" y="76"/>
                  <a:pt x="69" y="76"/>
                  <a:pt x="69" y="76"/>
                </a:cubicBezTo>
                <a:moveTo>
                  <a:pt x="46" y="53"/>
                </a:moveTo>
                <a:cubicBezTo>
                  <a:pt x="50" y="57"/>
                  <a:pt x="54" y="61"/>
                  <a:pt x="58" y="65"/>
                </a:cubicBezTo>
                <a:cubicBezTo>
                  <a:pt x="64" y="59"/>
                  <a:pt x="64" y="59"/>
                  <a:pt x="64" y="59"/>
                </a:cubicBezTo>
                <a:cubicBezTo>
                  <a:pt x="60" y="55"/>
                  <a:pt x="56" y="51"/>
                  <a:pt x="52" y="47"/>
                </a:cubicBezTo>
                <a:cubicBezTo>
                  <a:pt x="46" y="53"/>
                  <a:pt x="46" y="53"/>
                  <a:pt x="46" y="53"/>
                </a:cubicBezTo>
                <a:moveTo>
                  <a:pt x="23" y="29"/>
                </a:moveTo>
                <a:cubicBezTo>
                  <a:pt x="27" y="33"/>
                  <a:pt x="31" y="37"/>
                  <a:pt x="35" y="41"/>
                </a:cubicBezTo>
                <a:cubicBezTo>
                  <a:pt x="41" y="35"/>
                  <a:pt x="41" y="35"/>
                  <a:pt x="41" y="35"/>
                </a:cubicBezTo>
                <a:cubicBezTo>
                  <a:pt x="37" y="31"/>
                  <a:pt x="33" y="27"/>
                  <a:pt x="29" y="23"/>
                </a:cubicBezTo>
                <a:cubicBezTo>
                  <a:pt x="23" y="29"/>
                  <a:pt x="23" y="29"/>
                  <a:pt x="23" y="29"/>
                </a:cubicBezTo>
                <a:moveTo>
                  <a:pt x="0" y="6"/>
                </a:moveTo>
                <a:cubicBezTo>
                  <a:pt x="4" y="10"/>
                  <a:pt x="8" y="13"/>
                  <a:pt x="12" y="17"/>
                </a:cubicBezTo>
                <a:cubicBezTo>
                  <a:pt x="18" y="12"/>
                  <a:pt x="18" y="12"/>
                  <a:pt x="18" y="12"/>
                </a:cubicBezTo>
                <a:cubicBezTo>
                  <a:pt x="14" y="8"/>
                  <a:pt x="10" y="4"/>
                  <a:pt x="6" y="0"/>
                </a:cubicBezTo>
                <a:cubicBezTo>
                  <a:pt x="0" y="6"/>
                  <a:pt x="0" y="6"/>
                  <a:pt x="0" y="6"/>
                </a:cubicBezTo>
              </a:path>
            </a:pathLst>
          </a:custGeom>
          <a:solidFill>
            <a:srgbClr val="42210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9470" name="Group 14">
            <a:extLst>
              <a:ext uri="{FF2B5EF4-FFF2-40B4-BE49-F238E27FC236}">
                <a16:creationId xmlns:a16="http://schemas.microsoft.com/office/drawing/2014/main" id="{DC2E5236-43B3-4FD1-91F6-323CDFD73BAC}"/>
              </a:ext>
            </a:extLst>
          </p:cNvPr>
          <p:cNvGrpSpPr>
            <a:grpSpLocks/>
          </p:cNvGrpSpPr>
          <p:nvPr/>
        </p:nvGrpSpPr>
        <p:grpSpPr bwMode="auto">
          <a:xfrm>
            <a:off x="7077075" y="2305050"/>
            <a:ext cx="1670050" cy="1668463"/>
            <a:chOff x="0" y="0"/>
            <a:chExt cx="1698659" cy="1695498"/>
          </a:xfrm>
        </p:grpSpPr>
        <p:sp>
          <p:nvSpPr>
            <p:cNvPr id="19471" name="Freeform 12394">
              <a:extLst>
                <a:ext uri="{FF2B5EF4-FFF2-40B4-BE49-F238E27FC236}">
                  <a16:creationId xmlns:a16="http://schemas.microsoft.com/office/drawing/2014/main" id="{7F401C0C-2AC5-4F94-A2A0-D1FD489FF202}"/>
                </a:ext>
              </a:extLst>
            </p:cNvPr>
            <p:cNvSpPr>
              <a:spLocks noChangeArrowheads="1"/>
            </p:cNvSpPr>
            <p:nvPr/>
          </p:nvSpPr>
          <p:spPr bwMode="auto">
            <a:xfrm>
              <a:off x="0" y="0"/>
              <a:ext cx="1698659" cy="1695498"/>
            </a:xfrm>
            <a:custGeom>
              <a:avLst/>
              <a:gdLst>
                <a:gd name="T0" fmla="*/ 944 w 944"/>
                <a:gd name="T1" fmla="*/ 942 h 942"/>
                <a:gd name="T2" fmla="*/ 944 w 944"/>
                <a:gd name="T3" fmla="*/ 0 h 942"/>
                <a:gd name="T4" fmla="*/ 0 w 944"/>
                <a:gd name="T5" fmla="*/ 942 h 942"/>
                <a:gd name="T6" fmla="*/ 944 w 944"/>
                <a:gd name="T7" fmla="*/ 942 h 942"/>
                <a:gd name="T8" fmla="*/ 0 60000 65536"/>
                <a:gd name="T9" fmla="*/ 0 60000 65536"/>
                <a:gd name="T10" fmla="*/ 0 60000 65536"/>
                <a:gd name="T11" fmla="*/ 0 60000 65536"/>
                <a:gd name="T12" fmla="*/ 0 w 944"/>
                <a:gd name="T13" fmla="*/ 0 h 942"/>
                <a:gd name="T14" fmla="*/ 944 w 944"/>
                <a:gd name="T15" fmla="*/ 942 h 942"/>
              </a:gdLst>
              <a:ahLst/>
              <a:cxnLst>
                <a:cxn ang="T8">
                  <a:pos x="T0" y="T1"/>
                </a:cxn>
                <a:cxn ang="T9">
                  <a:pos x="T2" y="T3"/>
                </a:cxn>
                <a:cxn ang="T10">
                  <a:pos x="T4" y="T5"/>
                </a:cxn>
                <a:cxn ang="T11">
                  <a:pos x="T6" y="T7"/>
                </a:cxn>
              </a:cxnLst>
              <a:rect l="T12" t="T13" r="T14" b="T15"/>
              <a:pathLst>
                <a:path w="944" h="942">
                  <a:moveTo>
                    <a:pt x="944" y="942"/>
                  </a:moveTo>
                  <a:cubicBezTo>
                    <a:pt x="944" y="0"/>
                    <a:pt x="944" y="0"/>
                    <a:pt x="944" y="0"/>
                  </a:cubicBezTo>
                  <a:cubicBezTo>
                    <a:pt x="423" y="1"/>
                    <a:pt x="2" y="422"/>
                    <a:pt x="0" y="942"/>
                  </a:cubicBezTo>
                  <a:cubicBezTo>
                    <a:pt x="944" y="942"/>
                    <a:pt x="944" y="942"/>
                    <a:pt x="944" y="942"/>
                  </a:cubicBezTo>
                </a:path>
              </a:pathLst>
            </a:custGeom>
            <a:solidFill>
              <a:srgbClr val="548135"/>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72" name="Freeform 12395">
              <a:extLst>
                <a:ext uri="{FF2B5EF4-FFF2-40B4-BE49-F238E27FC236}">
                  <a16:creationId xmlns:a16="http://schemas.microsoft.com/office/drawing/2014/main" id="{9DD44E1C-774D-435B-90EC-1FF21FE8B93E}"/>
                </a:ext>
              </a:extLst>
            </p:cNvPr>
            <p:cNvSpPr>
              <a:spLocks noChangeArrowheads="1"/>
            </p:cNvSpPr>
            <p:nvPr/>
          </p:nvSpPr>
          <p:spPr bwMode="auto">
            <a:xfrm>
              <a:off x="158753" y="169867"/>
              <a:ext cx="1539906" cy="1525631"/>
            </a:xfrm>
            <a:custGeom>
              <a:avLst/>
              <a:gdLst>
                <a:gd name="T0" fmla="*/ 856 w 856"/>
                <a:gd name="T1" fmla="*/ 848 h 848"/>
                <a:gd name="T2" fmla="*/ 856 w 856"/>
                <a:gd name="T3" fmla="*/ 0 h 848"/>
                <a:gd name="T4" fmla="*/ 853 w 856"/>
                <a:gd name="T5" fmla="*/ 0 h 848"/>
                <a:gd name="T6" fmla="*/ 0 w 856"/>
                <a:gd name="T7" fmla="*/ 848 h 848"/>
                <a:gd name="T8" fmla="*/ 856 w 856"/>
                <a:gd name="T9" fmla="*/ 848 h 848"/>
                <a:gd name="T10" fmla="*/ 0 60000 65536"/>
                <a:gd name="T11" fmla="*/ 0 60000 65536"/>
                <a:gd name="T12" fmla="*/ 0 60000 65536"/>
                <a:gd name="T13" fmla="*/ 0 60000 65536"/>
                <a:gd name="T14" fmla="*/ 0 60000 65536"/>
                <a:gd name="T15" fmla="*/ 0 w 856"/>
                <a:gd name="T16" fmla="*/ 0 h 848"/>
                <a:gd name="T17" fmla="*/ 856 w 856"/>
                <a:gd name="T18" fmla="*/ 848 h 848"/>
              </a:gdLst>
              <a:ahLst/>
              <a:cxnLst>
                <a:cxn ang="T10">
                  <a:pos x="T0" y="T1"/>
                </a:cxn>
                <a:cxn ang="T11">
                  <a:pos x="T2" y="T3"/>
                </a:cxn>
                <a:cxn ang="T12">
                  <a:pos x="T4" y="T5"/>
                </a:cxn>
                <a:cxn ang="T13">
                  <a:pos x="T6" y="T7"/>
                </a:cxn>
                <a:cxn ang="T14">
                  <a:pos x="T8" y="T9"/>
                </a:cxn>
              </a:cxnLst>
              <a:rect l="T15" t="T16" r="T17" b="T18"/>
              <a:pathLst>
                <a:path w="856" h="848">
                  <a:moveTo>
                    <a:pt x="856" y="848"/>
                  </a:moveTo>
                  <a:cubicBezTo>
                    <a:pt x="856" y="0"/>
                    <a:pt x="856" y="0"/>
                    <a:pt x="856" y="0"/>
                  </a:cubicBezTo>
                  <a:cubicBezTo>
                    <a:pt x="855" y="0"/>
                    <a:pt x="854" y="0"/>
                    <a:pt x="853" y="0"/>
                  </a:cubicBezTo>
                  <a:cubicBezTo>
                    <a:pt x="383" y="0"/>
                    <a:pt x="2" y="379"/>
                    <a:pt x="0" y="848"/>
                  </a:cubicBezTo>
                  <a:cubicBezTo>
                    <a:pt x="856" y="848"/>
                    <a:pt x="856" y="848"/>
                    <a:pt x="856" y="848"/>
                  </a:cubicBezTo>
                </a:path>
              </a:pathLst>
            </a:custGeom>
            <a:solidFill>
              <a:srgbClr val="FFE9BE"/>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73" name="Freeform 12398">
              <a:extLst>
                <a:ext uri="{FF2B5EF4-FFF2-40B4-BE49-F238E27FC236}">
                  <a16:creationId xmlns:a16="http://schemas.microsoft.com/office/drawing/2014/main" id="{7A781C9E-3500-441D-97A4-FE80EDED9F4B}"/>
                </a:ext>
              </a:extLst>
            </p:cNvPr>
            <p:cNvSpPr>
              <a:spLocks noChangeArrowheads="1"/>
            </p:cNvSpPr>
            <p:nvPr/>
          </p:nvSpPr>
          <p:spPr bwMode="auto">
            <a:xfrm>
              <a:off x="158753" y="169867"/>
              <a:ext cx="1539906" cy="1525631"/>
            </a:xfrm>
            <a:custGeom>
              <a:avLst/>
              <a:gdLst>
                <a:gd name="T0" fmla="*/ 855 w 856"/>
                <a:gd name="T1" fmla="*/ 848 h 848"/>
                <a:gd name="T2" fmla="*/ 856 w 856"/>
                <a:gd name="T3" fmla="*/ 0 h 848"/>
                <a:gd name="T4" fmla="*/ 0 w 856"/>
                <a:gd name="T5" fmla="*/ 848 h 848"/>
                <a:gd name="T6" fmla="*/ 855 w 856"/>
                <a:gd name="T7" fmla="*/ 848 h 848"/>
                <a:gd name="T8" fmla="*/ 0 60000 65536"/>
                <a:gd name="T9" fmla="*/ 0 60000 65536"/>
                <a:gd name="T10" fmla="*/ 0 60000 65536"/>
                <a:gd name="T11" fmla="*/ 0 60000 65536"/>
                <a:gd name="T12" fmla="*/ 0 w 856"/>
                <a:gd name="T13" fmla="*/ 0 h 848"/>
                <a:gd name="T14" fmla="*/ 856 w 856"/>
                <a:gd name="T15" fmla="*/ 848 h 848"/>
              </a:gdLst>
              <a:ahLst/>
              <a:cxnLst>
                <a:cxn ang="T8">
                  <a:pos x="T0" y="T1"/>
                </a:cxn>
                <a:cxn ang="T9">
                  <a:pos x="T2" y="T3"/>
                </a:cxn>
                <a:cxn ang="T10">
                  <a:pos x="T4" y="T5"/>
                </a:cxn>
                <a:cxn ang="T11">
                  <a:pos x="T6" y="T7"/>
                </a:cxn>
              </a:cxnLst>
              <a:rect l="T12" t="T13" r="T14" b="T15"/>
              <a:pathLst>
                <a:path w="856" h="848">
                  <a:moveTo>
                    <a:pt x="855" y="848"/>
                  </a:moveTo>
                  <a:cubicBezTo>
                    <a:pt x="856" y="0"/>
                    <a:pt x="856" y="0"/>
                    <a:pt x="856" y="0"/>
                  </a:cubicBezTo>
                  <a:cubicBezTo>
                    <a:pt x="387" y="1"/>
                    <a:pt x="2" y="380"/>
                    <a:pt x="0" y="848"/>
                  </a:cubicBezTo>
                  <a:cubicBezTo>
                    <a:pt x="855" y="848"/>
                    <a:pt x="855" y="848"/>
                    <a:pt x="855" y="848"/>
                  </a:cubicBezTo>
                </a:path>
              </a:pathLst>
            </a:custGeom>
            <a:solidFill>
              <a:srgbClr val="A8D08C"/>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74" name="Freeform 12399">
              <a:extLst>
                <a:ext uri="{FF2B5EF4-FFF2-40B4-BE49-F238E27FC236}">
                  <a16:creationId xmlns:a16="http://schemas.microsoft.com/office/drawing/2014/main" id="{30684791-361D-498F-8863-D490FA415466}"/>
                </a:ext>
              </a:extLst>
            </p:cNvPr>
            <p:cNvSpPr>
              <a:spLocks noChangeArrowheads="1"/>
            </p:cNvSpPr>
            <p:nvPr/>
          </p:nvSpPr>
          <p:spPr bwMode="auto">
            <a:xfrm>
              <a:off x="220667" y="220669"/>
              <a:ext cx="1477992" cy="1474829"/>
            </a:xfrm>
            <a:custGeom>
              <a:avLst/>
              <a:gdLst>
                <a:gd name="T0" fmla="*/ 822 w 822"/>
                <a:gd name="T1" fmla="*/ 820 h 820"/>
                <a:gd name="T2" fmla="*/ 821 w 822"/>
                <a:gd name="T3" fmla="*/ 0 h 820"/>
                <a:gd name="T4" fmla="*/ 0 w 822"/>
                <a:gd name="T5" fmla="*/ 820 h 820"/>
                <a:gd name="T6" fmla="*/ 822 w 822"/>
                <a:gd name="T7" fmla="*/ 820 h 820"/>
                <a:gd name="T8" fmla="*/ 0 60000 65536"/>
                <a:gd name="T9" fmla="*/ 0 60000 65536"/>
                <a:gd name="T10" fmla="*/ 0 60000 65536"/>
                <a:gd name="T11" fmla="*/ 0 60000 65536"/>
                <a:gd name="T12" fmla="*/ 0 w 822"/>
                <a:gd name="T13" fmla="*/ 0 h 820"/>
                <a:gd name="T14" fmla="*/ 822 w 822"/>
                <a:gd name="T15" fmla="*/ 820 h 820"/>
              </a:gdLst>
              <a:ahLst/>
              <a:cxnLst>
                <a:cxn ang="T8">
                  <a:pos x="T0" y="T1"/>
                </a:cxn>
                <a:cxn ang="T9">
                  <a:pos x="T2" y="T3"/>
                </a:cxn>
                <a:cxn ang="T10">
                  <a:pos x="T4" y="T5"/>
                </a:cxn>
                <a:cxn ang="T11">
                  <a:pos x="T6" y="T7"/>
                </a:cxn>
              </a:cxnLst>
              <a:rect l="T12" t="T13" r="T14" b="T15"/>
              <a:pathLst>
                <a:path w="822" h="820">
                  <a:moveTo>
                    <a:pt x="822" y="820"/>
                  </a:moveTo>
                  <a:cubicBezTo>
                    <a:pt x="821" y="0"/>
                    <a:pt x="821" y="0"/>
                    <a:pt x="821" y="0"/>
                  </a:cubicBezTo>
                  <a:cubicBezTo>
                    <a:pt x="370" y="1"/>
                    <a:pt x="0" y="369"/>
                    <a:pt x="0" y="820"/>
                  </a:cubicBezTo>
                  <a:cubicBezTo>
                    <a:pt x="822" y="820"/>
                    <a:pt x="822" y="820"/>
                    <a:pt x="822" y="820"/>
                  </a:cubicBezTo>
                </a:path>
              </a:pathLst>
            </a:custGeom>
            <a:solidFill>
              <a:srgbClr val="2DCC70"/>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9475" name="Freeform 18585">
            <a:extLst>
              <a:ext uri="{FF2B5EF4-FFF2-40B4-BE49-F238E27FC236}">
                <a16:creationId xmlns:a16="http://schemas.microsoft.com/office/drawing/2014/main" id="{F979B865-DB62-4F9D-9D69-69BA87952DCB}"/>
              </a:ext>
            </a:extLst>
          </p:cNvPr>
          <p:cNvSpPr>
            <a:spLocks noEditPoints="1" noChangeArrowheads="1"/>
          </p:cNvSpPr>
          <p:nvPr/>
        </p:nvSpPr>
        <p:spPr bwMode="auto">
          <a:xfrm>
            <a:off x="6691313" y="4086225"/>
            <a:ext cx="4237037" cy="15875"/>
          </a:xfrm>
          <a:custGeom>
            <a:avLst/>
            <a:gdLst>
              <a:gd name="T0" fmla="*/ 57 w 2713"/>
              <a:gd name="T1" fmla="*/ 0 h 10"/>
              <a:gd name="T2" fmla="*/ 76 w 2713"/>
              <a:gd name="T3" fmla="*/ 0 h 10"/>
              <a:gd name="T4" fmla="*/ 114 w 2713"/>
              <a:gd name="T5" fmla="*/ 10 h 10"/>
              <a:gd name="T6" fmla="*/ 170 w 2713"/>
              <a:gd name="T7" fmla="*/ 10 h 10"/>
              <a:gd name="T8" fmla="*/ 209 w 2713"/>
              <a:gd name="T9" fmla="*/ 0 h 10"/>
              <a:gd name="T10" fmla="*/ 285 w 2713"/>
              <a:gd name="T11" fmla="*/ 0 h 10"/>
              <a:gd name="T12" fmla="*/ 304 w 2713"/>
              <a:gd name="T13" fmla="*/ 0 h 10"/>
              <a:gd name="T14" fmla="*/ 341 w 2713"/>
              <a:gd name="T15" fmla="*/ 10 h 10"/>
              <a:gd name="T16" fmla="*/ 398 w 2713"/>
              <a:gd name="T17" fmla="*/ 10 h 10"/>
              <a:gd name="T18" fmla="*/ 437 w 2713"/>
              <a:gd name="T19" fmla="*/ 0 h 10"/>
              <a:gd name="T20" fmla="*/ 513 w 2713"/>
              <a:gd name="T21" fmla="*/ 0 h 10"/>
              <a:gd name="T22" fmla="*/ 531 w 2713"/>
              <a:gd name="T23" fmla="*/ 0 h 10"/>
              <a:gd name="T24" fmla="*/ 569 w 2713"/>
              <a:gd name="T25" fmla="*/ 10 h 10"/>
              <a:gd name="T26" fmla="*/ 626 w 2713"/>
              <a:gd name="T27" fmla="*/ 10 h 10"/>
              <a:gd name="T28" fmla="*/ 664 w 2713"/>
              <a:gd name="T29" fmla="*/ 0 h 10"/>
              <a:gd name="T30" fmla="*/ 739 w 2713"/>
              <a:gd name="T31" fmla="*/ 0 h 10"/>
              <a:gd name="T32" fmla="*/ 759 w 2713"/>
              <a:gd name="T33" fmla="*/ 0 h 10"/>
              <a:gd name="T34" fmla="*/ 797 w 2713"/>
              <a:gd name="T35" fmla="*/ 10 h 10"/>
              <a:gd name="T36" fmla="*/ 854 w 2713"/>
              <a:gd name="T37" fmla="*/ 10 h 10"/>
              <a:gd name="T38" fmla="*/ 891 w 2713"/>
              <a:gd name="T39" fmla="*/ 0 h 10"/>
              <a:gd name="T40" fmla="*/ 967 w 2713"/>
              <a:gd name="T41" fmla="*/ 0 h 10"/>
              <a:gd name="T42" fmla="*/ 986 w 2713"/>
              <a:gd name="T43" fmla="*/ 0 h 10"/>
              <a:gd name="T44" fmla="*/ 1024 w 2713"/>
              <a:gd name="T45" fmla="*/ 10 h 10"/>
              <a:gd name="T46" fmla="*/ 1082 w 2713"/>
              <a:gd name="T47" fmla="*/ 10 h 10"/>
              <a:gd name="T48" fmla="*/ 1119 w 2713"/>
              <a:gd name="T49" fmla="*/ 0 h 10"/>
              <a:gd name="T50" fmla="*/ 1195 w 2713"/>
              <a:gd name="T51" fmla="*/ 0 h 10"/>
              <a:gd name="T52" fmla="*/ 1214 w 2713"/>
              <a:gd name="T53" fmla="*/ 0 h 10"/>
              <a:gd name="T54" fmla="*/ 1252 w 2713"/>
              <a:gd name="T55" fmla="*/ 10 h 10"/>
              <a:gd name="T56" fmla="*/ 1308 w 2713"/>
              <a:gd name="T57" fmla="*/ 10 h 10"/>
              <a:gd name="T58" fmla="*/ 1347 w 2713"/>
              <a:gd name="T59" fmla="*/ 0 h 10"/>
              <a:gd name="T60" fmla="*/ 1423 w 2713"/>
              <a:gd name="T61" fmla="*/ 0 h 10"/>
              <a:gd name="T62" fmla="*/ 1441 w 2713"/>
              <a:gd name="T63" fmla="*/ 0 h 10"/>
              <a:gd name="T64" fmla="*/ 1479 w 2713"/>
              <a:gd name="T65" fmla="*/ 10 h 10"/>
              <a:gd name="T66" fmla="*/ 1536 w 2713"/>
              <a:gd name="T67" fmla="*/ 10 h 10"/>
              <a:gd name="T68" fmla="*/ 1575 w 2713"/>
              <a:gd name="T69" fmla="*/ 0 h 10"/>
              <a:gd name="T70" fmla="*/ 1651 w 2713"/>
              <a:gd name="T71" fmla="*/ 0 h 10"/>
              <a:gd name="T72" fmla="*/ 1669 w 2713"/>
              <a:gd name="T73" fmla="*/ 0 h 10"/>
              <a:gd name="T74" fmla="*/ 1707 w 2713"/>
              <a:gd name="T75" fmla="*/ 10 h 10"/>
              <a:gd name="T76" fmla="*/ 1764 w 2713"/>
              <a:gd name="T77" fmla="*/ 10 h 10"/>
              <a:gd name="T78" fmla="*/ 1801 w 2713"/>
              <a:gd name="T79" fmla="*/ 0 h 10"/>
              <a:gd name="T80" fmla="*/ 1877 w 2713"/>
              <a:gd name="T81" fmla="*/ 0 h 10"/>
              <a:gd name="T82" fmla="*/ 1897 w 2713"/>
              <a:gd name="T83" fmla="*/ 0 h 10"/>
              <a:gd name="T84" fmla="*/ 1935 w 2713"/>
              <a:gd name="T85" fmla="*/ 10 h 10"/>
              <a:gd name="T86" fmla="*/ 1992 w 2713"/>
              <a:gd name="T87" fmla="*/ 10 h 10"/>
              <a:gd name="T88" fmla="*/ 2029 w 2713"/>
              <a:gd name="T89" fmla="*/ 0 h 10"/>
              <a:gd name="T90" fmla="*/ 2105 w 2713"/>
              <a:gd name="T91" fmla="*/ 0 h 10"/>
              <a:gd name="T92" fmla="*/ 2124 w 2713"/>
              <a:gd name="T93" fmla="*/ 0 h 10"/>
              <a:gd name="T94" fmla="*/ 2162 w 2713"/>
              <a:gd name="T95" fmla="*/ 10 h 10"/>
              <a:gd name="T96" fmla="*/ 2218 w 2713"/>
              <a:gd name="T97" fmla="*/ 10 h 10"/>
              <a:gd name="T98" fmla="*/ 2257 w 2713"/>
              <a:gd name="T99" fmla="*/ 0 h 10"/>
              <a:gd name="T100" fmla="*/ 2333 w 2713"/>
              <a:gd name="T101" fmla="*/ 0 h 10"/>
              <a:gd name="T102" fmla="*/ 2352 w 2713"/>
              <a:gd name="T103" fmla="*/ 0 h 10"/>
              <a:gd name="T104" fmla="*/ 2390 w 2713"/>
              <a:gd name="T105" fmla="*/ 10 h 10"/>
              <a:gd name="T106" fmla="*/ 2446 w 2713"/>
              <a:gd name="T107" fmla="*/ 10 h 10"/>
              <a:gd name="T108" fmla="*/ 2485 w 2713"/>
              <a:gd name="T109" fmla="*/ 0 h 10"/>
              <a:gd name="T110" fmla="*/ 2561 w 2713"/>
              <a:gd name="T111" fmla="*/ 0 h 10"/>
              <a:gd name="T112" fmla="*/ 2579 w 2713"/>
              <a:gd name="T113" fmla="*/ 0 h 10"/>
              <a:gd name="T114" fmla="*/ 2617 w 2713"/>
              <a:gd name="T115" fmla="*/ 10 h 10"/>
              <a:gd name="T116" fmla="*/ 2674 w 2713"/>
              <a:gd name="T117" fmla="*/ 10 h 10"/>
              <a:gd name="T118" fmla="*/ 2713 w 2713"/>
              <a:gd name="T119" fmla="*/ 0 h 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13"/>
              <a:gd name="T181" fmla="*/ 0 h 10"/>
              <a:gd name="T182" fmla="*/ 2713 w 2713"/>
              <a:gd name="T183" fmla="*/ 10 h 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13" h="10">
                <a:moveTo>
                  <a:pt x="19" y="0"/>
                </a:moveTo>
                <a:lnTo>
                  <a:pt x="0" y="0"/>
                </a:lnTo>
                <a:lnTo>
                  <a:pt x="0" y="10"/>
                </a:lnTo>
                <a:lnTo>
                  <a:pt x="19" y="10"/>
                </a:lnTo>
                <a:lnTo>
                  <a:pt x="19" y="0"/>
                </a:lnTo>
                <a:close/>
                <a:moveTo>
                  <a:pt x="57" y="0"/>
                </a:moveTo>
                <a:lnTo>
                  <a:pt x="38" y="0"/>
                </a:lnTo>
                <a:lnTo>
                  <a:pt x="38" y="10"/>
                </a:lnTo>
                <a:lnTo>
                  <a:pt x="57" y="10"/>
                </a:lnTo>
                <a:lnTo>
                  <a:pt x="57" y="0"/>
                </a:lnTo>
                <a:close/>
                <a:moveTo>
                  <a:pt x="95" y="0"/>
                </a:moveTo>
                <a:lnTo>
                  <a:pt x="76" y="0"/>
                </a:lnTo>
                <a:lnTo>
                  <a:pt x="76" y="10"/>
                </a:lnTo>
                <a:lnTo>
                  <a:pt x="95" y="10"/>
                </a:lnTo>
                <a:lnTo>
                  <a:pt x="95" y="0"/>
                </a:lnTo>
                <a:close/>
                <a:moveTo>
                  <a:pt x="133" y="0"/>
                </a:moveTo>
                <a:lnTo>
                  <a:pt x="114" y="0"/>
                </a:lnTo>
                <a:lnTo>
                  <a:pt x="114" y="10"/>
                </a:lnTo>
                <a:lnTo>
                  <a:pt x="133" y="10"/>
                </a:lnTo>
                <a:lnTo>
                  <a:pt x="133" y="0"/>
                </a:lnTo>
                <a:close/>
                <a:moveTo>
                  <a:pt x="170" y="0"/>
                </a:moveTo>
                <a:lnTo>
                  <a:pt x="152" y="0"/>
                </a:lnTo>
                <a:lnTo>
                  <a:pt x="152" y="10"/>
                </a:lnTo>
                <a:lnTo>
                  <a:pt x="170" y="10"/>
                </a:lnTo>
                <a:lnTo>
                  <a:pt x="170" y="0"/>
                </a:lnTo>
                <a:close/>
                <a:moveTo>
                  <a:pt x="209" y="0"/>
                </a:moveTo>
                <a:lnTo>
                  <a:pt x="190" y="0"/>
                </a:lnTo>
                <a:lnTo>
                  <a:pt x="190" y="10"/>
                </a:lnTo>
                <a:lnTo>
                  <a:pt x="209" y="10"/>
                </a:lnTo>
                <a:lnTo>
                  <a:pt x="209" y="0"/>
                </a:lnTo>
                <a:close/>
                <a:moveTo>
                  <a:pt x="246" y="0"/>
                </a:moveTo>
                <a:lnTo>
                  <a:pt x="228" y="0"/>
                </a:lnTo>
                <a:lnTo>
                  <a:pt x="228" y="10"/>
                </a:lnTo>
                <a:lnTo>
                  <a:pt x="246" y="10"/>
                </a:lnTo>
                <a:lnTo>
                  <a:pt x="246" y="0"/>
                </a:lnTo>
                <a:close/>
                <a:moveTo>
                  <a:pt x="285" y="0"/>
                </a:moveTo>
                <a:lnTo>
                  <a:pt x="265" y="0"/>
                </a:lnTo>
                <a:lnTo>
                  <a:pt x="265" y="10"/>
                </a:lnTo>
                <a:lnTo>
                  <a:pt x="285" y="10"/>
                </a:lnTo>
                <a:lnTo>
                  <a:pt x="285" y="0"/>
                </a:lnTo>
                <a:close/>
                <a:moveTo>
                  <a:pt x="322" y="0"/>
                </a:moveTo>
                <a:lnTo>
                  <a:pt x="304" y="0"/>
                </a:lnTo>
                <a:lnTo>
                  <a:pt x="304" y="10"/>
                </a:lnTo>
                <a:lnTo>
                  <a:pt x="322" y="10"/>
                </a:lnTo>
                <a:lnTo>
                  <a:pt x="322" y="0"/>
                </a:lnTo>
                <a:close/>
                <a:moveTo>
                  <a:pt x="361" y="0"/>
                </a:moveTo>
                <a:lnTo>
                  <a:pt x="341" y="0"/>
                </a:lnTo>
                <a:lnTo>
                  <a:pt x="341" y="10"/>
                </a:lnTo>
                <a:lnTo>
                  <a:pt x="361" y="10"/>
                </a:lnTo>
                <a:lnTo>
                  <a:pt x="361" y="0"/>
                </a:lnTo>
                <a:close/>
                <a:moveTo>
                  <a:pt x="398" y="0"/>
                </a:moveTo>
                <a:lnTo>
                  <a:pt x="380" y="0"/>
                </a:lnTo>
                <a:lnTo>
                  <a:pt x="380" y="10"/>
                </a:lnTo>
                <a:lnTo>
                  <a:pt x="398" y="10"/>
                </a:lnTo>
                <a:lnTo>
                  <a:pt x="398" y="0"/>
                </a:lnTo>
                <a:close/>
                <a:moveTo>
                  <a:pt x="437" y="0"/>
                </a:moveTo>
                <a:lnTo>
                  <a:pt x="417" y="0"/>
                </a:lnTo>
                <a:lnTo>
                  <a:pt x="417" y="10"/>
                </a:lnTo>
                <a:lnTo>
                  <a:pt x="437" y="10"/>
                </a:lnTo>
                <a:lnTo>
                  <a:pt x="437" y="0"/>
                </a:lnTo>
                <a:close/>
                <a:moveTo>
                  <a:pt x="474" y="0"/>
                </a:moveTo>
                <a:lnTo>
                  <a:pt x="455" y="0"/>
                </a:lnTo>
                <a:lnTo>
                  <a:pt x="455" y="10"/>
                </a:lnTo>
                <a:lnTo>
                  <a:pt x="474" y="10"/>
                </a:lnTo>
                <a:lnTo>
                  <a:pt x="474" y="0"/>
                </a:lnTo>
                <a:close/>
                <a:moveTo>
                  <a:pt x="513" y="0"/>
                </a:moveTo>
                <a:lnTo>
                  <a:pt x="493" y="0"/>
                </a:lnTo>
                <a:lnTo>
                  <a:pt x="493" y="10"/>
                </a:lnTo>
                <a:lnTo>
                  <a:pt x="513" y="10"/>
                </a:lnTo>
                <a:lnTo>
                  <a:pt x="513" y="0"/>
                </a:lnTo>
                <a:close/>
                <a:moveTo>
                  <a:pt x="550" y="0"/>
                </a:moveTo>
                <a:lnTo>
                  <a:pt x="531" y="0"/>
                </a:lnTo>
                <a:lnTo>
                  <a:pt x="531" y="10"/>
                </a:lnTo>
                <a:lnTo>
                  <a:pt x="550" y="10"/>
                </a:lnTo>
                <a:lnTo>
                  <a:pt x="550" y="0"/>
                </a:lnTo>
                <a:close/>
                <a:moveTo>
                  <a:pt x="588" y="0"/>
                </a:moveTo>
                <a:lnTo>
                  <a:pt x="569" y="0"/>
                </a:lnTo>
                <a:lnTo>
                  <a:pt x="569" y="10"/>
                </a:lnTo>
                <a:lnTo>
                  <a:pt x="588" y="10"/>
                </a:lnTo>
                <a:lnTo>
                  <a:pt x="588" y="0"/>
                </a:lnTo>
                <a:close/>
                <a:moveTo>
                  <a:pt x="626" y="0"/>
                </a:moveTo>
                <a:lnTo>
                  <a:pt x="607" y="0"/>
                </a:lnTo>
                <a:lnTo>
                  <a:pt x="607" y="10"/>
                </a:lnTo>
                <a:lnTo>
                  <a:pt x="626" y="10"/>
                </a:lnTo>
                <a:lnTo>
                  <a:pt x="626" y="0"/>
                </a:lnTo>
                <a:close/>
                <a:moveTo>
                  <a:pt x="664" y="0"/>
                </a:moveTo>
                <a:lnTo>
                  <a:pt x="645" y="0"/>
                </a:lnTo>
                <a:lnTo>
                  <a:pt x="645" y="10"/>
                </a:lnTo>
                <a:lnTo>
                  <a:pt x="664" y="10"/>
                </a:lnTo>
                <a:lnTo>
                  <a:pt x="664" y="0"/>
                </a:lnTo>
                <a:close/>
                <a:moveTo>
                  <a:pt x="702" y="0"/>
                </a:moveTo>
                <a:lnTo>
                  <a:pt x="683" y="0"/>
                </a:lnTo>
                <a:lnTo>
                  <a:pt x="683" y="10"/>
                </a:lnTo>
                <a:lnTo>
                  <a:pt x="702" y="10"/>
                </a:lnTo>
                <a:lnTo>
                  <a:pt x="702" y="0"/>
                </a:lnTo>
                <a:close/>
                <a:moveTo>
                  <a:pt x="739" y="0"/>
                </a:moveTo>
                <a:lnTo>
                  <a:pt x="721" y="0"/>
                </a:lnTo>
                <a:lnTo>
                  <a:pt x="721" y="10"/>
                </a:lnTo>
                <a:lnTo>
                  <a:pt x="739" y="10"/>
                </a:lnTo>
                <a:lnTo>
                  <a:pt x="739" y="0"/>
                </a:lnTo>
                <a:close/>
                <a:moveTo>
                  <a:pt x="778" y="0"/>
                </a:moveTo>
                <a:lnTo>
                  <a:pt x="759" y="0"/>
                </a:lnTo>
                <a:lnTo>
                  <a:pt x="759" y="10"/>
                </a:lnTo>
                <a:lnTo>
                  <a:pt x="778" y="10"/>
                </a:lnTo>
                <a:lnTo>
                  <a:pt x="778" y="0"/>
                </a:lnTo>
                <a:close/>
                <a:moveTo>
                  <a:pt x="815" y="0"/>
                </a:moveTo>
                <a:lnTo>
                  <a:pt x="797" y="0"/>
                </a:lnTo>
                <a:lnTo>
                  <a:pt x="797" y="10"/>
                </a:lnTo>
                <a:lnTo>
                  <a:pt x="815" y="10"/>
                </a:lnTo>
                <a:lnTo>
                  <a:pt x="815" y="0"/>
                </a:lnTo>
                <a:close/>
                <a:moveTo>
                  <a:pt x="854" y="0"/>
                </a:moveTo>
                <a:lnTo>
                  <a:pt x="834" y="0"/>
                </a:lnTo>
                <a:lnTo>
                  <a:pt x="834" y="10"/>
                </a:lnTo>
                <a:lnTo>
                  <a:pt x="854" y="10"/>
                </a:lnTo>
                <a:lnTo>
                  <a:pt x="854" y="0"/>
                </a:lnTo>
                <a:close/>
                <a:moveTo>
                  <a:pt x="891" y="0"/>
                </a:moveTo>
                <a:lnTo>
                  <a:pt x="873" y="0"/>
                </a:lnTo>
                <a:lnTo>
                  <a:pt x="873" y="10"/>
                </a:lnTo>
                <a:lnTo>
                  <a:pt x="891" y="10"/>
                </a:lnTo>
                <a:lnTo>
                  <a:pt x="891" y="0"/>
                </a:lnTo>
                <a:close/>
                <a:moveTo>
                  <a:pt x="930" y="0"/>
                </a:moveTo>
                <a:lnTo>
                  <a:pt x="910" y="0"/>
                </a:lnTo>
                <a:lnTo>
                  <a:pt x="910" y="10"/>
                </a:lnTo>
                <a:lnTo>
                  <a:pt x="930" y="10"/>
                </a:lnTo>
                <a:lnTo>
                  <a:pt x="930" y="0"/>
                </a:lnTo>
                <a:close/>
                <a:moveTo>
                  <a:pt x="967" y="0"/>
                </a:moveTo>
                <a:lnTo>
                  <a:pt x="948" y="0"/>
                </a:lnTo>
                <a:lnTo>
                  <a:pt x="948" y="10"/>
                </a:lnTo>
                <a:lnTo>
                  <a:pt x="967" y="10"/>
                </a:lnTo>
                <a:lnTo>
                  <a:pt x="967" y="0"/>
                </a:lnTo>
                <a:close/>
                <a:moveTo>
                  <a:pt x="1006" y="0"/>
                </a:moveTo>
                <a:lnTo>
                  <a:pt x="986" y="0"/>
                </a:lnTo>
                <a:lnTo>
                  <a:pt x="986" y="10"/>
                </a:lnTo>
                <a:lnTo>
                  <a:pt x="1006" y="10"/>
                </a:lnTo>
                <a:lnTo>
                  <a:pt x="1006" y="0"/>
                </a:lnTo>
                <a:close/>
                <a:moveTo>
                  <a:pt x="1043" y="0"/>
                </a:moveTo>
                <a:lnTo>
                  <a:pt x="1024" y="0"/>
                </a:lnTo>
                <a:lnTo>
                  <a:pt x="1024" y="10"/>
                </a:lnTo>
                <a:lnTo>
                  <a:pt x="1043" y="10"/>
                </a:lnTo>
                <a:lnTo>
                  <a:pt x="1043" y="0"/>
                </a:lnTo>
                <a:close/>
                <a:moveTo>
                  <a:pt x="1082" y="0"/>
                </a:moveTo>
                <a:lnTo>
                  <a:pt x="1062" y="0"/>
                </a:lnTo>
                <a:lnTo>
                  <a:pt x="1062" y="10"/>
                </a:lnTo>
                <a:lnTo>
                  <a:pt x="1082" y="10"/>
                </a:lnTo>
                <a:lnTo>
                  <a:pt x="1082" y="0"/>
                </a:lnTo>
                <a:close/>
                <a:moveTo>
                  <a:pt x="1119" y="0"/>
                </a:moveTo>
                <a:lnTo>
                  <a:pt x="1100" y="0"/>
                </a:lnTo>
                <a:lnTo>
                  <a:pt x="1100" y="10"/>
                </a:lnTo>
                <a:lnTo>
                  <a:pt x="1119" y="10"/>
                </a:lnTo>
                <a:lnTo>
                  <a:pt x="1119" y="0"/>
                </a:lnTo>
                <a:close/>
                <a:moveTo>
                  <a:pt x="1158" y="0"/>
                </a:moveTo>
                <a:lnTo>
                  <a:pt x="1138" y="0"/>
                </a:lnTo>
                <a:lnTo>
                  <a:pt x="1138" y="10"/>
                </a:lnTo>
                <a:lnTo>
                  <a:pt x="1158" y="10"/>
                </a:lnTo>
                <a:lnTo>
                  <a:pt x="1158" y="0"/>
                </a:lnTo>
                <a:close/>
                <a:moveTo>
                  <a:pt x="1195" y="0"/>
                </a:moveTo>
                <a:lnTo>
                  <a:pt x="1176" y="0"/>
                </a:lnTo>
                <a:lnTo>
                  <a:pt x="1176" y="10"/>
                </a:lnTo>
                <a:lnTo>
                  <a:pt x="1195" y="10"/>
                </a:lnTo>
                <a:lnTo>
                  <a:pt x="1195" y="0"/>
                </a:lnTo>
                <a:close/>
                <a:moveTo>
                  <a:pt x="1232" y="0"/>
                </a:moveTo>
                <a:lnTo>
                  <a:pt x="1214" y="0"/>
                </a:lnTo>
                <a:lnTo>
                  <a:pt x="1214" y="10"/>
                </a:lnTo>
                <a:lnTo>
                  <a:pt x="1232" y="10"/>
                </a:lnTo>
                <a:lnTo>
                  <a:pt x="1232" y="0"/>
                </a:lnTo>
                <a:close/>
                <a:moveTo>
                  <a:pt x="1271" y="0"/>
                </a:moveTo>
                <a:lnTo>
                  <a:pt x="1252" y="0"/>
                </a:lnTo>
                <a:lnTo>
                  <a:pt x="1252" y="10"/>
                </a:lnTo>
                <a:lnTo>
                  <a:pt x="1271" y="10"/>
                </a:lnTo>
                <a:lnTo>
                  <a:pt x="1271" y="0"/>
                </a:lnTo>
                <a:close/>
                <a:moveTo>
                  <a:pt x="1308" y="0"/>
                </a:moveTo>
                <a:lnTo>
                  <a:pt x="1290" y="0"/>
                </a:lnTo>
                <a:lnTo>
                  <a:pt x="1290" y="10"/>
                </a:lnTo>
                <a:lnTo>
                  <a:pt x="1308" y="10"/>
                </a:lnTo>
                <a:lnTo>
                  <a:pt x="1308" y="0"/>
                </a:lnTo>
                <a:close/>
                <a:moveTo>
                  <a:pt x="1347" y="0"/>
                </a:moveTo>
                <a:lnTo>
                  <a:pt x="1328" y="0"/>
                </a:lnTo>
                <a:lnTo>
                  <a:pt x="1328" y="10"/>
                </a:lnTo>
                <a:lnTo>
                  <a:pt x="1347" y="10"/>
                </a:lnTo>
                <a:lnTo>
                  <a:pt x="1347" y="0"/>
                </a:lnTo>
                <a:close/>
                <a:moveTo>
                  <a:pt x="1384" y="0"/>
                </a:moveTo>
                <a:lnTo>
                  <a:pt x="1366" y="0"/>
                </a:lnTo>
                <a:lnTo>
                  <a:pt x="1366" y="10"/>
                </a:lnTo>
                <a:lnTo>
                  <a:pt x="1384" y="10"/>
                </a:lnTo>
                <a:lnTo>
                  <a:pt x="1384" y="0"/>
                </a:lnTo>
                <a:close/>
                <a:moveTo>
                  <a:pt x="1423" y="0"/>
                </a:moveTo>
                <a:lnTo>
                  <a:pt x="1403" y="0"/>
                </a:lnTo>
                <a:lnTo>
                  <a:pt x="1403" y="10"/>
                </a:lnTo>
                <a:lnTo>
                  <a:pt x="1423" y="10"/>
                </a:lnTo>
                <a:lnTo>
                  <a:pt x="1423" y="0"/>
                </a:lnTo>
                <a:close/>
                <a:moveTo>
                  <a:pt x="1460" y="0"/>
                </a:moveTo>
                <a:lnTo>
                  <a:pt x="1441" y="0"/>
                </a:lnTo>
                <a:lnTo>
                  <a:pt x="1441" y="10"/>
                </a:lnTo>
                <a:lnTo>
                  <a:pt x="1460" y="10"/>
                </a:lnTo>
                <a:lnTo>
                  <a:pt x="1460" y="0"/>
                </a:lnTo>
                <a:close/>
                <a:moveTo>
                  <a:pt x="1499" y="0"/>
                </a:moveTo>
                <a:lnTo>
                  <a:pt x="1479" y="0"/>
                </a:lnTo>
                <a:lnTo>
                  <a:pt x="1479" y="10"/>
                </a:lnTo>
                <a:lnTo>
                  <a:pt x="1499" y="10"/>
                </a:lnTo>
                <a:lnTo>
                  <a:pt x="1499" y="0"/>
                </a:lnTo>
                <a:close/>
                <a:moveTo>
                  <a:pt x="1536" y="0"/>
                </a:moveTo>
                <a:lnTo>
                  <a:pt x="1517" y="0"/>
                </a:lnTo>
                <a:lnTo>
                  <a:pt x="1517" y="10"/>
                </a:lnTo>
                <a:lnTo>
                  <a:pt x="1536" y="10"/>
                </a:lnTo>
                <a:lnTo>
                  <a:pt x="1536" y="0"/>
                </a:lnTo>
                <a:close/>
                <a:moveTo>
                  <a:pt x="1575" y="0"/>
                </a:moveTo>
                <a:lnTo>
                  <a:pt x="1555" y="0"/>
                </a:lnTo>
                <a:lnTo>
                  <a:pt x="1555" y="10"/>
                </a:lnTo>
                <a:lnTo>
                  <a:pt x="1575" y="10"/>
                </a:lnTo>
                <a:lnTo>
                  <a:pt x="1575" y="0"/>
                </a:lnTo>
                <a:close/>
                <a:moveTo>
                  <a:pt x="1612" y="0"/>
                </a:moveTo>
                <a:lnTo>
                  <a:pt x="1593" y="0"/>
                </a:lnTo>
                <a:lnTo>
                  <a:pt x="1593" y="10"/>
                </a:lnTo>
                <a:lnTo>
                  <a:pt x="1612" y="10"/>
                </a:lnTo>
                <a:lnTo>
                  <a:pt x="1612" y="0"/>
                </a:lnTo>
                <a:close/>
                <a:moveTo>
                  <a:pt x="1651" y="0"/>
                </a:moveTo>
                <a:lnTo>
                  <a:pt x="1631" y="0"/>
                </a:lnTo>
                <a:lnTo>
                  <a:pt x="1631" y="10"/>
                </a:lnTo>
                <a:lnTo>
                  <a:pt x="1651" y="10"/>
                </a:lnTo>
                <a:lnTo>
                  <a:pt x="1651" y="0"/>
                </a:lnTo>
                <a:close/>
                <a:moveTo>
                  <a:pt x="1688" y="0"/>
                </a:moveTo>
                <a:lnTo>
                  <a:pt x="1669" y="0"/>
                </a:lnTo>
                <a:lnTo>
                  <a:pt x="1669" y="10"/>
                </a:lnTo>
                <a:lnTo>
                  <a:pt x="1688" y="10"/>
                </a:lnTo>
                <a:lnTo>
                  <a:pt x="1688" y="0"/>
                </a:lnTo>
                <a:close/>
                <a:moveTo>
                  <a:pt x="1725" y="0"/>
                </a:moveTo>
                <a:lnTo>
                  <a:pt x="1707" y="0"/>
                </a:lnTo>
                <a:lnTo>
                  <a:pt x="1707" y="10"/>
                </a:lnTo>
                <a:lnTo>
                  <a:pt x="1725" y="10"/>
                </a:lnTo>
                <a:lnTo>
                  <a:pt x="1725" y="0"/>
                </a:lnTo>
                <a:close/>
                <a:moveTo>
                  <a:pt x="1764" y="0"/>
                </a:moveTo>
                <a:lnTo>
                  <a:pt x="1745" y="0"/>
                </a:lnTo>
                <a:lnTo>
                  <a:pt x="1745" y="10"/>
                </a:lnTo>
                <a:lnTo>
                  <a:pt x="1764" y="10"/>
                </a:lnTo>
                <a:lnTo>
                  <a:pt x="1764" y="0"/>
                </a:lnTo>
                <a:close/>
                <a:moveTo>
                  <a:pt x="1801" y="0"/>
                </a:moveTo>
                <a:lnTo>
                  <a:pt x="1783" y="0"/>
                </a:lnTo>
                <a:lnTo>
                  <a:pt x="1783" y="10"/>
                </a:lnTo>
                <a:lnTo>
                  <a:pt x="1801" y="10"/>
                </a:lnTo>
                <a:lnTo>
                  <a:pt x="1801" y="0"/>
                </a:lnTo>
                <a:close/>
                <a:moveTo>
                  <a:pt x="1840" y="0"/>
                </a:moveTo>
                <a:lnTo>
                  <a:pt x="1821" y="0"/>
                </a:lnTo>
                <a:lnTo>
                  <a:pt x="1821" y="10"/>
                </a:lnTo>
                <a:lnTo>
                  <a:pt x="1840" y="10"/>
                </a:lnTo>
                <a:lnTo>
                  <a:pt x="1840" y="0"/>
                </a:lnTo>
                <a:close/>
                <a:moveTo>
                  <a:pt x="1877" y="0"/>
                </a:moveTo>
                <a:lnTo>
                  <a:pt x="1859" y="0"/>
                </a:lnTo>
                <a:lnTo>
                  <a:pt x="1859" y="10"/>
                </a:lnTo>
                <a:lnTo>
                  <a:pt x="1877" y="10"/>
                </a:lnTo>
                <a:lnTo>
                  <a:pt x="1877" y="0"/>
                </a:lnTo>
                <a:close/>
                <a:moveTo>
                  <a:pt x="1916" y="0"/>
                </a:moveTo>
                <a:lnTo>
                  <a:pt x="1897" y="0"/>
                </a:lnTo>
                <a:lnTo>
                  <a:pt x="1897" y="10"/>
                </a:lnTo>
                <a:lnTo>
                  <a:pt x="1916" y="10"/>
                </a:lnTo>
                <a:lnTo>
                  <a:pt x="1916" y="0"/>
                </a:lnTo>
                <a:close/>
                <a:moveTo>
                  <a:pt x="1953" y="0"/>
                </a:moveTo>
                <a:lnTo>
                  <a:pt x="1935" y="0"/>
                </a:lnTo>
                <a:lnTo>
                  <a:pt x="1935" y="10"/>
                </a:lnTo>
                <a:lnTo>
                  <a:pt x="1953" y="10"/>
                </a:lnTo>
                <a:lnTo>
                  <a:pt x="1953" y="0"/>
                </a:lnTo>
                <a:close/>
                <a:moveTo>
                  <a:pt x="1992" y="0"/>
                </a:moveTo>
                <a:lnTo>
                  <a:pt x="1972" y="0"/>
                </a:lnTo>
                <a:lnTo>
                  <a:pt x="1972" y="10"/>
                </a:lnTo>
                <a:lnTo>
                  <a:pt x="1992" y="10"/>
                </a:lnTo>
                <a:lnTo>
                  <a:pt x="1992" y="0"/>
                </a:lnTo>
                <a:close/>
                <a:moveTo>
                  <a:pt x="2029" y="0"/>
                </a:moveTo>
                <a:lnTo>
                  <a:pt x="2010" y="0"/>
                </a:lnTo>
                <a:lnTo>
                  <a:pt x="2010" y="10"/>
                </a:lnTo>
                <a:lnTo>
                  <a:pt x="2029" y="10"/>
                </a:lnTo>
                <a:lnTo>
                  <a:pt x="2029" y="0"/>
                </a:lnTo>
                <a:close/>
                <a:moveTo>
                  <a:pt x="2068" y="0"/>
                </a:moveTo>
                <a:lnTo>
                  <a:pt x="2048" y="0"/>
                </a:lnTo>
                <a:lnTo>
                  <a:pt x="2048" y="10"/>
                </a:lnTo>
                <a:lnTo>
                  <a:pt x="2068" y="10"/>
                </a:lnTo>
                <a:lnTo>
                  <a:pt x="2068" y="0"/>
                </a:lnTo>
                <a:close/>
                <a:moveTo>
                  <a:pt x="2105" y="0"/>
                </a:moveTo>
                <a:lnTo>
                  <a:pt x="2086" y="0"/>
                </a:lnTo>
                <a:lnTo>
                  <a:pt x="2086" y="10"/>
                </a:lnTo>
                <a:lnTo>
                  <a:pt x="2105" y="10"/>
                </a:lnTo>
                <a:lnTo>
                  <a:pt x="2105" y="0"/>
                </a:lnTo>
                <a:close/>
                <a:moveTo>
                  <a:pt x="2144" y="0"/>
                </a:moveTo>
                <a:lnTo>
                  <a:pt x="2124" y="0"/>
                </a:lnTo>
                <a:lnTo>
                  <a:pt x="2124" y="10"/>
                </a:lnTo>
                <a:lnTo>
                  <a:pt x="2144" y="10"/>
                </a:lnTo>
                <a:lnTo>
                  <a:pt x="2144" y="0"/>
                </a:lnTo>
                <a:close/>
                <a:moveTo>
                  <a:pt x="2181" y="0"/>
                </a:moveTo>
                <a:lnTo>
                  <a:pt x="2162" y="0"/>
                </a:lnTo>
                <a:lnTo>
                  <a:pt x="2162" y="10"/>
                </a:lnTo>
                <a:lnTo>
                  <a:pt x="2181" y="10"/>
                </a:lnTo>
                <a:lnTo>
                  <a:pt x="2181" y="0"/>
                </a:lnTo>
                <a:close/>
                <a:moveTo>
                  <a:pt x="2218" y="0"/>
                </a:moveTo>
                <a:lnTo>
                  <a:pt x="2200" y="0"/>
                </a:lnTo>
                <a:lnTo>
                  <a:pt x="2200" y="10"/>
                </a:lnTo>
                <a:lnTo>
                  <a:pt x="2218" y="10"/>
                </a:lnTo>
                <a:lnTo>
                  <a:pt x="2218" y="0"/>
                </a:lnTo>
                <a:close/>
                <a:moveTo>
                  <a:pt x="2257" y="0"/>
                </a:moveTo>
                <a:lnTo>
                  <a:pt x="2238" y="0"/>
                </a:lnTo>
                <a:lnTo>
                  <a:pt x="2238" y="10"/>
                </a:lnTo>
                <a:lnTo>
                  <a:pt x="2257" y="10"/>
                </a:lnTo>
                <a:lnTo>
                  <a:pt x="2257" y="0"/>
                </a:lnTo>
                <a:close/>
                <a:moveTo>
                  <a:pt x="2294" y="0"/>
                </a:moveTo>
                <a:lnTo>
                  <a:pt x="2276" y="0"/>
                </a:lnTo>
                <a:lnTo>
                  <a:pt x="2276" y="10"/>
                </a:lnTo>
                <a:lnTo>
                  <a:pt x="2294" y="10"/>
                </a:lnTo>
                <a:lnTo>
                  <a:pt x="2294" y="0"/>
                </a:lnTo>
                <a:close/>
                <a:moveTo>
                  <a:pt x="2333" y="0"/>
                </a:moveTo>
                <a:lnTo>
                  <a:pt x="2314" y="0"/>
                </a:lnTo>
                <a:lnTo>
                  <a:pt x="2314" y="10"/>
                </a:lnTo>
                <a:lnTo>
                  <a:pt x="2333" y="10"/>
                </a:lnTo>
                <a:lnTo>
                  <a:pt x="2333" y="0"/>
                </a:lnTo>
                <a:close/>
                <a:moveTo>
                  <a:pt x="2370" y="0"/>
                </a:moveTo>
                <a:lnTo>
                  <a:pt x="2352" y="0"/>
                </a:lnTo>
                <a:lnTo>
                  <a:pt x="2352" y="10"/>
                </a:lnTo>
                <a:lnTo>
                  <a:pt x="2370" y="10"/>
                </a:lnTo>
                <a:lnTo>
                  <a:pt x="2370" y="0"/>
                </a:lnTo>
                <a:close/>
                <a:moveTo>
                  <a:pt x="2409" y="0"/>
                </a:moveTo>
                <a:lnTo>
                  <a:pt x="2390" y="0"/>
                </a:lnTo>
                <a:lnTo>
                  <a:pt x="2390" y="10"/>
                </a:lnTo>
                <a:lnTo>
                  <a:pt x="2409" y="10"/>
                </a:lnTo>
                <a:lnTo>
                  <a:pt x="2409" y="0"/>
                </a:lnTo>
                <a:close/>
                <a:moveTo>
                  <a:pt x="2446" y="0"/>
                </a:moveTo>
                <a:lnTo>
                  <a:pt x="2428" y="0"/>
                </a:lnTo>
                <a:lnTo>
                  <a:pt x="2428" y="10"/>
                </a:lnTo>
                <a:lnTo>
                  <a:pt x="2446" y="10"/>
                </a:lnTo>
                <a:lnTo>
                  <a:pt x="2446" y="0"/>
                </a:lnTo>
                <a:close/>
                <a:moveTo>
                  <a:pt x="2485" y="0"/>
                </a:moveTo>
                <a:lnTo>
                  <a:pt x="2466" y="0"/>
                </a:lnTo>
                <a:lnTo>
                  <a:pt x="2466" y="10"/>
                </a:lnTo>
                <a:lnTo>
                  <a:pt x="2485" y="10"/>
                </a:lnTo>
                <a:lnTo>
                  <a:pt x="2485" y="0"/>
                </a:lnTo>
                <a:close/>
                <a:moveTo>
                  <a:pt x="2522" y="0"/>
                </a:moveTo>
                <a:lnTo>
                  <a:pt x="2503" y="0"/>
                </a:lnTo>
                <a:lnTo>
                  <a:pt x="2503" y="10"/>
                </a:lnTo>
                <a:lnTo>
                  <a:pt x="2522" y="10"/>
                </a:lnTo>
                <a:lnTo>
                  <a:pt x="2522" y="0"/>
                </a:lnTo>
                <a:close/>
                <a:moveTo>
                  <a:pt x="2561" y="0"/>
                </a:moveTo>
                <a:lnTo>
                  <a:pt x="2541" y="0"/>
                </a:lnTo>
                <a:lnTo>
                  <a:pt x="2541" y="10"/>
                </a:lnTo>
                <a:lnTo>
                  <a:pt x="2561" y="10"/>
                </a:lnTo>
                <a:lnTo>
                  <a:pt x="2561" y="0"/>
                </a:lnTo>
                <a:close/>
                <a:moveTo>
                  <a:pt x="2598" y="0"/>
                </a:moveTo>
                <a:lnTo>
                  <a:pt x="2579" y="0"/>
                </a:lnTo>
                <a:lnTo>
                  <a:pt x="2579" y="10"/>
                </a:lnTo>
                <a:lnTo>
                  <a:pt x="2598" y="10"/>
                </a:lnTo>
                <a:lnTo>
                  <a:pt x="2598" y="0"/>
                </a:lnTo>
                <a:close/>
                <a:moveTo>
                  <a:pt x="2637" y="0"/>
                </a:moveTo>
                <a:lnTo>
                  <a:pt x="2617" y="0"/>
                </a:lnTo>
                <a:lnTo>
                  <a:pt x="2617" y="10"/>
                </a:lnTo>
                <a:lnTo>
                  <a:pt x="2637" y="10"/>
                </a:lnTo>
                <a:lnTo>
                  <a:pt x="2637" y="0"/>
                </a:lnTo>
                <a:close/>
                <a:moveTo>
                  <a:pt x="2674" y="0"/>
                </a:moveTo>
                <a:lnTo>
                  <a:pt x="2655" y="0"/>
                </a:lnTo>
                <a:lnTo>
                  <a:pt x="2655" y="10"/>
                </a:lnTo>
                <a:lnTo>
                  <a:pt x="2674" y="10"/>
                </a:lnTo>
                <a:lnTo>
                  <a:pt x="2674" y="0"/>
                </a:lnTo>
                <a:close/>
                <a:moveTo>
                  <a:pt x="2713" y="0"/>
                </a:moveTo>
                <a:lnTo>
                  <a:pt x="2693" y="0"/>
                </a:lnTo>
                <a:lnTo>
                  <a:pt x="2693" y="10"/>
                </a:lnTo>
                <a:lnTo>
                  <a:pt x="2713" y="10"/>
                </a:lnTo>
                <a:lnTo>
                  <a:pt x="2713" y="0"/>
                </a:lnTo>
                <a:close/>
              </a:path>
            </a:pathLst>
          </a:custGeom>
          <a:solidFill>
            <a:srgbClr val="42210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9476" name="Group 20">
            <a:extLst>
              <a:ext uri="{FF2B5EF4-FFF2-40B4-BE49-F238E27FC236}">
                <a16:creationId xmlns:a16="http://schemas.microsoft.com/office/drawing/2014/main" id="{E301BD0D-8589-4FA0-9BEE-AB316ADD244D}"/>
              </a:ext>
            </a:extLst>
          </p:cNvPr>
          <p:cNvGrpSpPr>
            <a:grpSpLocks/>
          </p:cNvGrpSpPr>
          <p:nvPr/>
        </p:nvGrpSpPr>
        <p:grpSpPr bwMode="auto">
          <a:xfrm rot="8177461">
            <a:off x="8261350" y="2649538"/>
            <a:ext cx="1509713" cy="1073150"/>
            <a:chOff x="0" y="0"/>
            <a:chExt cx="1535093" cy="1090721"/>
          </a:xfrm>
        </p:grpSpPr>
        <p:sp>
          <p:nvSpPr>
            <p:cNvPr id="19477" name="Freeform 9303">
              <a:extLst>
                <a:ext uri="{FF2B5EF4-FFF2-40B4-BE49-F238E27FC236}">
                  <a16:creationId xmlns:a16="http://schemas.microsoft.com/office/drawing/2014/main" id="{D487B334-589B-41D9-9868-D2D726DD047E}"/>
                </a:ext>
              </a:extLst>
            </p:cNvPr>
            <p:cNvSpPr>
              <a:spLocks noChangeArrowheads="1"/>
            </p:cNvSpPr>
            <p:nvPr/>
          </p:nvSpPr>
          <p:spPr bwMode="auto">
            <a:xfrm rot="21529202">
              <a:off x="0" y="3283"/>
              <a:ext cx="1528763" cy="1087438"/>
            </a:xfrm>
            <a:custGeom>
              <a:avLst/>
              <a:gdLst>
                <a:gd name="T0" fmla="*/ 0 w 850"/>
                <a:gd name="T1" fmla="*/ 0 h 604"/>
                <a:gd name="T2" fmla="*/ 0 w 850"/>
                <a:gd name="T3" fmla="*/ 3 h 604"/>
                <a:gd name="T4" fmla="*/ 248 w 850"/>
                <a:gd name="T5" fmla="*/ 604 h 604"/>
                <a:gd name="T6" fmla="*/ 850 w 850"/>
                <a:gd name="T7" fmla="*/ 2 h 604"/>
                <a:gd name="T8" fmla="*/ 850 w 850"/>
                <a:gd name="T9" fmla="*/ 0 h 604"/>
                <a:gd name="T10" fmla="*/ 0 w 850"/>
                <a:gd name="T11" fmla="*/ 0 h 604"/>
                <a:gd name="T12" fmla="*/ 0 60000 65536"/>
                <a:gd name="T13" fmla="*/ 0 60000 65536"/>
                <a:gd name="T14" fmla="*/ 0 60000 65536"/>
                <a:gd name="T15" fmla="*/ 0 60000 65536"/>
                <a:gd name="T16" fmla="*/ 0 60000 65536"/>
                <a:gd name="T17" fmla="*/ 0 60000 65536"/>
                <a:gd name="T18" fmla="*/ 0 w 850"/>
                <a:gd name="T19" fmla="*/ 0 h 604"/>
                <a:gd name="T20" fmla="*/ 850 w 850"/>
                <a:gd name="T21" fmla="*/ 604 h 604"/>
              </a:gdLst>
              <a:ahLst/>
              <a:cxnLst>
                <a:cxn ang="T12">
                  <a:pos x="T0" y="T1"/>
                </a:cxn>
                <a:cxn ang="T13">
                  <a:pos x="T2" y="T3"/>
                </a:cxn>
                <a:cxn ang="T14">
                  <a:pos x="T4" y="T5"/>
                </a:cxn>
                <a:cxn ang="T15">
                  <a:pos x="T6" y="T7"/>
                </a:cxn>
                <a:cxn ang="T16">
                  <a:pos x="T8" y="T9"/>
                </a:cxn>
                <a:cxn ang="T17">
                  <a:pos x="T10" y="T11"/>
                </a:cxn>
              </a:cxnLst>
              <a:rect l="T18" t="T19" r="T20" b="T21"/>
              <a:pathLst>
                <a:path w="850" h="604">
                  <a:moveTo>
                    <a:pt x="0" y="0"/>
                  </a:moveTo>
                  <a:cubicBezTo>
                    <a:pt x="0" y="1"/>
                    <a:pt x="0" y="2"/>
                    <a:pt x="0" y="3"/>
                  </a:cubicBezTo>
                  <a:cubicBezTo>
                    <a:pt x="0" y="237"/>
                    <a:pt x="94" y="450"/>
                    <a:pt x="248" y="604"/>
                  </a:cubicBezTo>
                  <a:cubicBezTo>
                    <a:pt x="850" y="2"/>
                    <a:pt x="850" y="2"/>
                    <a:pt x="850" y="2"/>
                  </a:cubicBezTo>
                  <a:cubicBezTo>
                    <a:pt x="850" y="0"/>
                    <a:pt x="850" y="0"/>
                    <a:pt x="850" y="0"/>
                  </a:cubicBezTo>
                  <a:cubicBezTo>
                    <a:pt x="0" y="0"/>
                    <a:pt x="0" y="0"/>
                    <a:pt x="0" y="0"/>
                  </a:cubicBezTo>
                </a:path>
              </a:pathLst>
            </a:custGeom>
            <a:solidFill>
              <a:srgbClr val="F39C1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78" name="Freeform 9304">
              <a:extLst>
                <a:ext uri="{FF2B5EF4-FFF2-40B4-BE49-F238E27FC236}">
                  <a16:creationId xmlns:a16="http://schemas.microsoft.com/office/drawing/2014/main" id="{0EAF6002-9157-4E44-8F41-1A246DF52431}"/>
                </a:ext>
              </a:extLst>
            </p:cNvPr>
            <p:cNvSpPr>
              <a:spLocks noChangeArrowheads="1"/>
            </p:cNvSpPr>
            <p:nvPr/>
          </p:nvSpPr>
          <p:spPr bwMode="auto">
            <a:xfrm rot="21527703">
              <a:off x="69830" y="0"/>
              <a:ext cx="1465263" cy="1036638"/>
            </a:xfrm>
            <a:custGeom>
              <a:avLst/>
              <a:gdLst>
                <a:gd name="T0" fmla="*/ 0 w 814"/>
                <a:gd name="T1" fmla="*/ 0 h 576"/>
                <a:gd name="T2" fmla="*/ 238 w 814"/>
                <a:gd name="T3" fmla="*/ 576 h 576"/>
                <a:gd name="T4" fmla="*/ 814 w 814"/>
                <a:gd name="T5" fmla="*/ 0 h 576"/>
                <a:gd name="T6" fmla="*/ 0 w 814"/>
                <a:gd name="T7" fmla="*/ 0 h 576"/>
                <a:gd name="T8" fmla="*/ 0 60000 65536"/>
                <a:gd name="T9" fmla="*/ 0 60000 65536"/>
                <a:gd name="T10" fmla="*/ 0 60000 65536"/>
                <a:gd name="T11" fmla="*/ 0 60000 65536"/>
                <a:gd name="T12" fmla="*/ 0 w 814"/>
                <a:gd name="T13" fmla="*/ 0 h 576"/>
                <a:gd name="T14" fmla="*/ 814 w 814"/>
                <a:gd name="T15" fmla="*/ 576 h 576"/>
              </a:gdLst>
              <a:ahLst/>
              <a:cxnLst>
                <a:cxn ang="T8">
                  <a:pos x="T0" y="T1"/>
                </a:cxn>
                <a:cxn ang="T9">
                  <a:pos x="T2" y="T3"/>
                </a:cxn>
                <a:cxn ang="T10">
                  <a:pos x="T4" y="T5"/>
                </a:cxn>
                <a:cxn ang="T11">
                  <a:pos x="T6" y="T7"/>
                </a:cxn>
              </a:cxnLst>
              <a:rect l="T12" t="T13" r="T14" b="T15"/>
              <a:pathLst>
                <a:path w="814" h="576">
                  <a:moveTo>
                    <a:pt x="0" y="0"/>
                  </a:moveTo>
                  <a:cubicBezTo>
                    <a:pt x="0" y="225"/>
                    <a:pt x="91" y="428"/>
                    <a:pt x="238" y="576"/>
                  </a:cubicBezTo>
                  <a:cubicBezTo>
                    <a:pt x="814" y="0"/>
                    <a:pt x="814" y="0"/>
                    <a:pt x="814" y="0"/>
                  </a:cubicBezTo>
                  <a:cubicBezTo>
                    <a:pt x="0" y="0"/>
                    <a:pt x="0" y="0"/>
                    <a:pt x="0" y="0"/>
                  </a:cubicBezTo>
                </a:path>
              </a:pathLst>
            </a:custGeom>
            <a:solidFill>
              <a:srgbClr val="F39C1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9479" name="Freeform 18580">
            <a:extLst>
              <a:ext uri="{FF2B5EF4-FFF2-40B4-BE49-F238E27FC236}">
                <a16:creationId xmlns:a16="http://schemas.microsoft.com/office/drawing/2014/main" id="{849949F2-30DE-448B-94B4-AF6A5E848781}"/>
              </a:ext>
            </a:extLst>
          </p:cNvPr>
          <p:cNvSpPr>
            <a:spLocks noEditPoints="1" noChangeArrowheads="1"/>
          </p:cNvSpPr>
          <p:nvPr/>
        </p:nvSpPr>
        <p:spPr bwMode="auto">
          <a:xfrm>
            <a:off x="8858250" y="1839913"/>
            <a:ext cx="14288" cy="4132262"/>
          </a:xfrm>
          <a:custGeom>
            <a:avLst/>
            <a:gdLst>
              <a:gd name="T0" fmla="*/ 0 w 9"/>
              <a:gd name="T1" fmla="*/ 2588 h 2646"/>
              <a:gd name="T2" fmla="*/ 0 w 9"/>
              <a:gd name="T3" fmla="*/ 2570 h 2646"/>
              <a:gd name="T4" fmla="*/ 9 w 9"/>
              <a:gd name="T5" fmla="*/ 2531 h 2646"/>
              <a:gd name="T6" fmla="*/ 9 w 9"/>
              <a:gd name="T7" fmla="*/ 2474 h 2646"/>
              <a:gd name="T8" fmla="*/ 0 w 9"/>
              <a:gd name="T9" fmla="*/ 2436 h 2646"/>
              <a:gd name="T10" fmla="*/ 0 w 9"/>
              <a:gd name="T11" fmla="*/ 2360 h 2646"/>
              <a:gd name="T12" fmla="*/ 0 w 9"/>
              <a:gd name="T13" fmla="*/ 2341 h 2646"/>
              <a:gd name="T14" fmla="*/ 9 w 9"/>
              <a:gd name="T15" fmla="*/ 2303 h 2646"/>
              <a:gd name="T16" fmla="*/ 9 w 9"/>
              <a:gd name="T17" fmla="*/ 2245 h 2646"/>
              <a:gd name="T18" fmla="*/ 0 w 9"/>
              <a:gd name="T19" fmla="*/ 2208 h 2646"/>
              <a:gd name="T20" fmla="*/ 0 w 9"/>
              <a:gd name="T21" fmla="*/ 2131 h 2646"/>
              <a:gd name="T22" fmla="*/ 0 w 9"/>
              <a:gd name="T23" fmla="*/ 2113 h 2646"/>
              <a:gd name="T24" fmla="*/ 9 w 9"/>
              <a:gd name="T25" fmla="*/ 2074 h 2646"/>
              <a:gd name="T26" fmla="*/ 9 w 9"/>
              <a:gd name="T27" fmla="*/ 2018 h 2646"/>
              <a:gd name="T28" fmla="*/ 0 w 9"/>
              <a:gd name="T29" fmla="*/ 1979 h 2646"/>
              <a:gd name="T30" fmla="*/ 0 w 9"/>
              <a:gd name="T31" fmla="*/ 1903 h 2646"/>
              <a:gd name="T32" fmla="*/ 0 w 9"/>
              <a:gd name="T33" fmla="*/ 1884 h 2646"/>
              <a:gd name="T34" fmla="*/ 9 w 9"/>
              <a:gd name="T35" fmla="*/ 1847 h 2646"/>
              <a:gd name="T36" fmla="*/ 9 w 9"/>
              <a:gd name="T37" fmla="*/ 1789 h 2646"/>
              <a:gd name="T38" fmla="*/ 0 w 9"/>
              <a:gd name="T39" fmla="*/ 1751 h 2646"/>
              <a:gd name="T40" fmla="*/ 0 w 9"/>
              <a:gd name="T41" fmla="*/ 1675 h 2646"/>
              <a:gd name="T42" fmla="*/ 0 w 9"/>
              <a:gd name="T43" fmla="*/ 1656 h 2646"/>
              <a:gd name="T44" fmla="*/ 9 w 9"/>
              <a:gd name="T45" fmla="*/ 1618 h 2646"/>
              <a:gd name="T46" fmla="*/ 9 w 9"/>
              <a:gd name="T47" fmla="*/ 1561 h 2646"/>
              <a:gd name="T48" fmla="*/ 0 w 9"/>
              <a:gd name="T49" fmla="*/ 1522 h 2646"/>
              <a:gd name="T50" fmla="*/ 0 w 9"/>
              <a:gd name="T51" fmla="*/ 1447 h 2646"/>
              <a:gd name="T52" fmla="*/ 0 w 9"/>
              <a:gd name="T53" fmla="*/ 1427 h 2646"/>
              <a:gd name="T54" fmla="*/ 9 w 9"/>
              <a:gd name="T55" fmla="*/ 1390 h 2646"/>
              <a:gd name="T56" fmla="*/ 9 w 9"/>
              <a:gd name="T57" fmla="*/ 1332 h 2646"/>
              <a:gd name="T58" fmla="*/ 0 w 9"/>
              <a:gd name="T59" fmla="*/ 1295 h 2646"/>
              <a:gd name="T60" fmla="*/ 0 w 9"/>
              <a:gd name="T61" fmla="*/ 1219 h 2646"/>
              <a:gd name="T62" fmla="*/ 0 w 9"/>
              <a:gd name="T63" fmla="*/ 1199 h 2646"/>
              <a:gd name="T64" fmla="*/ 9 w 9"/>
              <a:gd name="T65" fmla="*/ 1161 h 2646"/>
              <a:gd name="T66" fmla="*/ 9 w 9"/>
              <a:gd name="T67" fmla="*/ 1104 h 2646"/>
              <a:gd name="T68" fmla="*/ 0 w 9"/>
              <a:gd name="T69" fmla="*/ 1066 h 2646"/>
              <a:gd name="T70" fmla="*/ 0 w 9"/>
              <a:gd name="T71" fmla="*/ 990 h 2646"/>
              <a:gd name="T72" fmla="*/ 0 w 9"/>
              <a:gd name="T73" fmla="*/ 971 h 2646"/>
              <a:gd name="T74" fmla="*/ 9 w 9"/>
              <a:gd name="T75" fmla="*/ 933 h 2646"/>
              <a:gd name="T76" fmla="*/ 9 w 9"/>
              <a:gd name="T77" fmla="*/ 875 h 2646"/>
              <a:gd name="T78" fmla="*/ 0 w 9"/>
              <a:gd name="T79" fmla="*/ 838 h 2646"/>
              <a:gd name="T80" fmla="*/ 0 w 9"/>
              <a:gd name="T81" fmla="*/ 762 h 2646"/>
              <a:gd name="T82" fmla="*/ 0 w 9"/>
              <a:gd name="T83" fmla="*/ 743 h 2646"/>
              <a:gd name="T84" fmla="*/ 9 w 9"/>
              <a:gd name="T85" fmla="*/ 704 h 2646"/>
              <a:gd name="T86" fmla="*/ 9 w 9"/>
              <a:gd name="T87" fmla="*/ 648 h 2646"/>
              <a:gd name="T88" fmla="*/ 0 w 9"/>
              <a:gd name="T89" fmla="*/ 609 h 2646"/>
              <a:gd name="T90" fmla="*/ 0 w 9"/>
              <a:gd name="T91" fmla="*/ 533 h 2646"/>
              <a:gd name="T92" fmla="*/ 0 w 9"/>
              <a:gd name="T93" fmla="*/ 515 h 2646"/>
              <a:gd name="T94" fmla="*/ 9 w 9"/>
              <a:gd name="T95" fmla="*/ 476 h 2646"/>
              <a:gd name="T96" fmla="*/ 9 w 9"/>
              <a:gd name="T97" fmla="*/ 420 h 2646"/>
              <a:gd name="T98" fmla="*/ 0 w 9"/>
              <a:gd name="T99" fmla="*/ 381 h 2646"/>
              <a:gd name="T100" fmla="*/ 0 w 9"/>
              <a:gd name="T101" fmla="*/ 305 h 2646"/>
              <a:gd name="T102" fmla="*/ 0 w 9"/>
              <a:gd name="T103" fmla="*/ 286 h 2646"/>
              <a:gd name="T104" fmla="*/ 9 w 9"/>
              <a:gd name="T105" fmla="*/ 247 h 2646"/>
              <a:gd name="T106" fmla="*/ 9 w 9"/>
              <a:gd name="T107" fmla="*/ 191 h 2646"/>
              <a:gd name="T108" fmla="*/ 0 w 9"/>
              <a:gd name="T109" fmla="*/ 153 h 2646"/>
              <a:gd name="T110" fmla="*/ 0 w 9"/>
              <a:gd name="T111" fmla="*/ 76 h 2646"/>
              <a:gd name="T112" fmla="*/ 0 w 9"/>
              <a:gd name="T113" fmla="*/ 58 h 2646"/>
              <a:gd name="T114" fmla="*/ 9 w 9"/>
              <a:gd name="T115" fmla="*/ 20 h 26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
              <a:gd name="T175" fmla="*/ 0 h 2646"/>
              <a:gd name="T176" fmla="*/ 9 w 9"/>
              <a:gd name="T177" fmla="*/ 2646 h 26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 h="2646">
                <a:moveTo>
                  <a:pt x="0" y="2626"/>
                </a:moveTo>
                <a:lnTo>
                  <a:pt x="0" y="2646"/>
                </a:lnTo>
                <a:lnTo>
                  <a:pt x="9" y="2646"/>
                </a:lnTo>
                <a:lnTo>
                  <a:pt x="9" y="2626"/>
                </a:lnTo>
                <a:lnTo>
                  <a:pt x="0" y="2626"/>
                </a:lnTo>
                <a:close/>
                <a:moveTo>
                  <a:pt x="0" y="2588"/>
                </a:moveTo>
                <a:lnTo>
                  <a:pt x="0" y="2607"/>
                </a:lnTo>
                <a:lnTo>
                  <a:pt x="9" y="2607"/>
                </a:lnTo>
                <a:lnTo>
                  <a:pt x="9" y="2588"/>
                </a:lnTo>
                <a:lnTo>
                  <a:pt x="0" y="2588"/>
                </a:lnTo>
                <a:close/>
                <a:moveTo>
                  <a:pt x="0" y="2550"/>
                </a:moveTo>
                <a:lnTo>
                  <a:pt x="0" y="2570"/>
                </a:lnTo>
                <a:lnTo>
                  <a:pt x="9" y="2570"/>
                </a:lnTo>
                <a:lnTo>
                  <a:pt x="9" y="2550"/>
                </a:lnTo>
                <a:lnTo>
                  <a:pt x="0" y="2550"/>
                </a:lnTo>
                <a:close/>
                <a:moveTo>
                  <a:pt x="0" y="2512"/>
                </a:moveTo>
                <a:lnTo>
                  <a:pt x="0" y="2531"/>
                </a:lnTo>
                <a:lnTo>
                  <a:pt x="9" y="2531"/>
                </a:lnTo>
                <a:lnTo>
                  <a:pt x="9" y="2512"/>
                </a:lnTo>
                <a:lnTo>
                  <a:pt x="0" y="2512"/>
                </a:lnTo>
                <a:close/>
                <a:moveTo>
                  <a:pt x="0" y="2474"/>
                </a:moveTo>
                <a:lnTo>
                  <a:pt x="0" y="2493"/>
                </a:lnTo>
                <a:lnTo>
                  <a:pt x="9" y="2493"/>
                </a:lnTo>
                <a:lnTo>
                  <a:pt x="9" y="2474"/>
                </a:lnTo>
                <a:lnTo>
                  <a:pt x="0" y="2474"/>
                </a:lnTo>
                <a:close/>
                <a:moveTo>
                  <a:pt x="0" y="2436"/>
                </a:moveTo>
                <a:lnTo>
                  <a:pt x="0" y="2455"/>
                </a:lnTo>
                <a:lnTo>
                  <a:pt x="9" y="2455"/>
                </a:lnTo>
                <a:lnTo>
                  <a:pt x="9" y="2436"/>
                </a:lnTo>
                <a:lnTo>
                  <a:pt x="0" y="2436"/>
                </a:lnTo>
                <a:close/>
                <a:moveTo>
                  <a:pt x="0" y="2398"/>
                </a:moveTo>
                <a:lnTo>
                  <a:pt x="0" y="2417"/>
                </a:lnTo>
                <a:lnTo>
                  <a:pt x="9" y="2417"/>
                </a:lnTo>
                <a:lnTo>
                  <a:pt x="9" y="2398"/>
                </a:lnTo>
                <a:lnTo>
                  <a:pt x="0" y="2398"/>
                </a:lnTo>
                <a:close/>
                <a:moveTo>
                  <a:pt x="0" y="2360"/>
                </a:moveTo>
                <a:lnTo>
                  <a:pt x="0" y="2379"/>
                </a:lnTo>
                <a:lnTo>
                  <a:pt x="9" y="2379"/>
                </a:lnTo>
                <a:lnTo>
                  <a:pt x="9" y="2360"/>
                </a:lnTo>
                <a:lnTo>
                  <a:pt x="0" y="2360"/>
                </a:lnTo>
                <a:close/>
                <a:moveTo>
                  <a:pt x="0" y="2321"/>
                </a:moveTo>
                <a:lnTo>
                  <a:pt x="0" y="2341"/>
                </a:lnTo>
                <a:lnTo>
                  <a:pt x="9" y="2341"/>
                </a:lnTo>
                <a:lnTo>
                  <a:pt x="9" y="2321"/>
                </a:lnTo>
                <a:lnTo>
                  <a:pt x="0" y="2321"/>
                </a:lnTo>
                <a:close/>
                <a:moveTo>
                  <a:pt x="0" y="2284"/>
                </a:moveTo>
                <a:lnTo>
                  <a:pt x="0" y="2303"/>
                </a:lnTo>
                <a:lnTo>
                  <a:pt x="9" y="2303"/>
                </a:lnTo>
                <a:lnTo>
                  <a:pt x="9" y="2284"/>
                </a:lnTo>
                <a:lnTo>
                  <a:pt x="0" y="2284"/>
                </a:lnTo>
                <a:close/>
                <a:moveTo>
                  <a:pt x="0" y="2245"/>
                </a:moveTo>
                <a:lnTo>
                  <a:pt x="0" y="2265"/>
                </a:lnTo>
                <a:lnTo>
                  <a:pt x="9" y="2265"/>
                </a:lnTo>
                <a:lnTo>
                  <a:pt x="9" y="2245"/>
                </a:lnTo>
                <a:lnTo>
                  <a:pt x="0" y="2245"/>
                </a:lnTo>
                <a:close/>
                <a:moveTo>
                  <a:pt x="0" y="2208"/>
                </a:moveTo>
                <a:lnTo>
                  <a:pt x="0" y="2226"/>
                </a:lnTo>
                <a:lnTo>
                  <a:pt x="9" y="2226"/>
                </a:lnTo>
                <a:lnTo>
                  <a:pt x="9" y="2208"/>
                </a:lnTo>
                <a:lnTo>
                  <a:pt x="0" y="2208"/>
                </a:lnTo>
                <a:close/>
                <a:moveTo>
                  <a:pt x="0" y="2170"/>
                </a:moveTo>
                <a:lnTo>
                  <a:pt x="0" y="2189"/>
                </a:lnTo>
                <a:lnTo>
                  <a:pt x="9" y="2189"/>
                </a:lnTo>
                <a:lnTo>
                  <a:pt x="9" y="2170"/>
                </a:lnTo>
                <a:lnTo>
                  <a:pt x="0" y="2170"/>
                </a:lnTo>
                <a:close/>
                <a:moveTo>
                  <a:pt x="0" y="2131"/>
                </a:moveTo>
                <a:lnTo>
                  <a:pt x="0" y="2150"/>
                </a:lnTo>
                <a:lnTo>
                  <a:pt x="9" y="2150"/>
                </a:lnTo>
                <a:lnTo>
                  <a:pt x="9" y="2131"/>
                </a:lnTo>
                <a:lnTo>
                  <a:pt x="0" y="2131"/>
                </a:lnTo>
                <a:close/>
                <a:moveTo>
                  <a:pt x="0" y="2094"/>
                </a:moveTo>
                <a:lnTo>
                  <a:pt x="0" y="2113"/>
                </a:lnTo>
                <a:lnTo>
                  <a:pt x="9" y="2113"/>
                </a:lnTo>
                <a:lnTo>
                  <a:pt x="9" y="2094"/>
                </a:lnTo>
                <a:lnTo>
                  <a:pt x="0" y="2094"/>
                </a:lnTo>
                <a:close/>
                <a:moveTo>
                  <a:pt x="0" y="2055"/>
                </a:moveTo>
                <a:lnTo>
                  <a:pt x="0" y="2074"/>
                </a:lnTo>
                <a:lnTo>
                  <a:pt x="9" y="2074"/>
                </a:lnTo>
                <a:lnTo>
                  <a:pt x="9" y="2055"/>
                </a:lnTo>
                <a:lnTo>
                  <a:pt x="0" y="2055"/>
                </a:lnTo>
                <a:close/>
                <a:moveTo>
                  <a:pt x="0" y="2018"/>
                </a:moveTo>
                <a:lnTo>
                  <a:pt x="0" y="2037"/>
                </a:lnTo>
                <a:lnTo>
                  <a:pt x="9" y="2037"/>
                </a:lnTo>
                <a:lnTo>
                  <a:pt x="9" y="2018"/>
                </a:lnTo>
                <a:lnTo>
                  <a:pt x="0" y="2018"/>
                </a:lnTo>
                <a:close/>
                <a:moveTo>
                  <a:pt x="0" y="1979"/>
                </a:moveTo>
                <a:lnTo>
                  <a:pt x="0" y="1998"/>
                </a:lnTo>
                <a:lnTo>
                  <a:pt x="9" y="1998"/>
                </a:lnTo>
                <a:lnTo>
                  <a:pt x="9" y="1979"/>
                </a:lnTo>
                <a:lnTo>
                  <a:pt x="0" y="1979"/>
                </a:lnTo>
                <a:close/>
                <a:moveTo>
                  <a:pt x="0" y="1942"/>
                </a:moveTo>
                <a:lnTo>
                  <a:pt x="0" y="1960"/>
                </a:lnTo>
                <a:lnTo>
                  <a:pt x="9" y="1960"/>
                </a:lnTo>
                <a:lnTo>
                  <a:pt x="9" y="1942"/>
                </a:lnTo>
                <a:lnTo>
                  <a:pt x="0" y="1942"/>
                </a:lnTo>
                <a:close/>
                <a:moveTo>
                  <a:pt x="0" y="1903"/>
                </a:moveTo>
                <a:lnTo>
                  <a:pt x="0" y="1923"/>
                </a:lnTo>
                <a:lnTo>
                  <a:pt x="9" y="1923"/>
                </a:lnTo>
                <a:lnTo>
                  <a:pt x="9" y="1903"/>
                </a:lnTo>
                <a:lnTo>
                  <a:pt x="0" y="1903"/>
                </a:lnTo>
                <a:close/>
                <a:moveTo>
                  <a:pt x="0" y="1865"/>
                </a:moveTo>
                <a:lnTo>
                  <a:pt x="0" y="1884"/>
                </a:lnTo>
                <a:lnTo>
                  <a:pt x="9" y="1884"/>
                </a:lnTo>
                <a:lnTo>
                  <a:pt x="9" y="1865"/>
                </a:lnTo>
                <a:lnTo>
                  <a:pt x="0" y="1865"/>
                </a:lnTo>
                <a:close/>
                <a:moveTo>
                  <a:pt x="0" y="1827"/>
                </a:moveTo>
                <a:lnTo>
                  <a:pt x="0" y="1847"/>
                </a:lnTo>
                <a:lnTo>
                  <a:pt x="9" y="1847"/>
                </a:lnTo>
                <a:lnTo>
                  <a:pt x="9" y="1827"/>
                </a:lnTo>
                <a:lnTo>
                  <a:pt x="0" y="1827"/>
                </a:lnTo>
                <a:close/>
                <a:moveTo>
                  <a:pt x="0" y="1789"/>
                </a:moveTo>
                <a:lnTo>
                  <a:pt x="0" y="1808"/>
                </a:lnTo>
                <a:lnTo>
                  <a:pt x="9" y="1808"/>
                </a:lnTo>
                <a:lnTo>
                  <a:pt x="9" y="1789"/>
                </a:lnTo>
                <a:lnTo>
                  <a:pt x="0" y="1789"/>
                </a:lnTo>
                <a:close/>
                <a:moveTo>
                  <a:pt x="0" y="1751"/>
                </a:moveTo>
                <a:lnTo>
                  <a:pt x="0" y="1771"/>
                </a:lnTo>
                <a:lnTo>
                  <a:pt x="9" y="1771"/>
                </a:lnTo>
                <a:lnTo>
                  <a:pt x="9" y="1751"/>
                </a:lnTo>
                <a:lnTo>
                  <a:pt x="0" y="1751"/>
                </a:lnTo>
                <a:close/>
                <a:moveTo>
                  <a:pt x="0" y="1713"/>
                </a:moveTo>
                <a:lnTo>
                  <a:pt x="0" y="1732"/>
                </a:lnTo>
                <a:lnTo>
                  <a:pt x="9" y="1732"/>
                </a:lnTo>
                <a:lnTo>
                  <a:pt x="9" y="1713"/>
                </a:lnTo>
                <a:lnTo>
                  <a:pt x="0" y="1713"/>
                </a:lnTo>
                <a:close/>
                <a:moveTo>
                  <a:pt x="0" y="1675"/>
                </a:moveTo>
                <a:lnTo>
                  <a:pt x="0" y="1694"/>
                </a:lnTo>
                <a:lnTo>
                  <a:pt x="9" y="1694"/>
                </a:lnTo>
                <a:lnTo>
                  <a:pt x="9" y="1675"/>
                </a:lnTo>
                <a:lnTo>
                  <a:pt x="0" y="1675"/>
                </a:lnTo>
                <a:close/>
                <a:moveTo>
                  <a:pt x="0" y="1637"/>
                </a:moveTo>
                <a:lnTo>
                  <a:pt x="0" y="1656"/>
                </a:lnTo>
                <a:lnTo>
                  <a:pt x="9" y="1656"/>
                </a:lnTo>
                <a:lnTo>
                  <a:pt x="9" y="1637"/>
                </a:lnTo>
                <a:lnTo>
                  <a:pt x="0" y="1637"/>
                </a:lnTo>
                <a:close/>
                <a:moveTo>
                  <a:pt x="0" y="1598"/>
                </a:moveTo>
                <a:lnTo>
                  <a:pt x="0" y="1618"/>
                </a:lnTo>
                <a:lnTo>
                  <a:pt x="9" y="1618"/>
                </a:lnTo>
                <a:lnTo>
                  <a:pt x="9" y="1598"/>
                </a:lnTo>
                <a:lnTo>
                  <a:pt x="0" y="1598"/>
                </a:lnTo>
                <a:close/>
                <a:moveTo>
                  <a:pt x="0" y="1561"/>
                </a:moveTo>
                <a:lnTo>
                  <a:pt x="0" y="1580"/>
                </a:lnTo>
                <a:lnTo>
                  <a:pt x="9" y="1580"/>
                </a:lnTo>
                <a:lnTo>
                  <a:pt x="9" y="1561"/>
                </a:lnTo>
                <a:lnTo>
                  <a:pt x="0" y="1561"/>
                </a:lnTo>
                <a:close/>
                <a:moveTo>
                  <a:pt x="0" y="1522"/>
                </a:moveTo>
                <a:lnTo>
                  <a:pt x="0" y="1542"/>
                </a:lnTo>
                <a:lnTo>
                  <a:pt x="9" y="1542"/>
                </a:lnTo>
                <a:lnTo>
                  <a:pt x="9" y="1522"/>
                </a:lnTo>
                <a:lnTo>
                  <a:pt x="0" y="1522"/>
                </a:lnTo>
                <a:close/>
                <a:moveTo>
                  <a:pt x="0" y="1485"/>
                </a:moveTo>
                <a:lnTo>
                  <a:pt x="0" y="1503"/>
                </a:lnTo>
                <a:lnTo>
                  <a:pt x="9" y="1503"/>
                </a:lnTo>
                <a:lnTo>
                  <a:pt x="9" y="1485"/>
                </a:lnTo>
                <a:lnTo>
                  <a:pt x="0" y="1485"/>
                </a:lnTo>
                <a:close/>
                <a:moveTo>
                  <a:pt x="0" y="1447"/>
                </a:moveTo>
                <a:lnTo>
                  <a:pt x="0" y="1466"/>
                </a:lnTo>
                <a:lnTo>
                  <a:pt x="9" y="1466"/>
                </a:lnTo>
                <a:lnTo>
                  <a:pt x="9" y="1447"/>
                </a:lnTo>
                <a:lnTo>
                  <a:pt x="0" y="1447"/>
                </a:lnTo>
                <a:close/>
                <a:moveTo>
                  <a:pt x="0" y="1409"/>
                </a:moveTo>
                <a:lnTo>
                  <a:pt x="0" y="1427"/>
                </a:lnTo>
                <a:lnTo>
                  <a:pt x="9" y="1427"/>
                </a:lnTo>
                <a:lnTo>
                  <a:pt x="9" y="1409"/>
                </a:lnTo>
                <a:lnTo>
                  <a:pt x="0" y="1409"/>
                </a:lnTo>
                <a:close/>
                <a:moveTo>
                  <a:pt x="0" y="1371"/>
                </a:moveTo>
                <a:lnTo>
                  <a:pt x="0" y="1390"/>
                </a:lnTo>
                <a:lnTo>
                  <a:pt x="9" y="1390"/>
                </a:lnTo>
                <a:lnTo>
                  <a:pt x="9" y="1371"/>
                </a:lnTo>
                <a:lnTo>
                  <a:pt x="0" y="1371"/>
                </a:lnTo>
                <a:close/>
                <a:moveTo>
                  <a:pt x="0" y="1332"/>
                </a:moveTo>
                <a:lnTo>
                  <a:pt x="0" y="1351"/>
                </a:lnTo>
                <a:lnTo>
                  <a:pt x="9" y="1351"/>
                </a:lnTo>
                <a:lnTo>
                  <a:pt x="9" y="1332"/>
                </a:lnTo>
                <a:lnTo>
                  <a:pt x="0" y="1332"/>
                </a:lnTo>
                <a:close/>
                <a:moveTo>
                  <a:pt x="0" y="1295"/>
                </a:moveTo>
                <a:lnTo>
                  <a:pt x="0" y="1314"/>
                </a:lnTo>
                <a:lnTo>
                  <a:pt x="9" y="1314"/>
                </a:lnTo>
                <a:lnTo>
                  <a:pt x="9" y="1295"/>
                </a:lnTo>
                <a:lnTo>
                  <a:pt x="0" y="1295"/>
                </a:lnTo>
                <a:close/>
                <a:moveTo>
                  <a:pt x="0" y="1256"/>
                </a:moveTo>
                <a:lnTo>
                  <a:pt x="0" y="1275"/>
                </a:lnTo>
                <a:lnTo>
                  <a:pt x="9" y="1275"/>
                </a:lnTo>
                <a:lnTo>
                  <a:pt x="9" y="1256"/>
                </a:lnTo>
                <a:lnTo>
                  <a:pt x="0" y="1256"/>
                </a:lnTo>
                <a:close/>
                <a:moveTo>
                  <a:pt x="0" y="1219"/>
                </a:moveTo>
                <a:lnTo>
                  <a:pt x="0" y="1237"/>
                </a:lnTo>
                <a:lnTo>
                  <a:pt x="9" y="1237"/>
                </a:lnTo>
                <a:lnTo>
                  <a:pt x="9" y="1219"/>
                </a:lnTo>
                <a:lnTo>
                  <a:pt x="0" y="1219"/>
                </a:lnTo>
                <a:close/>
                <a:moveTo>
                  <a:pt x="0" y="1180"/>
                </a:moveTo>
                <a:lnTo>
                  <a:pt x="0" y="1199"/>
                </a:lnTo>
                <a:lnTo>
                  <a:pt x="9" y="1199"/>
                </a:lnTo>
                <a:lnTo>
                  <a:pt x="9" y="1180"/>
                </a:lnTo>
                <a:lnTo>
                  <a:pt x="0" y="1180"/>
                </a:lnTo>
                <a:close/>
                <a:moveTo>
                  <a:pt x="0" y="1143"/>
                </a:moveTo>
                <a:lnTo>
                  <a:pt x="0" y="1161"/>
                </a:lnTo>
                <a:lnTo>
                  <a:pt x="9" y="1161"/>
                </a:lnTo>
                <a:lnTo>
                  <a:pt x="9" y="1143"/>
                </a:lnTo>
                <a:lnTo>
                  <a:pt x="0" y="1143"/>
                </a:lnTo>
                <a:close/>
                <a:moveTo>
                  <a:pt x="0" y="1104"/>
                </a:moveTo>
                <a:lnTo>
                  <a:pt x="0" y="1124"/>
                </a:lnTo>
                <a:lnTo>
                  <a:pt x="9" y="1124"/>
                </a:lnTo>
                <a:lnTo>
                  <a:pt x="9" y="1104"/>
                </a:lnTo>
                <a:lnTo>
                  <a:pt x="0" y="1104"/>
                </a:lnTo>
                <a:close/>
                <a:moveTo>
                  <a:pt x="0" y="1066"/>
                </a:moveTo>
                <a:lnTo>
                  <a:pt x="0" y="1085"/>
                </a:lnTo>
                <a:lnTo>
                  <a:pt x="9" y="1085"/>
                </a:lnTo>
                <a:lnTo>
                  <a:pt x="9" y="1066"/>
                </a:lnTo>
                <a:lnTo>
                  <a:pt x="0" y="1066"/>
                </a:lnTo>
                <a:close/>
                <a:moveTo>
                  <a:pt x="0" y="1028"/>
                </a:moveTo>
                <a:lnTo>
                  <a:pt x="0" y="1048"/>
                </a:lnTo>
                <a:lnTo>
                  <a:pt x="9" y="1048"/>
                </a:lnTo>
                <a:lnTo>
                  <a:pt x="9" y="1028"/>
                </a:lnTo>
                <a:lnTo>
                  <a:pt x="0" y="1028"/>
                </a:lnTo>
                <a:close/>
                <a:moveTo>
                  <a:pt x="0" y="990"/>
                </a:moveTo>
                <a:lnTo>
                  <a:pt x="0" y="1009"/>
                </a:lnTo>
                <a:lnTo>
                  <a:pt x="9" y="1009"/>
                </a:lnTo>
                <a:lnTo>
                  <a:pt x="9" y="990"/>
                </a:lnTo>
                <a:lnTo>
                  <a:pt x="0" y="990"/>
                </a:lnTo>
                <a:close/>
                <a:moveTo>
                  <a:pt x="0" y="952"/>
                </a:moveTo>
                <a:lnTo>
                  <a:pt x="0" y="971"/>
                </a:lnTo>
                <a:lnTo>
                  <a:pt x="9" y="971"/>
                </a:lnTo>
                <a:lnTo>
                  <a:pt x="9" y="952"/>
                </a:lnTo>
                <a:lnTo>
                  <a:pt x="0" y="952"/>
                </a:lnTo>
                <a:close/>
                <a:moveTo>
                  <a:pt x="0" y="914"/>
                </a:moveTo>
                <a:lnTo>
                  <a:pt x="0" y="933"/>
                </a:lnTo>
                <a:lnTo>
                  <a:pt x="9" y="933"/>
                </a:lnTo>
                <a:lnTo>
                  <a:pt x="9" y="914"/>
                </a:lnTo>
                <a:lnTo>
                  <a:pt x="0" y="914"/>
                </a:lnTo>
                <a:close/>
                <a:moveTo>
                  <a:pt x="0" y="875"/>
                </a:moveTo>
                <a:lnTo>
                  <a:pt x="0" y="895"/>
                </a:lnTo>
                <a:lnTo>
                  <a:pt x="9" y="895"/>
                </a:lnTo>
                <a:lnTo>
                  <a:pt x="9" y="875"/>
                </a:lnTo>
                <a:lnTo>
                  <a:pt x="0" y="875"/>
                </a:lnTo>
                <a:close/>
                <a:moveTo>
                  <a:pt x="0" y="838"/>
                </a:moveTo>
                <a:lnTo>
                  <a:pt x="0" y="857"/>
                </a:lnTo>
                <a:lnTo>
                  <a:pt x="9" y="857"/>
                </a:lnTo>
                <a:lnTo>
                  <a:pt x="9" y="838"/>
                </a:lnTo>
                <a:lnTo>
                  <a:pt x="0" y="838"/>
                </a:lnTo>
                <a:close/>
                <a:moveTo>
                  <a:pt x="0" y="799"/>
                </a:moveTo>
                <a:lnTo>
                  <a:pt x="0" y="819"/>
                </a:lnTo>
                <a:lnTo>
                  <a:pt x="9" y="819"/>
                </a:lnTo>
                <a:lnTo>
                  <a:pt x="9" y="799"/>
                </a:lnTo>
                <a:lnTo>
                  <a:pt x="0" y="799"/>
                </a:lnTo>
                <a:close/>
                <a:moveTo>
                  <a:pt x="0" y="762"/>
                </a:moveTo>
                <a:lnTo>
                  <a:pt x="0" y="781"/>
                </a:lnTo>
                <a:lnTo>
                  <a:pt x="9" y="781"/>
                </a:lnTo>
                <a:lnTo>
                  <a:pt x="9" y="762"/>
                </a:lnTo>
                <a:lnTo>
                  <a:pt x="0" y="762"/>
                </a:lnTo>
                <a:close/>
                <a:moveTo>
                  <a:pt x="0" y="723"/>
                </a:moveTo>
                <a:lnTo>
                  <a:pt x="0" y="743"/>
                </a:lnTo>
                <a:lnTo>
                  <a:pt x="9" y="743"/>
                </a:lnTo>
                <a:lnTo>
                  <a:pt x="9" y="723"/>
                </a:lnTo>
                <a:lnTo>
                  <a:pt x="0" y="723"/>
                </a:lnTo>
                <a:close/>
                <a:moveTo>
                  <a:pt x="0" y="686"/>
                </a:moveTo>
                <a:lnTo>
                  <a:pt x="0" y="704"/>
                </a:lnTo>
                <a:lnTo>
                  <a:pt x="9" y="704"/>
                </a:lnTo>
                <a:lnTo>
                  <a:pt x="9" y="686"/>
                </a:lnTo>
                <a:lnTo>
                  <a:pt x="0" y="686"/>
                </a:lnTo>
                <a:close/>
                <a:moveTo>
                  <a:pt x="0" y="648"/>
                </a:moveTo>
                <a:lnTo>
                  <a:pt x="0" y="667"/>
                </a:lnTo>
                <a:lnTo>
                  <a:pt x="9" y="667"/>
                </a:lnTo>
                <a:lnTo>
                  <a:pt x="9" y="648"/>
                </a:lnTo>
                <a:lnTo>
                  <a:pt x="0" y="648"/>
                </a:lnTo>
                <a:close/>
                <a:moveTo>
                  <a:pt x="0" y="609"/>
                </a:moveTo>
                <a:lnTo>
                  <a:pt x="0" y="628"/>
                </a:lnTo>
                <a:lnTo>
                  <a:pt x="9" y="628"/>
                </a:lnTo>
                <a:lnTo>
                  <a:pt x="9" y="609"/>
                </a:lnTo>
                <a:lnTo>
                  <a:pt x="0" y="609"/>
                </a:lnTo>
                <a:close/>
                <a:moveTo>
                  <a:pt x="0" y="572"/>
                </a:moveTo>
                <a:lnTo>
                  <a:pt x="0" y="591"/>
                </a:lnTo>
                <a:lnTo>
                  <a:pt x="9" y="591"/>
                </a:lnTo>
                <a:lnTo>
                  <a:pt x="9" y="572"/>
                </a:lnTo>
                <a:lnTo>
                  <a:pt x="0" y="572"/>
                </a:lnTo>
                <a:close/>
                <a:moveTo>
                  <a:pt x="0" y="533"/>
                </a:moveTo>
                <a:lnTo>
                  <a:pt x="0" y="552"/>
                </a:lnTo>
                <a:lnTo>
                  <a:pt x="9" y="552"/>
                </a:lnTo>
                <a:lnTo>
                  <a:pt x="9" y="533"/>
                </a:lnTo>
                <a:lnTo>
                  <a:pt x="0" y="533"/>
                </a:lnTo>
                <a:close/>
                <a:moveTo>
                  <a:pt x="0" y="496"/>
                </a:moveTo>
                <a:lnTo>
                  <a:pt x="0" y="515"/>
                </a:lnTo>
                <a:lnTo>
                  <a:pt x="9" y="515"/>
                </a:lnTo>
                <a:lnTo>
                  <a:pt x="9" y="496"/>
                </a:lnTo>
                <a:lnTo>
                  <a:pt x="0" y="496"/>
                </a:lnTo>
                <a:close/>
                <a:moveTo>
                  <a:pt x="0" y="457"/>
                </a:moveTo>
                <a:lnTo>
                  <a:pt x="0" y="476"/>
                </a:lnTo>
                <a:lnTo>
                  <a:pt x="9" y="476"/>
                </a:lnTo>
                <a:lnTo>
                  <a:pt x="9" y="457"/>
                </a:lnTo>
                <a:lnTo>
                  <a:pt x="0" y="457"/>
                </a:lnTo>
                <a:close/>
                <a:moveTo>
                  <a:pt x="0" y="420"/>
                </a:moveTo>
                <a:lnTo>
                  <a:pt x="0" y="438"/>
                </a:lnTo>
                <a:lnTo>
                  <a:pt x="9" y="438"/>
                </a:lnTo>
                <a:lnTo>
                  <a:pt x="9" y="420"/>
                </a:lnTo>
                <a:lnTo>
                  <a:pt x="0" y="420"/>
                </a:lnTo>
                <a:close/>
                <a:moveTo>
                  <a:pt x="0" y="381"/>
                </a:moveTo>
                <a:lnTo>
                  <a:pt x="0" y="400"/>
                </a:lnTo>
                <a:lnTo>
                  <a:pt x="9" y="400"/>
                </a:lnTo>
                <a:lnTo>
                  <a:pt x="9" y="381"/>
                </a:lnTo>
                <a:lnTo>
                  <a:pt x="0" y="381"/>
                </a:lnTo>
                <a:close/>
                <a:moveTo>
                  <a:pt x="0" y="343"/>
                </a:moveTo>
                <a:lnTo>
                  <a:pt x="0" y="362"/>
                </a:lnTo>
                <a:lnTo>
                  <a:pt x="9" y="362"/>
                </a:lnTo>
                <a:lnTo>
                  <a:pt x="9" y="343"/>
                </a:lnTo>
                <a:lnTo>
                  <a:pt x="0" y="343"/>
                </a:lnTo>
                <a:close/>
                <a:moveTo>
                  <a:pt x="0" y="305"/>
                </a:moveTo>
                <a:lnTo>
                  <a:pt x="0" y="325"/>
                </a:lnTo>
                <a:lnTo>
                  <a:pt x="9" y="325"/>
                </a:lnTo>
                <a:lnTo>
                  <a:pt x="9" y="305"/>
                </a:lnTo>
                <a:lnTo>
                  <a:pt x="0" y="305"/>
                </a:lnTo>
                <a:close/>
                <a:moveTo>
                  <a:pt x="0" y="267"/>
                </a:moveTo>
                <a:lnTo>
                  <a:pt x="0" y="286"/>
                </a:lnTo>
                <a:lnTo>
                  <a:pt x="9" y="286"/>
                </a:lnTo>
                <a:lnTo>
                  <a:pt x="9" y="267"/>
                </a:lnTo>
                <a:lnTo>
                  <a:pt x="0" y="267"/>
                </a:lnTo>
                <a:close/>
                <a:moveTo>
                  <a:pt x="0" y="229"/>
                </a:moveTo>
                <a:lnTo>
                  <a:pt x="0" y="247"/>
                </a:lnTo>
                <a:lnTo>
                  <a:pt x="9" y="247"/>
                </a:lnTo>
                <a:lnTo>
                  <a:pt x="9" y="229"/>
                </a:lnTo>
                <a:lnTo>
                  <a:pt x="0" y="229"/>
                </a:lnTo>
                <a:close/>
                <a:moveTo>
                  <a:pt x="0" y="191"/>
                </a:moveTo>
                <a:lnTo>
                  <a:pt x="0" y="210"/>
                </a:lnTo>
                <a:lnTo>
                  <a:pt x="9" y="210"/>
                </a:lnTo>
                <a:lnTo>
                  <a:pt x="9" y="191"/>
                </a:lnTo>
                <a:lnTo>
                  <a:pt x="0" y="191"/>
                </a:lnTo>
                <a:close/>
                <a:moveTo>
                  <a:pt x="0" y="153"/>
                </a:moveTo>
                <a:lnTo>
                  <a:pt x="0" y="172"/>
                </a:lnTo>
                <a:lnTo>
                  <a:pt x="9" y="172"/>
                </a:lnTo>
                <a:lnTo>
                  <a:pt x="9" y="153"/>
                </a:lnTo>
                <a:lnTo>
                  <a:pt x="0" y="153"/>
                </a:lnTo>
                <a:close/>
                <a:moveTo>
                  <a:pt x="0" y="115"/>
                </a:moveTo>
                <a:lnTo>
                  <a:pt x="0" y="134"/>
                </a:lnTo>
                <a:lnTo>
                  <a:pt x="9" y="134"/>
                </a:lnTo>
                <a:lnTo>
                  <a:pt x="9" y="115"/>
                </a:lnTo>
                <a:lnTo>
                  <a:pt x="0" y="115"/>
                </a:lnTo>
                <a:close/>
                <a:moveTo>
                  <a:pt x="0" y="76"/>
                </a:moveTo>
                <a:lnTo>
                  <a:pt x="0" y="96"/>
                </a:lnTo>
                <a:lnTo>
                  <a:pt x="9" y="96"/>
                </a:lnTo>
                <a:lnTo>
                  <a:pt x="9" y="76"/>
                </a:lnTo>
                <a:lnTo>
                  <a:pt x="0" y="76"/>
                </a:lnTo>
                <a:close/>
                <a:moveTo>
                  <a:pt x="0" y="39"/>
                </a:moveTo>
                <a:lnTo>
                  <a:pt x="0" y="58"/>
                </a:lnTo>
                <a:lnTo>
                  <a:pt x="9" y="58"/>
                </a:lnTo>
                <a:lnTo>
                  <a:pt x="9" y="39"/>
                </a:lnTo>
                <a:lnTo>
                  <a:pt x="0" y="39"/>
                </a:lnTo>
                <a:close/>
                <a:moveTo>
                  <a:pt x="0" y="0"/>
                </a:moveTo>
                <a:lnTo>
                  <a:pt x="0" y="20"/>
                </a:lnTo>
                <a:lnTo>
                  <a:pt x="9" y="20"/>
                </a:lnTo>
                <a:lnTo>
                  <a:pt x="9" y="0"/>
                </a:lnTo>
                <a:lnTo>
                  <a:pt x="0" y="0"/>
                </a:lnTo>
                <a:close/>
              </a:path>
            </a:pathLst>
          </a:custGeom>
          <a:solidFill>
            <a:srgbClr val="42210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0" name="矩形 52">
            <a:extLst>
              <a:ext uri="{FF2B5EF4-FFF2-40B4-BE49-F238E27FC236}">
                <a16:creationId xmlns:a16="http://schemas.microsoft.com/office/drawing/2014/main" id="{EB00C1AF-C91B-4D4D-84D5-6B7E887AED74}"/>
              </a:ext>
            </a:extLst>
          </p:cNvPr>
          <p:cNvSpPr>
            <a:spLocks noChangeArrowheads="1"/>
          </p:cNvSpPr>
          <p:nvPr/>
        </p:nvSpPr>
        <p:spPr bwMode="auto">
          <a:xfrm>
            <a:off x="7580313" y="3068638"/>
            <a:ext cx="116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a:solidFill>
                  <a:srgbClr val="000000"/>
                </a:solidFill>
                <a:latin typeface="Calibri" panose="020F0502020204030204" pitchFamily="34" charset="0"/>
                <a:ea typeface="微软雅黑" panose="020B0503020204020204" pitchFamily="34" charset="-122"/>
                <a:sym typeface="Calibri" panose="020F0502020204030204" pitchFamily="34" charset="0"/>
              </a:rPr>
              <a:t>SOLLICITUDIN MOLESTIE MALESUADA. </a:t>
            </a:r>
            <a:endParaRPr lang="zh-CN" altLang="en-US" sz="1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1" name="Freeform 12389">
            <a:extLst>
              <a:ext uri="{FF2B5EF4-FFF2-40B4-BE49-F238E27FC236}">
                <a16:creationId xmlns:a16="http://schemas.microsoft.com/office/drawing/2014/main" id="{4661AD0F-78B9-4FF8-AC79-E426B5FA3E26}"/>
              </a:ext>
            </a:extLst>
          </p:cNvPr>
          <p:cNvSpPr>
            <a:spLocks noEditPoints="1" noChangeArrowheads="1"/>
          </p:cNvSpPr>
          <p:nvPr/>
        </p:nvSpPr>
        <p:spPr bwMode="auto">
          <a:xfrm>
            <a:off x="8858250" y="2700338"/>
            <a:ext cx="1403350" cy="1401762"/>
          </a:xfrm>
          <a:custGeom>
            <a:avLst/>
            <a:gdLst>
              <a:gd name="T0" fmla="*/ 6 w 793"/>
              <a:gd name="T1" fmla="*/ 793 h 793"/>
              <a:gd name="T2" fmla="*/ 12 w 793"/>
              <a:gd name="T3" fmla="*/ 775 h 793"/>
              <a:gd name="T4" fmla="*/ 29 w 793"/>
              <a:gd name="T5" fmla="*/ 769 h 793"/>
              <a:gd name="T6" fmla="*/ 59 w 793"/>
              <a:gd name="T7" fmla="*/ 728 h 793"/>
              <a:gd name="T8" fmla="*/ 64 w 793"/>
              <a:gd name="T9" fmla="*/ 734 h 793"/>
              <a:gd name="T10" fmla="*/ 70 w 793"/>
              <a:gd name="T11" fmla="*/ 716 h 793"/>
              <a:gd name="T12" fmla="*/ 82 w 793"/>
              <a:gd name="T13" fmla="*/ 704 h 793"/>
              <a:gd name="T14" fmla="*/ 100 w 793"/>
              <a:gd name="T15" fmla="*/ 698 h 793"/>
              <a:gd name="T16" fmla="*/ 129 w 793"/>
              <a:gd name="T17" fmla="*/ 657 h 793"/>
              <a:gd name="T18" fmla="*/ 135 w 793"/>
              <a:gd name="T19" fmla="*/ 663 h 793"/>
              <a:gd name="T20" fmla="*/ 141 w 793"/>
              <a:gd name="T21" fmla="*/ 646 h 793"/>
              <a:gd name="T22" fmla="*/ 153 w 793"/>
              <a:gd name="T23" fmla="*/ 634 h 793"/>
              <a:gd name="T24" fmla="*/ 164 w 793"/>
              <a:gd name="T25" fmla="*/ 622 h 793"/>
              <a:gd name="T26" fmla="*/ 176 w 793"/>
              <a:gd name="T27" fmla="*/ 610 h 793"/>
              <a:gd name="T28" fmla="*/ 194 w 793"/>
              <a:gd name="T29" fmla="*/ 605 h 793"/>
              <a:gd name="T30" fmla="*/ 223 w 793"/>
              <a:gd name="T31" fmla="*/ 563 h 793"/>
              <a:gd name="T32" fmla="*/ 229 w 793"/>
              <a:gd name="T33" fmla="*/ 569 h 793"/>
              <a:gd name="T34" fmla="*/ 235 w 793"/>
              <a:gd name="T35" fmla="*/ 552 h 793"/>
              <a:gd name="T36" fmla="*/ 247 w 793"/>
              <a:gd name="T37" fmla="*/ 540 h 793"/>
              <a:gd name="T38" fmla="*/ 264 w 793"/>
              <a:gd name="T39" fmla="*/ 534 h 793"/>
              <a:gd name="T40" fmla="*/ 270 w 793"/>
              <a:gd name="T41" fmla="*/ 516 h 793"/>
              <a:gd name="T42" fmla="*/ 288 w 793"/>
              <a:gd name="T43" fmla="*/ 511 h 793"/>
              <a:gd name="T44" fmla="*/ 317 w 793"/>
              <a:gd name="T45" fmla="*/ 470 h 793"/>
              <a:gd name="T46" fmla="*/ 323 w 793"/>
              <a:gd name="T47" fmla="*/ 475 h 793"/>
              <a:gd name="T48" fmla="*/ 329 w 793"/>
              <a:gd name="T49" fmla="*/ 458 h 793"/>
              <a:gd name="T50" fmla="*/ 341 w 793"/>
              <a:gd name="T51" fmla="*/ 446 h 793"/>
              <a:gd name="T52" fmla="*/ 359 w 793"/>
              <a:gd name="T53" fmla="*/ 440 h 793"/>
              <a:gd name="T54" fmla="*/ 388 w 793"/>
              <a:gd name="T55" fmla="*/ 399 h 793"/>
              <a:gd name="T56" fmla="*/ 394 w 793"/>
              <a:gd name="T57" fmla="*/ 405 h 793"/>
              <a:gd name="T58" fmla="*/ 411 w 793"/>
              <a:gd name="T59" fmla="*/ 376 h 793"/>
              <a:gd name="T60" fmla="*/ 417 w 793"/>
              <a:gd name="T61" fmla="*/ 382 h 793"/>
              <a:gd name="T62" fmla="*/ 423 w 793"/>
              <a:gd name="T63" fmla="*/ 364 h 793"/>
              <a:gd name="T64" fmla="*/ 435 w 793"/>
              <a:gd name="T65" fmla="*/ 352 h 793"/>
              <a:gd name="T66" fmla="*/ 453 w 793"/>
              <a:gd name="T67" fmla="*/ 346 h 793"/>
              <a:gd name="T68" fmla="*/ 482 w 793"/>
              <a:gd name="T69" fmla="*/ 305 h 793"/>
              <a:gd name="T70" fmla="*/ 488 w 793"/>
              <a:gd name="T71" fmla="*/ 311 h 793"/>
              <a:gd name="T72" fmla="*/ 506 w 793"/>
              <a:gd name="T73" fmla="*/ 282 h 793"/>
              <a:gd name="T74" fmla="*/ 512 w 793"/>
              <a:gd name="T75" fmla="*/ 288 h 793"/>
              <a:gd name="T76" fmla="*/ 517 w 793"/>
              <a:gd name="T77" fmla="*/ 270 h 793"/>
              <a:gd name="T78" fmla="*/ 529 w 793"/>
              <a:gd name="T79" fmla="*/ 258 h 793"/>
              <a:gd name="T80" fmla="*/ 547 w 793"/>
              <a:gd name="T81" fmla="*/ 253 h 793"/>
              <a:gd name="T82" fmla="*/ 576 w 793"/>
              <a:gd name="T83" fmla="*/ 211 h 793"/>
              <a:gd name="T84" fmla="*/ 582 w 793"/>
              <a:gd name="T85" fmla="*/ 217 h 793"/>
              <a:gd name="T86" fmla="*/ 588 w 793"/>
              <a:gd name="T87" fmla="*/ 200 h 793"/>
              <a:gd name="T88" fmla="*/ 600 w 793"/>
              <a:gd name="T89" fmla="*/ 188 h 793"/>
              <a:gd name="T90" fmla="*/ 617 w 793"/>
              <a:gd name="T91" fmla="*/ 182 h 793"/>
              <a:gd name="T92" fmla="*/ 623 w 793"/>
              <a:gd name="T93" fmla="*/ 164 h 793"/>
              <a:gd name="T94" fmla="*/ 641 w 793"/>
              <a:gd name="T95" fmla="*/ 159 h 793"/>
              <a:gd name="T96" fmla="*/ 647 w 793"/>
              <a:gd name="T97" fmla="*/ 141 h 793"/>
              <a:gd name="T98" fmla="*/ 664 w 793"/>
              <a:gd name="T99" fmla="*/ 135 h 793"/>
              <a:gd name="T100" fmla="*/ 670 w 793"/>
              <a:gd name="T101" fmla="*/ 117 h 793"/>
              <a:gd name="T102" fmla="*/ 688 w 793"/>
              <a:gd name="T103" fmla="*/ 112 h 793"/>
              <a:gd name="T104" fmla="*/ 717 w 793"/>
              <a:gd name="T105" fmla="*/ 70 h 793"/>
              <a:gd name="T106" fmla="*/ 723 w 793"/>
              <a:gd name="T107" fmla="*/ 76 h 793"/>
              <a:gd name="T108" fmla="*/ 729 w 793"/>
              <a:gd name="T109" fmla="*/ 59 h 793"/>
              <a:gd name="T110" fmla="*/ 740 w 793"/>
              <a:gd name="T111" fmla="*/ 47 h 793"/>
              <a:gd name="T112" fmla="*/ 758 w 793"/>
              <a:gd name="T113" fmla="*/ 41 h 793"/>
              <a:gd name="T114" fmla="*/ 787 w 793"/>
              <a:gd name="T115" fmla="*/ 0 h 793"/>
              <a:gd name="T116" fmla="*/ 793 w 793"/>
              <a:gd name="T117" fmla="*/ 5 h 7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3"/>
              <a:gd name="T178" fmla="*/ 0 h 793"/>
              <a:gd name="T179" fmla="*/ 793 w 793"/>
              <a:gd name="T180" fmla="*/ 793 h 7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3" h="793">
                <a:moveTo>
                  <a:pt x="12" y="775"/>
                </a:moveTo>
                <a:cubicBezTo>
                  <a:pt x="8" y="779"/>
                  <a:pt x="4" y="783"/>
                  <a:pt x="0" y="787"/>
                </a:cubicBezTo>
                <a:cubicBezTo>
                  <a:pt x="6" y="793"/>
                  <a:pt x="6" y="793"/>
                  <a:pt x="6" y="793"/>
                </a:cubicBezTo>
                <a:cubicBezTo>
                  <a:pt x="10" y="789"/>
                  <a:pt x="14" y="785"/>
                  <a:pt x="18" y="781"/>
                </a:cubicBezTo>
                <a:cubicBezTo>
                  <a:pt x="12" y="775"/>
                  <a:pt x="12" y="775"/>
                  <a:pt x="12" y="775"/>
                </a:cubicBezTo>
                <a:cubicBezTo>
                  <a:pt x="12" y="775"/>
                  <a:pt x="12" y="775"/>
                  <a:pt x="12" y="775"/>
                </a:cubicBezTo>
                <a:moveTo>
                  <a:pt x="35" y="751"/>
                </a:moveTo>
                <a:cubicBezTo>
                  <a:pt x="31" y="755"/>
                  <a:pt x="27" y="759"/>
                  <a:pt x="23" y="763"/>
                </a:cubicBezTo>
                <a:cubicBezTo>
                  <a:pt x="29" y="769"/>
                  <a:pt x="29" y="769"/>
                  <a:pt x="29" y="769"/>
                </a:cubicBezTo>
                <a:cubicBezTo>
                  <a:pt x="33" y="765"/>
                  <a:pt x="37" y="761"/>
                  <a:pt x="41" y="757"/>
                </a:cubicBezTo>
                <a:cubicBezTo>
                  <a:pt x="35" y="751"/>
                  <a:pt x="35" y="751"/>
                  <a:pt x="35" y="751"/>
                </a:cubicBezTo>
                <a:moveTo>
                  <a:pt x="59" y="728"/>
                </a:moveTo>
                <a:cubicBezTo>
                  <a:pt x="55" y="732"/>
                  <a:pt x="51" y="736"/>
                  <a:pt x="47" y="740"/>
                </a:cubicBezTo>
                <a:cubicBezTo>
                  <a:pt x="53" y="746"/>
                  <a:pt x="53" y="746"/>
                  <a:pt x="53" y="746"/>
                </a:cubicBezTo>
                <a:cubicBezTo>
                  <a:pt x="57" y="742"/>
                  <a:pt x="61" y="738"/>
                  <a:pt x="64" y="734"/>
                </a:cubicBezTo>
                <a:cubicBezTo>
                  <a:pt x="59" y="728"/>
                  <a:pt x="59" y="728"/>
                  <a:pt x="59" y="728"/>
                </a:cubicBezTo>
                <a:moveTo>
                  <a:pt x="82" y="704"/>
                </a:moveTo>
                <a:cubicBezTo>
                  <a:pt x="78" y="708"/>
                  <a:pt x="74" y="712"/>
                  <a:pt x="70" y="716"/>
                </a:cubicBezTo>
                <a:cubicBezTo>
                  <a:pt x="76" y="722"/>
                  <a:pt x="76" y="722"/>
                  <a:pt x="76" y="722"/>
                </a:cubicBezTo>
                <a:cubicBezTo>
                  <a:pt x="80" y="718"/>
                  <a:pt x="84" y="714"/>
                  <a:pt x="88" y="710"/>
                </a:cubicBezTo>
                <a:cubicBezTo>
                  <a:pt x="82" y="704"/>
                  <a:pt x="82" y="704"/>
                  <a:pt x="82" y="704"/>
                </a:cubicBezTo>
                <a:moveTo>
                  <a:pt x="106" y="681"/>
                </a:moveTo>
                <a:cubicBezTo>
                  <a:pt x="102" y="685"/>
                  <a:pt x="98" y="689"/>
                  <a:pt x="94" y="693"/>
                </a:cubicBezTo>
                <a:cubicBezTo>
                  <a:pt x="100" y="698"/>
                  <a:pt x="100" y="698"/>
                  <a:pt x="100" y="698"/>
                </a:cubicBezTo>
                <a:cubicBezTo>
                  <a:pt x="104" y="695"/>
                  <a:pt x="108" y="691"/>
                  <a:pt x="111" y="687"/>
                </a:cubicBezTo>
                <a:cubicBezTo>
                  <a:pt x="106" y="681"/>
                  <a:pt x="106" y="681"/>
                  <a:pt x="106" y="681"/>
                </a:cubicBezTo>
                <a:moveTo>
                  <a:pt x="129" y="657"/>
                </a:moveTo>
                <a:cubicBezTo>
                  <a:pt x="125" y="661"/>
                  <a:pt x="121" y="665"/>
                  <a:pt x="117" y="669"/>
                </a:cubicBezTo>
                <a:cubicBezTo>
                  <a:pt x="123" y="675"/>
                  <a:pt x="123" y="675"/>
                  <a:pt x="123" y="675"/>
                </a:cubicBezTo>
                <a:cubicBezTo>
                  <a:pt x="127" y="671"/>
                  <a:pt x="131" y="667"/>
                  <a:pt x="135" y="663"/>
                </a:cubicBezTo>
                <a:cubicBezTo>
                  <a:pt x="129" y="657"/>
                  <a:pt x="129" y="657"/>
                  <a:pt x="129" y="657"/>
                </a:cubicBezTo>
                <a:moveTo>
                  <a:pt x="153" y="634"/>
                </a:moveTo>
                <a:cubicBezTo>
                  <a:pt x="149" y="638"/>
                  <a:pt x="145" y="642"/>
                  <a:pt x="141" y="646"/>
                </a:cubicBezTo>
                <a:cubicBezTo>
                  <a:pt x="147" y="652"/>
                  <a:pt x="147" y="652"/>
                  <a:pt x="147" y="652"/>
                </a:cubicBezTo>
                <a:cubicBezTo>
                  <a:pt x="151" y="648"/>
                  <a:pt x="155" y="644"/>
                  <a:pt x="158" y="640"/>
                </a:cubicBezTo>
                <a:cubicBezTo>
                  <a:pt x="153" y="634"/>
                  <a:pt x="153" y="634"/>
                  <a:pt x="153" y="634"/>
                </a:cubicBezTo>
                <a:cubicBezTo>
                  <a:pt x="153" y="634"/>
                  <a:pt x="153" y="634"/>
                  <a:pt x="153" y="634"/>
                </a:cubicBezTo>
                <a:moveTo>
                  <a:pt x="176" y="610"/>
                </a:moveTo>
                <a:cubicBezTo>
                  <a:pt x="172" y="614"/>
                  <a:pt x="168" y="618"/>
                  <a:pt x="164" y="622"/>
                </a:cubicBezTo>
                <a:cubicBezTo>
                  <a:pt x="170" y="628"/>
                  <a:pt x="170" y="628"/>
                  <a:pt x="170" y="628"/>
                </a:cubicBezTo>
                <a:cubicBezTo>
                  <a:pt x="174" y="624"/>
                  <a:pt x="178" y="620"/>
                  <a:pt x="182" y="616"/>
                </a:cubicBezTo>
                <a:cubicBezTo>
                  <a:pt x="176" y="610"/>
                  <a:pt x="176" y="610"/>
                  <a:pt x="176" y="610"/>
                </a:cubicBezTo>
                <a:moveTo>
                  <a:pt x="200" y="587"/>
                </a:moveTo>
                <a:cubicBezTo>
                  <a:pt x="196" y="591"/>
                  <a:pt x="192" y="595"/>
                  <a:pt x="188" y="599"/>
                </a:cubicBezTo>
                <a:cubicBezTo>
                  <a:pt x="194" y="605"/>
                  <a:pt x="194" y="605"/>
                  <a:pt x="194" y="605"/>
                </a:cubicBezTo>
                <a:cubicBezTo>
                  <a:pt x="198" y="601"/>
                  <a:pt x="202" y="597"/>
                  <a:pt x="206" y="593"/>
                </a:cubicBezTo>
                <a:cubicBezTo>
                  <a:pt x="200" y="587"/>
                  <a:pt x="200" y="587"/>
                  <a:pt x="200" y="587"/>
                </a:cubicBezTo>
                <a:moveTo>
                  <a:pt x="223" y="563"/>
                </a:moveTo>
                <a:cubicBezTo>
                  <a:pt x="219" y="567"/>
                  <a:pt x="215" y="571"/>
                  <a:pt x="211" y="575"/>
                </a:cubicBezTo>
                <a:cubicBezTo>
                  <a:pt x="217" y="581"/>
                  <a:pt x="217" y="581"/>
                  <a:pt x="217" y="581"/>
                </a:cubicBezTo>
                <a:cubicBezTo>
                  <a:pt x="221" y="577"/>
                  <a:pt x="225" y="573"/>
                  <a:pt x="229" y="569"/>
                </a:cubicBezTo>
                <a:cubicBezTo>
                  <a:pt x="223" y="563"/>
                  <a:pt x="223" y="563"/>
                  <a:pt x="223" y="563"/>
                </a:cubicBezTo>
                <a:moveTo>
                  <a:pt x="247" y="540"/>
                </a:moveTo>
                <a:cubicBezTo>
                  <a:pt x="243" y="544"/>
                  <a:pt x="239" y="548"/>
                  <a:pt x="235" y="552"/>
                </a:cubicBezTo>
                <a:cubicBezTo>
                  <a:pt x="241" y="558"/>
                  <a:pt x="241" y="558"/>
                  <a:pt x="241" y="558"/>
                </a:cubicBezTo>
                <a:cubicBezTo>
                  <a:pt x="245" y="554"/>
                  <a:pt x="249" y="550"/>
                  <a:pt x="253" y="546"/>
                </a:cubicBezTo>
                <a:cubicBezTo>
                  <a:pt x="247" y="540"/>
                  <a:pt x="247" y="540"/>
                  <a:pt x="247" y="540"/>
                </a:cubicBezTo>
                <a:moveTo>
                  <a:pt x="270" y="516"/>
                </a:moveTo>
                <a:cubicBezTo>
                  <a:pt x="266" y="520"/>
                  <a:pt x="262" y="524"/>
                  <a:pt x="258" y="528"/>
                </a:cubicBezTo>
                <a:cubicBezTo>
                  <a:pt x="264" y="534"/>
                  <a:pt x="264" y="534"/>
                  <a:pt x="264" y="534"/>
                </a:cubicBezTo>
                <a:cubicBezTo>
                  <a:pt x="268" y="530"/>
                  <a:pt x="272" y="526"/>
                  <a:pt x="276" y="522"/>
                </a:cubicBezTo>
                <a:cubicBezTo>
                  <a:pt x="270" y="516"/>
                  <a:pt x="270" y="516"/>
                  <a:pt x="270" y="516"/>
                </a:cubicBezTo>
                <a:cubicBezTo>
                  <a:pt x="270" y="516"/>
                  <a:pt x="270" y="516"/>
                  <a:pt x="270" y="516"/>
                </a:cubicBezTo>
                <a:moveTo>
                  <a:pt x="294" y="493"/>
                </a:moveTo>
                <a:cubicBezTo>
                  <a:pt x="290" y="497"/>
                  <a:pt x="286" y="501"/>
                  <a:pt x="282" y="505"/>
                </a:cubicBezTo>
                <a:cubicBezTo>
                  <a:pt x="288" y="511"/>
                  <a:pt x="288" y="511"/>
                  <a:pt x="288" y="511"/>
                </a:cubicBezTo>
                <a:cubicBezTo>
                  <a:pt x="292" y="507"/>
                  <a:pt x="296" y="503"/>
                  <a:pt x="300" y="499"/>
                </a:cubicBezTo>
                <a:cubicBezTo>
                  <a:pt x="294" y="493"/>
                  <a:pt x="294" y="493"/>
                  <a:pt x="294" y="493"/>
                </a:cubicBezTo>
                <a:moveTo>
                  <a:pt x="317" y="470"/>
                </a:moveTo>
                <a:cubicBezTo>
                  <a:pt x="313" y="473"/>
                  <a:pt x="309" y="477"/>
                  <a:pt x="306" y="481"/>
                </a:cubicBezTo>
                <a:cubicBezTo>
                  <a:pt x="311" y="487"/>
                  <a:pt x="311" y="487"/>
                  <a:pt x="311" y="487"/>
                </a:cubicBezTo>
                <a:cubicBezTo>
                  <a:pt x="315" y="483"/>
                  <a:pt x="319" y="479"/>
                  <a:pt x="323" y="475"/>
                </a:cubicBezTo>
                <a:cubicBezTo>
                  <a:pt x="317" y="470"/>
                  <a:pt x="317" y="470"/>
                  <a:pt x="317" y="470"/>
                </a:cubicBezTo>
                <a:moveTo>
                  <a:pt x="341" y="446"/>
                </a:moveTo>
                <a:cubicBezTo>
                  <a:pt x="337" y="450"/>
                  <a:pt x="333" y="454"/>
                  <a:pt x="329" y="458"/>
                </a:cubicBezTo>
                <a:cubicBezTo>
                  <a:pt x="335" y="464"/>
                  <a:pt x="335" y="464"/>
                  <a:pt x="335" y="464"/>
                </a:cubicBezTo>
                <a:cubicBezTo>
                  <a:pt x="339" y="460"/>
                  <a:pt x="343" y="456"/>
                  <a:pt x="347" y="452"/>
                </a:cubicBezTo>
                <a:cubicBezTo>
                  <a:pt x="341" y="446"/>
                  <a:pt x="341" y="446"/>
                  <a:pt x="341" y="446"/>
                </a:cubicBezTo>
                <a:moveTo>
                  <a:pt x="364" y="423"/>
                </a:moveTo>
                <a:cubicBezTo>
                  <a:pt x="360" y="427"/>
                  <a:pt x="357" y="430"/>
                  <a:pt x="353" y="434"/>
                </a:cubicBezTo>
                <a:cubicBezTo>
                  <a:pt x="359" y="440"/>
                  <a:pt x="359" y="440"/>
                  <a:pt x="359" y="440"/>
                </a:cubicBezTo>
                <a:cubicBezTo>
                  <a:pt x="362" y="436"/>
                  <a:pt x="366" y="432"/>
                  <a:pt x="370" y="429"/>
                </a:cubicBezTo>
                <a:cubicBezTo>
                  <a:pt x="364" y="423"/>
                  <a:pt x="364" y="423"/>
                  <a:pt x="364" y="423"/>
                </a:cubicBezTo>
                <a:moveTo>
                  <a:pt x="388" y="399"/>
                </a:moveTo>
                <a:cubicBezTo>
                  <a:pt x="384" y="403"/>
                  <a:pt x="380" y="407"/>
                  <a:pt x="376" y="411"/>
                </a:cubicBezTo>
                <a:cubicBezTo>
                  <a:pt x="382" y="417"/>
                  <a:pt x="382" y="417"/>
                  <a:pt x="382" y="417"/>
                </a:cubicBezTo>
                <a:cubicBezTo>
                  <a:pt x="386" y="413"/>
                  <a:pt x="390" y="409"/>
                  <a:pt x="394" y="405"/>
                </a:cubicBezTo>
                <a:cubicBezTo>
                  <a:pt x="388" y="399"/>
                  <a:pt x="388" y="399"/>
                  <a:pt x="388" y="399"/>
                </a:cubicBezTo>
                <a:cubicBezTo>
                  <a:pt x="388" y="399"/>
                  <a:pt x="388" y="399"/>
                  <a:pt x="388" y="399"/>
                </a:cubicBezTo>
                <a:moveTo>
                  <a:pt x="411" y="376"/>
                </a:moveTo>
                <a:cubicBezTo>
                  <a:pt x="408" y="380"/>
                  <a:pt x="404" y="384"/>
                  <a:pt x="400" y="387"/>
                </a:cubicBezTo>
                <a:cubicBezTo>
                  <a:pt x="406" y="393"/>
                  <a:pt x="406" y="393"/>
                  <a:pt x="406" y="393"/>
                </a:cubicBezTo>
                <a:cubicBezTo>
                  <a:pt x="410" y="389"/>
                  <a:pt x="413" y="386"/>
                  <a:pt x="417" y="382"/>
                </a:cubicBezTo>
                <a:cubicBezTo>
                  <a:pt x="411" y="376"/>
                  <a:pt x="411" y="376"/>
                  <a:pt x="411" y="376"/>
                </a:cubicBezTo>
                <a:moveTo>
                  <a:pt x="435" y="352"/>
                </a:moveTo>
                <a:cubicBezTo>
                  <a:pt x="431" y="356"/>
                  <a:pt x="427" y="360"/>
                  <a:pt x="423" y="364"/>
                </a:cubicBezTo>
                <a:cubicBezTo>
                  <a:pt x="429" y="370"/>
                  <a:pt x="429" y="370"/>
                  <a:pt x="429" y="370"/>
                </a:cubicBezTo>
                <a:cubicBezTo>
                  <a:pt x="433" y="366"/>
                  <a:pt x="437" y="362"/>
                  <a:pt x="441" y="358"/>
                </a:cubicBezTo>
                <a:cubicBezTo>
                  <a:pt x="435" y="352"/>
                  <a:pt x="435" y="352"/>
                  <a:pt x="435" y="352"/>
                </a:cubicBezTo>
                <a:moveTo>
                  <a:pt x="459" y="329"/>
                </a:moveTo>
                <a:cubicBezTo>
                  <a:pt x="455" y="333"/>
                  <a:pt x="451" y="337"/>
                  <a:pt x="447" y="341"/>
                </a:cubicBezTo>
                <a:cubicBezTo>
                  <a:pt x="453" y="346"/>
                  <a:pt x="453" y="346"/>
                  <a:pt x="453" y="346"/>
                </a:cubicBezTo>
                <a:cubicBezTo>
                  <a:pt x="457" y="343"/>
                  <a:pt x="461" y="339"/>
                  <a:pt x="464" y="335"/>
                </a:cubicBezTo>
                <a:cubicBezTo>
                  <a:pt x="459" y="329"/>
                  <a:pt x="459" y="329"/>
                  <a:pt x="459" y="329"/>
                </a:cubicBezTo>
                <a:moveTo>
                  <a:pt x="482" y="305"/>
                </a:moveTo>
                <a:cubicBezTo>
                  <a:pt x="478" y="309"/>
                  <a:pt x="474" y="313"/>
                  <a:pt x="470" y="317"/>
                </a:cubicBezTo>
                <a:cubicBezTo>
                  <a:pt x="476" y="323"/>
                  <a:pt x="476" y="323"/>
                  <a:pt x="476" y="323"/>
                </a:cubicBezTo>
                <a:cubicBezTo>
                  <a:pt x="480" y="319"/>
                  <a:pt x="484" y="315"/>
                  <a:pt x="488" y="311"/>
                </a:cubicBezTo>
                <a:cubicBezTo>
                  <a:pt x="482" y="305"/>
                  <a:pt x="482" y="305"/>
                  <a:pt x="482" y="305"/>
                </a:cubicBezTo>
                <a:cubicBezTo>
                  <a:pt x="482" y="305"/>
                  <a:pt x="482" y="305"/>
                  <a:pt x="482" y="305"/>
                </a:cubicBezTo>
                <a:moveTo>
                  <a:pt x="506" y="282"/>
                </a:moveTo>
                <a:cubicBezTo>
                  <a:pt x="502" y="286"/>
                  <a:pt x="498" y="290"/>
                  <a:pt x="494" y="294"/>
                </a:cubicBezTo>
                <a:cubicBezTo>
                  <a:pt x="500" y="300"/>
                  <a:pt x="500" y="300"/>
                  <a:pt x="500" y="300"/>
                </a:cubicBezTo>
                <a:cubicBezTo>
                  <a:pt x="504" y="296"/>
                  <a:pt x="508" y="292"/>
                  <a:pt x="512" y="288"/>
                </a:cubicBezTo>
                <a:cubicBezTo>
                  <a:pt x="506" y="282"/>
                  <a:pt x="506" y="282"/>
                  <a:pt x="506" y="282"/>
                </a:cubicBezTo>
                <a:moveTo>
                  <a:pt x="529" y="258"/>
                </a:moveTo>
                <a:cubicBezTo>
                  <a:pt x="525" y="262"/>
                  <a:pt x="521" y="266"/>
                  <a:pt x="517" y="270"/>
                </a:cubicBezTo>
                <a:cubicBezTo>
                  <a:pt x="523" y="276"/>
                  <a:pt x="523" y="276"/>
                  <a:pt x="523" y="276"/>
                </a:cubicBezTo>
                <a:cubicBezTo>
                  <a:pt x="527" y="272"/>
                  <a:pt x="531" y="268"/>
                  <a:pt x="535" y="264"/>
                </a:cubicBezTo>
                <a:cubicBezTo>
                  <a:pt x="529" y="258"/>
                  <a:pt x="529" y="258"/>
                  <a:pt x="529" y="258"/>
                </a:cubicBezTo>
                <a:moveTo>
                  <a:pt x="553" y="235"/>
                </a:moveTo>
                <a:cubicBezTo>
                  <a:pt x="549" y="239"/>
                  <a:pt x="545" y="243"/>
                  <a:pt x="541" y="247"/>
                </a:cubicBezTo>
                <a:cubicBezTo>
                  <a:pt x="547" y="253"/>
                  <a:pt x="547" y="253"/>
                  <a:pt x="547" y="253"/>
                </a:cubicBezTo>
                <a:cubicBezTo>
                  <a:pt x="551" y="249"/>
                  <a:pt x="555" y="245"/>
                  <a:pt x="559" y="241"/>
                </a:cubicBezTo>
                <a:cubicBezTo>
                  <a:pt x="553" y="235"/>
                  <a:pt x="553" y="235"/>
                  <a:pt x="553" y="235"/>
                </a:cubicBezTo>
                <a:moveTo>
                  <a:pt x="576" y="211"/>
                </a:moveTo>
                <a:cubicBezTo>
                  <a:pt x="572" y="215"/>
                  <a:pt x="568" y="219"/>
                  <a:pt x="564" y="223"/>
                </a:cubicBezTo>
                <a:cubicBezTo>
                  <a:pt x="570" y="229"/>
                  <a:pt x="570" y="229"/>
                  <a:pt x="570" y="229"/>
                </a:cubicBezTo>
                <a:cubicBezTo>
                  <a:pt x="574" y="225"/>
                  <a:pt x="578" y="221"/>
                  <a:pt x="582" y="217"/>
                </a:cubicBezTo>
                <a:cubicBezTo>
                  <a:pt x="576" y="211"/>
                  <a:pt x="576" y="211"/>
                  <a:pt x="576" y="211"/>
                </a:cubicBezTo>
                <a:moveTo>
                  <a:pt x="600" y="188"/>
                </a:moveTo>
                <a:cubicBezTo>
                  <a:pt x="596" y="192"/>
                  <a:pt x="592" y="196"/>
                  <a:pt x="588" y="200"/>
                </a:cubicBezTo>
                <a:cubicBezTo>
                  <a:pt x="594" y="206"/>
                  <a:pt x="594" y="206"/>
                  <a:pt x="594" y="206"/>
                </a:cubicBezTo>
                <a:cubicBezTo>
                  <a:pt x="598" y="202"/>
                  <a:pt x="602" y="198"/>
                  <a:pt x="606" y="194"/>
                </a:cubicBezTo>
                <a:cubicBezTo>
                  <a:pt x="600" y="188"/>
                  <a:pt x="600" y="188"/>
                  <a:pt x="600" y="188"/>
                </a:cubicBezTo>
                <a:moveTo>
                  <a:pt x="623" y="164"/>
                </a:moveTo>
                <a:cubicBezTo>
                  <a:pt x="619" y="168"/>
                  <a:pt x="615" y="172"/>
                  <a:pt x="611" y="176"/>
                </a:cubicBezTo>
                <a:cubicBezTo>
                  <a:pt x="617" y="182"/>
                  <a:pt x="617" y="182"/>
                  <a:pt x="617" y="182"/>
                </a:cubicBezTo>
                <a:cubicBezTo>
                  <a:pt x="621" y="178"/>
                  <a:pt x="625" y="174"/>
                  <a:pt x="629" y="170"/>
                </a:cubicBezTo>
                <a:cubicBezTo>
                  <a:pt x="623" y="164"/>
                  <a:pt x="623" y="164"/>
                  <a:pt x="623" y="164"/>
                </a:cubicBezTo>
                <a:cubicBezTo>
                  <a:pt x="623" y="164"/>
                  <a:pt x="623" y="164"/>
                  <a:pt x="623" y="164"/>
                </a:cubicBezTo>
                <a:moveTo>
                  <a:pt x="647" y="141"/>
                </a:moveTo>
                <a:cubicBezTo>
                  <a:pt x="643" y="145"/>
                  <a:pt x="639" y="149"/>
                  <a:pt x="635" y="153"/>
                </a:cubicBezTo>
                <a:cubicBezTo>
                  <a:pt x="641" y="159"/>
                  <a:pt x="641" y="159"/>
                  <a:pt x="641" y="159"/>
                </a:cubicBezTo>
                <a:cubicBezTo>
                  <a:pt x="645" y="155"/>
                  <a:pt x="649" y="151"/>
                  <a:pt x="653" y="147"/>
                </a:cubicBezTo>
                <a:cubicBezTo>
                  <a:pt x="647" y="141"/>
                  <a:pt x="647" y="141"/>
                  <a:pt x="647" y="141"/>
                </a:cubicBezTo>
                <a:cubicBezTo>
                  <a:pt x="647" y="141"/>
                  <a:pt x="647" y="141"/>
                  <a:pt x="647" y="141"/>
                </a:cubicBezTo>
                <a:moveTo>
                  <a:pt x="670" y="117"/>
                </a:moveTo>
                <a:cubicBezTo>
                  <a:pt x="666" y="121"/>
                  <a:pt x="662" y="125"/>
                  <a:pt x="658" y="129"/>
                </a:cubicBezTo>
                <a:cubicBezTo>
                  <a:pt x="664" y="135"/>
                  <a:pt x="664" y="135"/>
                  <a:pt x="664" y="135"/>
                </a:cubicBezTo>
                <a:cubicBezTo>
                  <a:pt x="668" y="131"/>
                  <a:pt x="672" y="127"/>
                  <a:pt x="676" y="123"/>
                </a:cubicBezTo>
                <a:cubicBezTo>
                  <a:pt x="670" y="117"/>
                  <a:pt x="670" y="117"/>
                  <a:pt x="670" y="117"/>
                </a:cubicBezTo>
                <a:cubicBezTo>
                  <a:pt x="670" y="117"/>
                  <a:pt x="670" y="117"/>
                  <a:pt x="670" y="117"/>
                </a:cubicBezTo>
                <a:moveTo>
                  <a:pt x="694" y="94"/>
                </a:moveTo>
                <a:cubicBezTo>
                  <a:pt x="690" y="98"/>
                  <a:pt x="686" y="102"/>
                  <a:pt x="682" y="106"/>
                </a:cubicBezTo>
                <a:cubicBezTo>
                  <a:pt x="688" y="112"/>
                  <a:pt x="688" y="112"/>
                  <a:pt x="688" y="112"/>
                </a:cubicBezTo>
                <a:cubicBezTo>
                  <a:pt x="692" y="108"/>
                  <a:pt x="696" y="104"/>
                  <a:pt x="699" y="100"/>
                </a:cubicBezTo>
                <a:cubicBezTo>
                  <a:pt x="694" y="94"/>
                  <a:pt x="694" y="94"/>
                  <a:pt x="694" y="94"/>
                </a:cubicBezTo>
                <a:moveTo>
                  <a:pt x="717" y="70"/>
                </a:moveTo>
                <a:cubicBezTo>
                  <a:pt x="713" y="74"/>
                  <a:pt x="709" y="78"/>
                  <a:pt x="705" y="82"/>
                </a:cubicBezTo>
                <a:cubicBezTo>
                  <a:pt x="711" y="88"/>
                  <a:pt x="711" y="88"/>
                  <a:pt x="711" y="88"/>
                </a:cubicBezTo>
                <a:cubicBezTo>
                  <a:pt x="715" y="84"/>
                  <a:pt x="719" y="80"/>
                  <a:pt x="723" y="76"/>
                </a:cubicBezTo>
                <a:cubicBezTo>
                  <a:pt x="717" y="70"/>
                  <a:pt x="717" y="70"/>
                  <a:pt x="717" y="70"/>
                </a:cubicBezTo>
                <a:moveTo>
                  <a:pt x="740" y="47"/>
                </a:moveTo>
                <a:cubicBezTo>
                  <a:pt x="737" y="51"/>
                  <a:pt x="733" y="55"/>
                  <a:pt x="729" y="59"/>
                </a:cubicBezTo>
                <a:cubicBezTo>
                  <a:pt x="735" y="64"/>
                  <a:pt x="735" y="64"/>
                  <a:pt x="735" y="64"/>
                </a:cubicBezTo>
                <a:cubicBezTo>
                  <a:pt x="739" y="60"/>
                  <a:pt x="742" y="57"/>
                  <a:pt x="746" y="53"/>
                </a:cubicBezTo>
                <a:cubicBezTo>
                  <a:pt x="740" y="47"/>
                  <a:pt x="740" y="47"/>
                  <a:pt x="740" y="47"/>
                </a:cubicBezTo>
                <a:moveTo>
                  <a:pt x="764" y="23"/>
                </a:moveTo>
                <a:cubicBezTo>
                  <a:pt x="760" y="27"/>
                  <a:pt x="756" y="31"/>
                  <a:pt x="752" y="35"/>
                </a:cubicBezTo>
                <a:cubicBezTo>
                  <a:pt x="758" y="41"/>
                  <a:pt x="758" y="41"/>
                  <a:pt x="758" y="41"/>
                </a:cubicBezTo>
                <a:cubicBezTo>
                  <a:pt x="762" y="37"/>
                  <a:pt x="766" y="33"/>
                  <a:pt x="770" y="29"/>
                </a:cubicBezTo>
                <a:cubicBezTo>
                  <a:pt x="764" y="23"/>
                  <a:pt x="764" y="23"/>
                  <a:pt x="764" y="23"/>
                </a:cubicBezTo>
                <a:moveTo>
                  <a:pt x="787" y="0"/>
                </a:moveTo>
                <a:cubicBezTo>
                  <a:pt x="783" y="4"/>
                  <a:pt x="779" y="7"/>
                  <a:pt x="776" y="11"/>
                </a:cubicBezTo>
                <a:cubicBezTo>
                  <a:pt x="781" y="17"/>
                  <a:pt x="781" y="17"/>
                  <a:pt x="781" y="17"/>
                </a:cubicBezTo>
                <a:cubicBezTo>
                  <a:pt x="785" y="13"/>
                  <a:pt x="789" y="9"/>
                  <a:pt x="793" y="5"/>
                </a:cubicBezTo>
                <a:cubicBezTo>
                  <a:pt x="787" y="0"/>
                  <a:pt x="787" y="0"/>
                  <a:pt x="787" y="0"/>
                </a:cubicBezTo>
                <a:cubicBezTo>
                  <a:pt x="787" y="0"/>
                  <a:pt x="787" y="0"/>
                  <a:pt x="787" y="0"/>
                </a:cubicBezTo>
              </a:path>
            </a:pathLst>
          </a:custGeom>
          <a:solidFill>
            <a:srgbClr val="42210B"/>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9482" name="矩形 53">
            <a:extLst>
              <a:ext uri="{FF2B5EF4-FFF2-40B4-BE49-F238E27FC236}">
                <a16:creationId xmlns:a16="http://schemas.microsoft.com/office/drawing/2014/main" id="{44961523-66FB-4DC6-8A63-2BB88C62A064}"/>
              </a:ext>
            </a:extLst>
          </p:cNvPr>
          <p:cNvSpPr>
            <a:spLocks noChangeArrowheads="1"/>
          </p:cNvSpPr>
          <p:nvPr/>
        </p:nvSpPr>
        <p:spPr bwMode="auto">
          <a:xfrm>
            <a:off x="6235700" y="247967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2DCC70"/>
                </a:solidFill>
                <a:ea typeface="Kozuka Mincho Pro H" pitchFamily="2" charset="-128"/>
              </a:rPr>
              <a:t>25%</a:t>
            </a:r>
            <a:endParaRPr lang="zh-CN" altLang="en-US" sz="2800" b="1">
              <a:solidFill>
                <a:srgbClr val="2DCC70"/>
              </a:solidFill>
              <a:ea typeface="Kozuka Mincho Pro H" pitchFamily="2" charset="-128"/>
            </a:endParaRPr>
          </a:p>
        </p:txBody>
      </p:sp>
      <p:sp>
        <p:nvSpPr>
          <p:cNvPr id="19483" name="矩形 54">
            <a:extLst>
              <a:ext uri="{FF2B5EF4-FFF2-40B4-BE49-F238E27FC236}">
                <a16:creationId xmlns:a16="http://schemas.microsoft.com/office/drawing/2014/main" id="{0D39ED56-AE1F-486D-ADF3-0D0312C9D22F}"/>
              </a:ext>
            </a:extLst>
          </p:cNvPr>
          <p:cNvSpPr>
            <a:spLocks noChangeArrowheads="1"/>
          </p:cNvSpPr>
          <p:nvPr/>
        </p:nvSpPr>
        <p:spPr bwMode="auto">
          <a:xfrm>
            <a:off x="2144713" y="3352800"/>
            <a:ext cx="30448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19484" name="矩形 55">
            <a:extLst>
              <a:ext uri="{FF2B5EF4-FFF2-40B4-BE49-F238E27FC236}">
                <a16:creationId xmlns:a16="http://schemas.microsoft.com/office/drawing/2014/main" id="{46DFEA9A-D555-433E-B405-6DC9B11A96DD}"/>
              </a:ext>
            </a:extLst>
          </p:cNvPr>
          <p:cNvSpPr>
            <a:spLocks noChangeArrowheads="1"/>
          </p:cNvSpPr>
          <p:nvPr/>
        </p:nvSpPr>
        <p:spPr bwMode="auto">
          <a:xfrm>
            <a:off x="2112963" y="2859088"/>
            <a:ext cx="2909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2DCC70"/>
                </a:solidFill>
                <a:latin typeface="Calibri" panose="020F0502020204030204" pitchFamily="34" charset="0"/>
                <a:ea typeface="微软雅黑" panose="020B0503020204020204" pitchFamily="34" charset="-122"/>
                <a:sym typeface="Calibri" panose="020F0502020204030204" pitchFamily="34" charset="0"/>
              </a:rPr>
              <a:t>Team composition</a:t>
            </a:r>
            <a:endParaRPr lang="zh-CN" altLang="en-US" sz="2800" b="1">
              <a:solidFill>
                <a:srgbClr val="2DCC7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a:extLst>
              <a:ext uri="{FF2B5EF4-FFF2-40B4-BE49-F238E27FC236}">
                <a16:creationId xmlns:a16="http://schemas.microsoft.com/office/drawing/2014/main" id="{61FB88F8-575C-490D-A29D-A872E7FCA635}"/>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sp>
        <p:nvSpPr>
          <p:cNvPr id="20483" name="矩形 22">
            <a:extLst>
              <a:ext uri="{FF2B5EF4-FFF2-40B4-BE49-F238E27FC236}">
                <a16:creationId xmlns:a16="http://schemas.microsoft.com/office/drawing/2014/main" id="{1ECB7C04-94F4-4A61-BC0E-6599888422BA}"/>
              </a:ext>
            </a:extLst>
          </p:cNvPr>
          <p:cNvSpPr>
            <a:spLocks noChangeArrowheads="1"/>
          </p:cNvSpPr>
          <p:nvPr/>
        </p:nvSpPr>
        <p:spPr bwMode="auto">
          <a:xfrm>
            <a:off x="830263" y="1838325"/>
            <a:ext cx="10526712" cy="4356100"/>
          </a:xfrm>
          <a:prstGeom prst="rect">
            <a:avLst/>
          </a:prstGeom>
          <a:solidFill>
            <a:schemeClr val="bg1"/>
          </a:solidFill>
          <a:ln w="12700" cap="flat" cmpd="sng">
            <a:solidFill>
              <a:srgbClr val="42719B"/>
            </a:solidFill>
            <a:miter lim="800000"/>
            <a:headEnd/>
            <a:tailEnd/>
          </a:ln>
        </p:spPr>
        <p:txBody>
          <a:bodyPr anchor="ctr"/>
          <a:lstStyle/>
          <a:p>
            <a:pPr algn="ctr"/>
            <a:endParaRPr lang="zh-CN" altLang="zh-CN">
              <a:solidFill>
                <a:srgbClr val="2DCC70"/>
              </a:solidFill>
            </a:endParaRPr>
          </a:p>
        </p:txBody>
      </p:sp>
      <p:grpSp>
        <p:nvGrpSpPr>
          <p:cNvPr id="20484" name="Group 4">
            <a:extLst>
              <a:ext uri="{FF2B5EF4-FFF2-40B4-BE49-F238E27FC236}">
                <a16:creationId xmlns:a16="http://schemas.microsoft.com/office/drawing/2014/main" id="{E12577D5-F67B-421C-8B14-F3EB090C19BB}"/>
              </a:ext>
            </a:extLst>
          </p:cNvPr>
          <p:cNvGrpSpPr>
            <a:grpSpLocks/>
          </p:cNvGrpSpPr>
          <p:nvPr/>
        </p:nvGrpSpPr>
        <p:grpSpPr bwMode="auto">
          <a:xfrm>
            <a:off x="1022350" y="3987800"/>
            <a:ext cx="2159000" cy="1189038"/>
            <a:chOff x="0" y="0"/>
            <a:chExt cx="3112586" cy="1976718"/>
          </a:xfrm>
        </p:grpSpPr>
        <p:sp>
          <p:nvSpPr>
            <p:cNvPr id="20485" name="矩形 24">
              <a:extLst>
                <a:ext uri="{FF2B5EF4-FFF2-40B4-BE49-F238E27FC236}">
                  <a16:creationId xmlns:a16="http://schemas.microsoft.com/office/drawing/2014/main" id="{F6CA7614-D11B-4333-AE1F-ED0E44D4A5FB}"/>
                </a:ext>
              </a:extLst>
            </p:cNvPr>
            <p:cNvSpPr>
              <a:spLocks noChangeArrowheads="1"/>
            </p:cNvSpPr>
            <p:nvPr/>
          </p:nvSpPr>
          <p:spPr bwMode="auto">
            <a:xfrm>
              <a:off x="0" y="0"/>
              <a:ext cx="2918011" cy="1976718"/>
            </a:xfrm>
            <a:prstGeom prst="rect">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20486" name="等腰三角形 25">
              <a:extLst>
                <a:ext uri="{FF2B5EF4-FFF2-40B4-BE49-F238E27FC236}">
                  <a16:creationId xmlns:a16="http://schemas.microsoft.com/office/drawing/2014/main" id="{FF462D5D-2B30-4B37-9FFE-3D4881E72180}"/>
                </a:ext>
              </a:extLst>
            </p:cNvPr>
            <p:cNvSpPr>
              <a:spLocks noChangeArrowheads="1"/>
            </p:cNvSpPr>
            <p:nvPr/>
          </p:nvSpPr>
          <p:spPr bwMode="auto">
            <a:xfrm rot="5400000">
              <a:off x="2682280" y="813546"/>
              <a:ext cx="510987" cy="349623"/>
            </a:xfrm>
            <a:prstGeom prst="triangle">
              <a:avLst>
                <a:gd name="adj" fmla="val 50000"/>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grpSp>
        <p:nvGrpSpPr>
          <p:cNvPr id="20487" name="Group 7">
            <a:extLst>
              <a:ext uri="{FF2B5EF4-FFF2-40B4-BE49-F238E27FC236}">
                <a16:creationId xmlns:a16="http://schemas.microsoft.com/office/drawing/2014/main" id="{550FC572-885A-497F-9AF7-69F7A41FD4CF}"/>
              </a:ext>
            </a:extLst>
          </p:cNvPr>
          <p:cNvGrpSpPr>
            <a:grpSpLocks/>
          </p:cNvGrpSpPr>
          <p:nvPr/>
        </p:nvGrpSpPr>
        <p:grpSpPr bwMode="auto">
          <a:xfrm>
            <a:off x="4686300" y="4008438"/>
            <a:ext cx="1409700" cy="1189037"/>
            <a:chOff x="0" y="0"/>
            <a:chExt cx="1409041" cy="1188552"/>
          </a:xfrm>
        </p:grpSpPr>
        <p:sp>
          <p:nvSpPr>
            <p:cNvPr id="20488" name="矩形 27">
              <a:extLst>
                <a:ext uri="{FF2B5EF4-FFF2-40B4-BE49-F238E27FC236}">
                  <a16:creationId xmlns:a16="http://schemas.microsoft.com/office/drawing/2014/main" id="{F4C9FBC7-66DE-414D-93E7-520CEFB09381}"/>
                </a:ext>
              </a:extLst>
            </p:cNvPr>
            <p:cNvSpPr>
              <a:spLocks noChangeArrowheads="1"/>
            </p:cNvSpPr>
            <p:nvPr/>
          </p:nvSpPr>
          <p:spPr bwMode="auto">
            <a:xfrm>
              <a:off x="0" y="0"/>
              <a:ext cx="339111" cy="169470"/>
            </a:xfrm>
            <a:prstGeom prst="rect">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20489" name="矩形 28">
              <a:extLst>
                <a:ext uri="{FF2B5EF4-FFF2-40B4-BE49-F238E27FC236}">
                  <a16:creationId xmlns:a16="http://schemas.microsoft.com/office/drawing/2014/main" id="{4891C94E-9060-44D9-9134-3280DF1BB5B0}"/>
                </a:ext>
              </a:extLst>
            </p:cNvPr>
            <p:cNvSpPr>
              <a:spLocks noChangeArrowheads="1"/>
            </p:cNvSpPr>
            <p:nvPr/>
          </p:nvSpPr>
          <p:spPr bwMode="auto">
            <a:xfrm>
              <a:off x="4169" y="247049"/>
              <a:ext cx="837505" cy="169470"/>
            </a:xfrm>
            <a:prstGeom prst="rect">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20490" name="矩形 29">
              <a:extLst>
                <a:ext uri="{FF2B5EF4-FFF2-40B4-BE49-F238E27FC236}">
                  <a16:creationId xmlns:a16="http://schemas.microsoft.com/office/drawing/2014/main" id="{E2CC9E4E-CCF5-4A3C-A3B1-92BE3A8193A2}"/>
                </a:ext>
              </a:extLst>
            </p:cNvPr>
            <p:cNvSpPr>
              <a:spLocks noChangeArrowheads="1"/>
            </p:cNvSpPr>
            <p:nvPr/>
          </p:nvSpPr>
          <p:spPr bwMode="auto">
            <a:xfrm>
              <a:off x="0" y="504645"/>
              <a:ext cx="1409041" cy="169470"/>
            </a:xfrm>
            <a:prstGeom prst="rect">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20491" name="矩形 30">
              <a:extLst>
                <a:ext uri="{FF2B5EF4-FFF2-40B4-BE49-F238E27FC236}">
                  <a16:creationId xmlns:a16="http://schemas.microsoft.com/office/drawing/2014/main" id="{6BF936F4-C1CD-4B0C-862B-EF21EE3F72CA}"/>
                </a:ext>
              </a:extLst>
            </p:cNvPr>
            <p:cNvSpPr>
              <a:spLocks noChangeArrowheads="1"/>
            </p:cNvSpPr>
            <p:nvPr/>
          </p:nvSpPr>
          <p:spPr bwMode="auto">
            <a:xfrm>
              <a:off x="0" y="774291"/>
              <a:ext cx="1105257" cy="169470"/>
            </a:xfrm>
            <a:prstGeom prst="rect">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20492" name="矩形 31">
              <a:extLst>
                <a:ext uri="{FF2B5EF4-FFF2-40B4-BE49-F238E27FC236}">
                  <a16:creationId xmlns:a16="http://schemas.microsoft.com/office/drawing/2014/main" id="{96FD9689-812B-4E91-A923-C5C5AC71988A}"/>
                </a:ext>
              </a:extLst>
            </p:cNvPr>
            <p:cNvSpPr>
              <a:spLocks noChangeArrowheads="1"/>
            </p:cNvSpPr>
            <p:nvPr/>
          </p:nvSpPr>
          <p:spPr bwMode="auto">
            <a:xfrm>
              <a:off x="0" y="1019082"/>
              <a:ext cx="971610" cy="169470"/>
            </a:xfrm>
            <a:prstGeom prst="rect">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grpSp>
      <p:sp>
        <p:nvSpPr>
          <p:cNvPr id="20493" name="矩形 32">
            <a:extLst>
              <a:ext uri="{FF2B5EF4-FFF2-40B4-BE49-F238E27FC236}">
                <a16:creationId xmlns:a16="http://schemas.microsoft.com/office/drawing/2014/main" id="{C7F3D290-F2D1-4F4C-8E26-E2EE7238D381}"/>
              </a:ext>
            </a:extLst>
          </p:cNvPr>
          <p:cNvSpPr>
            <a:spLocks noChangeArrowheads="1"/>
          </p:cNvSpPr>
          <p:nvPr/>
        </p:nvSpPr>
        <p:spPr bwMode="auto">
          <a:xfrm>
            <a:off x="3717925" y="3873500"/>
            <a:ext cx="9350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a:solidFill>
                  <a:srgbClr val="000000"/>
                </a:solidFill>
                <a:latin typeface="Calibri" panose="020F0502020204030204" pitchFamily="34" charset="0"/>
                <a:ea typeface="微软雅黑" panose="020B0503020204020204" pitchFamily="34" charset="-122"/>
                <a:sym typeface="Calibri" panose="020F0502020204030204" pitchFamily="34" charset="0"/>
              </a:rPr>
              <a:t>TEXTHERE</a:t>
            </a:r>
            <a:endParaRPr lang="zh-CN" altLang="en-US" sz="1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4" name="矩形 33">
            <a:extLst>
              <a:ext uri="{FF2B5EF4-FFF2-40B4-BE49-F238E27FC236}">
                <a16:creationId xmlns:a16="http://schemas.microsoft.com/office/drawing/2014/main" id="{2DEC2CD0-FA9C-4A43-A77E-F7ADB64A38C1}"/>
              </a:ext>
            </a:extLst>
          </p:cNvPr>
          <p:cNvSpPr>
            <a:spLocks noChangeArrowheads="1"/>
          </p:cNvSpPr>
          <p:nvPr/>
        </p:nvSpPr>
        <p:spPr bwMode="auto">
          <a:xfrm>
            <a:off x="3717925" y="4137025"/>
            <a:ext cx="9350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a:solidFill>
                  <a:srgbClr val="000000"/>
                </a:solidFill>
                <a:latin typeface="Calibri" panose="020F0502020204030204" pitchFamily="34" charset="0"/>
                <a:ea typeface="微软雅黑" panose="020B0503020204020204" pitchFamily="34" charset="-122"/>
                <a:sym typeface="Calibri" panose="020F0502020204030204" pitchFamily="34" charset="0"/>
              </a:rPr>
              <a:t>TEXTHERE</a:t>
            </a:r>
            <a:endParaRPr lang="zh-CN" altLang="en-US" sz="1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5" name="矩形 34">
            <a:extLst>
              <a:ext uri="{FF2B5EF4-FFF2-40B4-BE49-F238E27FC236}">
                <a16:creationId xmlns:a16="http://schemas.microsoft.com/office/drawing/2014/main" id="{C09FCDC6-CB97-4355-9BB1-213813C08775}"/>
              </a:ext>
            </a:extLst>
          </p:cNvPr>
          <p:cNvSpPr>
            <a:spLocks noChangeArrowheads="1"/>
          </p:cNvSpPr>
          <p:nvPr/>
        </p:nvSpPr>
        <p:spPr bwMode="auto">
          <a:xfrm>
            <a:off x="3717925" y="4402138"/>
            <a:ext cx="9350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a:solidFill>
                  <a:srgbClr val="000000"/>
                </a:solidFill>
                <a:latin typeface="Calibri" panose="020F0502020204030204" pitchFamily="34" charset="0"/>
                <a:ea typeface="微软雅黑" panose="020B0503020204020204" pitchFamily="34" charset="-122"/>
                <a:sym typeface="Calibri" panose="020F0502020204030204" pitchFamily="34" charset="0"/>
              </a:rPr>
              <a:t>TEXTHERE</a:t>
            </a:r>
            <a:endParaRPr lang="zh-CN" altLang="en-US" sz="1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6" name="矩形 35">
            <a:extLst>
              <a:ext uri="{FF2B5EF4-FFF2-40B4-BE49-F238E27FC236}">
                <a16:creationId xmlns:a16="http://schemas.microsoft.com/office/drawing/2014/main" id="{43BE64ED-DEBD-4610-9AA6-709CB52B090D}"/>
              </a:ext>
            </a:extLst>
          </p:cNvPr>
          <p:cNvSpPr>
            <a:spLocks noChangeArrowheads="1"/>
          </p:cNvSpPr>
          <p:nvPr/>
        </p:nvSpPr>
        <p:spPr bwMode="auto">
          <a:xfrm>
            <a:off x="3717925" y="4667250"/>
            <a:ext cx="9350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a:solidFill>
                  <a:srgbClr val="000000"/>
                </a:solidFill>
                <a:latin typeface="Calibri" panose="020F0502020204030204" pitchFamily="34" charset="0"/>
                <a:ea typeface="微软雅黑" panose="020B0503020204020204" pitchFamily="34" charset="-122"/>
                <a:sym typeface="Calibri" panose="020F0502020204030204" pitchFamily="34" charset="0"/>
              </a:rPr>
              <a:t>TEXTHERE</a:t>
            </a:r>
            <a:endParaRPr lang="zh-CN" altLang="en-US" sz="1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7" name="矩形 36">
            <a:extLst>
              <a:ext uri="{FF2B5EF4-FFF2-40B4-BE49-F238E27FC236}">
                <a16:creationId xmlns:a16="http://schemas.microsoft.com/office/drawing/2014/main" id="{71C83B1D-557C-46E5-ABCF-8FF5686E68F5}"/>
              </a:ext>
            </a:extLst>
          </p:cNvPr>
          <p:cNvSpPr>
            <a:spLocks noChangeArrowheads="1"/>
          </p:cNvSpPr>
          <p:nvPr/>
        </p:nvSpPr>
        <p:spPr bwMode="auto">
          <a:xfrm>
            <a:off x="3717925" y="4930775"/>
            <a:ext cx="9350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200">
                <a:solidFill>
                  <a:srgbClr val="000000"/>
                </a:solidFill>
                <a:latin typeface="Calibri" panose="020F0502020204030204" pitchFamily="34" charset="0"/>
                <a:ea typeface="微软雅黑" panose="020B0503020204020204" pitchFamily="34" charset="-122"/>
                <a:sym typeface="Calibri" panose="020F0502020204030204" pitchFamily="34" charset="0"/>
              </a:rPr>
              <a:t>TEXTHERE</a:t>
            </a:r>
            <a:endParaRPr lang="zh-CN" altLang="en-US" sz="12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8" name="矩形 37">
            <a:extLst>
              <a:ext uri="{FF2B5EF4-FFF2-40B4-BE49-F238E27FC236}">
                <a16:creationId xmlns:a16="http://schemas.microsoft.com/office/drawing/2014/main" id="{D7DF150D-4830-430F-B4C5-FB7FC531E19A}"/>
              </a:ext>
            </a:extLst>
          </p:cNvPr>
          <p:cNvSpPr>
            <a:spLocks noChangeArrowheads="1"/>
          </p:cNvSpPr>
          <p:nvPr/>
        </p:nvSpPr>
        <p:spPr bwMode="auto">
          <a:xfrm>
            <a:off x="1023938" y="2344738"/>
            <a:ext cx="46704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a:t>
            </a:r>
            <a:endParaRPr lang="zh-CN" altLang="en-US"/>
          </a:p>
        </p:txBody>
      </p:sp>
      <p:sp>
        <p:nvSpPr>
          <p:cNvPr id="20499" name="矩形 38">
            <a:extLst>
              <a:ext uri="{FF2B5EF4-FFF2-40B4-BE49-F238E27FC236}">
                <a16:creationId xmlns:a16="http://schemas.microsoft.com/office/drawing/2014/main" id="{5F727F2B-7F35-4E1A-9E10-F4D8C638D64A}"/>
              </a:ext>
            </a:extLst>
          </p:cNvPr>
          <p:cNvSpPr>
            <a:spLocks noChangeArrowheads="1"/>
          </p:cNvSpPr>
          <p:nvPr/>
        </p:nvSpPr>
        <p:spPr bwMode="auto">
          <a:xfrm>
            <a:off x="7294563" y="3133725"/>
            <a:ext cx="38258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a:t>
            </a:r>
          </a:p>
        </p:txBody>
      </p:sp>
      <p:sp>
        <p:nvSpPr>
          <p:cNvPr id="20500" name="矩形 39">
            <a:extLst>
              <a:ext uri="{FF2B5EF4-FFF2-40B4-BE49-F238E27FC236}">
                <a16:creationId xmlns:a16="http://schemas.microsoft.com/office/drawing/2014/main" id="{1436F721-6A0F-4B4A-B60F-437A99423C17}"/>
              </a:ext>
            </a:extLst>
          </p:cNvPr>
          <p:cNvSpPr>
            <a:spLocks noChangeArrowheads="1"/>
          </p:cNvSpPr>
          <p:nvPr/>
        </p:nvSpPr>
        <p:spPr bwMode="auto">
          <a:xfrm>
            <a:off x="7291388" y="4735513"/>
            <a:ext cx="3825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a:t>
            </a:r>
          </a:p>
        </p:txBody>
      </p:sp>
      <p:sp>
        <p:nvSpPr>
          <p:cNvPr id="20501" name="文本框 40">
            <a:extLst>
              <a:ext uri="{FF2B5EF4-FFF2-40B4-BE49-F238E27FC236}">
                <a16:creationId xmlns:a16="http://schemas.microsoft.com/office/drawing/2014/main" id="{81F00857-E671-468D-A4C6-8B80F0F5F81A}"/>
              </a:ext>
            </a:extLst>
          </p:cNvPr>
          <p:cNvSpPr>
            <a:spLocks noChangeArrowheads="1"/>
          </p:cNvSpPr>
          <p:nvPr/>
        </p:nvSpPr>
        <p:spPr bwMode="auto">
          <a:xfrm>
            <a:off x="7291388" y="2424113"/>
            <a:ext cx="1258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b="1">
                <a:solidFill>
                  <a:srgbClr val="2DCC70"/>
                </a:solidFill>
                <a:latin typeface="Calibri" panose="020F0502020204030204" pitchFamily="34" charset="0"/>
                <a:ea typeface="微软雅黑" panose="020B0503020204020204" pitchFamily="34" charset="-122"/>
                <a:sym typeface="Calibri" panose="020F0502020204030204" pitchFamily="34" charset="0"/>
              </a:rPr>
              <a:t>80%</a:t>
            </a:r>
            <a:endParaRPr lang="zh-CN" altLang="en-US" sz="4800" b="1">
              <a:solidFill>
                <a:srgbClr val="2DCC7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502" name="文本框 41">
            <a:extLst>
              <a:ext uri="{FF2B5EF4-FFF2-40B4-BE49-F238E27FC236}">
                <a16:creationId xmlns:a16="http://schemas.microsoft.com/office/drawing/2014/main" id="{802A9052-D5E8-47EE-8729-FB2DAD9D84AD}"/>
              </a:ext>
            </a:extLst>
          </p:cNvPr>
          <p:cNvSpPr>
            <a:spLocks noChangeArrowheads="1"/>
          </p:cNvSpPr>
          <p:nvPr/>
        </p:nvSpPr>
        <p:spPr bwMode="auto">
          <a:xfrm>
            <a:off x="7291388" y="4052888"/>
            <a:ext cx="1258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800" b="1">
                <a:solidFill>
                  <a:srgbClr val="2DCC70"/>
                </a:solidFill>
                <a:latin typeface="Calibri" panose="020F0502020204030204" pitchFamily="34" charset="0"/>
                <a:ea typeface="微软雅黑" panose="020B0503020204020204" pitchFamily="34" charset="-122"/>
                <a:sym typeface="Calibri" panose="020F0502020204030204" pitchFamily="34" charset="0"/>
              </a:rPr>
              <a:t>20%</a:t>
            </a:r>
            <a:endParaRPr lang="zh-CN" altLang="en-US" sz="4800" b="1">
              <a:solidFill>
                <a:srgbClr val="2DCC7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503" name="矩形 42">
            <a:extLst>
              <a:ext uri="{FF2B5EF4-FFF2-40B4-BE49-F238E27FC236}">
                <a16:creationId xmlns:a16="http://schemas.microsoft.com/office/drawing/2014/main" id="{2D9E260F-9CFF-4EA0-8B92-A203AE795CB6}"/>
              </a:ext>
            </a:extLst>
          </p:cNvPr>
          <p:cNvSpPr>
            <a:spLocks noChangeArrowheads="1"/>
          </p:cNvSpPr>
          <p:nvPr/>
        </p:nvSpPr>
        <p:spPr bwMode="auto">
          <a:xfrm>
            <a:off x="1108075" y="4105275"/>
            <a:ext cx="1806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a:extLst>
              <a:ext uri="{FF2B5EF4-FFF2-40B4-BE49-F238E27FC236}">
                <a16:creationId xmlns:a16="http://schemas.microsoft.com/office/drawing/2014/main" id="{B45C875C-CDE3-43C9-8887-94C423BB6776}"/>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sp>
        <p:nvSpPr>
          <p:cNvPr id="21507" name="矩形 2">
            <a:extLst>
              <a:ext uri="{FF2B5EF4-FFF2-40B4-BE49-F238E27FC236}">
                <a16:creationId xmlns:a16="http://schemas.microsoft.com/office/drawing/2014/main" id="{15516068-37B0-47CA-8B8E-65973D17A3DF}"/>
              </a:ext>
            </a:extLst>
          </p:cNvPr>
          <p:cNvSpPr>
            <a:spLocks noChangeArrowheads="1"/>
          </p:cNvSpPr>
          <p:nvPr/>
        </p:nvSpPr>
        <p:spPr bwMode="auto">
          <a:xfrm>
            <a:off x="830263" y="1838325"/>
            <a:ext cx="10526712" cy="4356100"/>
          </a:xfrm>
          <a:prstGeom prst="rect">
            <a:avLst/>
          </a:prstGeom>
          <a:solidFill>
            <a:schemeClr val="bg1"/>
          </a:solidFill>
          <a:ln w="12700" cap="flat" cmpd="sng">
            <a:solidFill>
              <a:srgbClr val="42719B"/>
            </a:solidFill>
            <a:miter lim="800000"/>
            <a:headEnd/>
            <a:tailEnd/>
          </a:ln>
        </p:spPr>
        <p:txBody>
          <a:bodyPr anchor="ctr"/>
          <a:lstStyle/>
          <a:p>
            <a:pPr algn="ctr"/>
            <a:endParaRPr lang="zh-CN" altLang="zh-CN">
              <a:solidFill>
                <a:srgbClr val="2DCC70"/>
              </a:solidFill>
            </a:endParaRPr>
          </a:p>
        </p:txBody>
      </p:sp>
      <p:pic>
        <p:nvPicPr>
          <p:cNvPr id="21508" name="图表 3">
            <a:extLst>
              <a:ext uri="{FF2B5EF4-FFF2-40B4-BE49-F238E27FC236}">
                <a16:creationId xmlns:a16="http://schemas.microsoft.com/office/drawing/2014/main" id="{64BC8401-4888-44C4-ACAB-100E4904BA0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2781300"/>
            <a:ext cx="330200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矩形 4">
            <a:extLst>
              <a:ext uri="{FF2B5EF4-FFF2-40B4-BE49-F238E27FC236}">
                <a16:creationId xmlns:a16="http://schemas.microsoft.com/office/drawing/2014/main" id="{99E1EF23-18D6-4D43-935D-E0AF9B96F7DC}"/>
              </a:ext>
            </a:extLst>
          </p:cNvPr>
          <p:cNvSpPr>
            <a:spLocks noChangeArrowheads="1"/>
          </p:cNvSpPr>
          <p:nvPr/>
        </p:nvSpPr>
        <p:spPr bwMode="auto">
          <a:xfrm>
            <a:off x="5514975" y="3011488"/>
            <a:ext cx="49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en-US" altLang="zh-CN" sz="1400" b="1">
                <a:solidFill>
                  <a:srgbClr val="2DCC70"/>
                </a:solidFill>
                <a:latin typeface="Calibri" panose="020F0502020204030204" pitchFamily="34" charset="0"/>
                <a:ea typeface="微软雅黑" panose="020B0503020204020204" pitchFamily="34" charset="-122"/>
                <a:sym typeface="Calibri" panose="020F0502020204030204" pitchFamily="34" charset="0"/>
              </a:rPr>
              <a:t>80%</a:t>
            </a:r>
            <a:endParaRPr lang="zh-CN" altLang="en-US" sz="1400" b="1">
              <a:solidFill>
                <a:srgbClr val="2DCC7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0" name="矩形 5">
            <a:extLst>
              <a:ext uri="{FF2B5EF4-FFF2-40B4-BE49-F238E27FC236}">
                <a16:creationId xmlns:a16="http://schemas.microsoft.com/office/drawing/2014/main" id="{F0BD009D-696E-4A56-91A8-5E88177CBD0B}"/>
              </a:ext>
            </a:extLst>
          </p:cNvPr>
          <p:cNvSpPr>
            <a:spLocks noChangeArrowheads="1"/>
          </p:cNvSpPr>
          <p:nvPr/>
        </p:nvSpPr>
        <p:spPr bwMode="auto">
          <a:xfrm>
            <a:off x="5514975" y="3181350"/>
            <a:ext cx="49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en-US" altLang="zh-CN" sz="1400" b="1">
                <a:solidFill>
                  <a:srgbClr val="2DCC70"/>
                </a:solidFill>
                <a:latin typeface="Calibri" panose="020F0502020204030204" pitchFamily="34" charset="0"/>
                <a:ea typeface="微软雅黑" panose="020B0503020204020204" pitchFamily="34" charset="-122"/>
                <a:sym typeface="Calibri" panose="020F0502020204030204" pitchFamily="34" charset="0"/>
              </a:rPr>
              <a:t>70%</a:t>
            </a:r>
            <a:endParaRPr lang="zh-CN" altLang="en-US" sz="1400" b="1">
              <a:solidFill>
                <a:srgbClr val="2DCC7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1" name="矩形 6">
            <a:extLst>
              <a:ext uri="{FF2B5EF4-FFF2-40B4-BE49-F238E27FC236}">
                <a16:creationId xmlns:a16="http://schemas.microsoft.com/office/drawing/2014/main" id="{6BC7F486-C5AB-4184-A78C-C977428F60B6}"/>
              </a:ext>
            </a:extLst>
          </p:cNvPr>
          <p:cNvSpPr>
            <a:spLocks noChangeArrowheads="1"/>
          </p:cNvSpPr>
          <p:nvPr/>
        </p:nvSpPr>
        <p:spPr bwMode="auto">
          <a:xfrm>
            <a:off x="5514975" y="3349625"/>
            <a:ext cx="49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en-US" altLang="zh-CN" sz="1400" b="1">
                <a:solidFill>
                  <a:srgbClr val="2DCC70"/>
                </a:solidFill>
                <a:latin typeface="Calibri" panose="020F0502020204030204" pitchFamily="34" charset="0"/>
                <a:ea typeface="微软雅黑" panose="020B0503020204020204" pitchFamily="34" charset="-122"/>
                <a:sym typeface="Calibri" panose="020F0502020204030204" pitchFamily="34" charset="0"/>
              </a:rPr>
              <a:t>60%</a:t>
            </a:r>
            <a:endParaRPr lang="zh-CN" altLang="en-US" sz="1400" b="1">
              <a:solidFill>
                <a:srgbClr val="2DCC7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2" name="矩形 7">
            <a:extLst>
              <a:ext uri="{FF2B5EF4-FFF2-40B4-BE49-F238E27FC236}">
                <a16:creationId xmlns:a16="http://schemas.microsoft.com/office/drawing/2014/main" id="{A0151BF1-B3AE-4B04-BA0C-696D0064E609}"/>
              </a:ext>
            </a:extLst>
          </p:cNvPr>
          <p:cNvSpPr>
            <a:spLocks noChangeArrowheads="1"/>
          </p:cNvSpPr>
          <p:nvPr/>
        </p:nvSpPr>
        <p:spPr bwMode="auto">
          <a:xfrm>
            <a:off x="5514975" y="3517900"/>
            <a:ext cx="49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p>
            <a:r>
              <a:rPr lang="en-US" altLang="zh-CN" sz="1400" b="1">
                <a:solidFill>
                  <a:srgbClr val="2DCC70"/>
                </a:solidFill>
                <a:latin typeface="Calibri" panose="020F0502020204030204" pitchFamily="34" charset="0"/>
                <a:ea typeface="微软雅黑" panose="020B0503020204020204" pitchFamily="34" charset="-122"/>
                <a:sym typeface="Calibri" panose="020F0502020204030204" pitchFamily="34" charset="0"/>
              </a:rPr>
              <a:t>40%</a:t>
            </a:r>
            <a:endParaRPr lang="zh-CN" altLang="en-US" sz="1400" b="1">
              <a:solidFill>
                <a:srgbClr val="2DCC7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1513" name="矩形 8">
            <a:extLst>
              <a:ext uri="{FF2B5EF4-FFF2-40B4-BE49-F238E27FC236}">
                <a16:creationId xmlns:a16="http://schemas.microsoft.com/office/drawing/2014/main" id="{8E7357B2-34E7-4E81-80BA-41D594E71B42}"/>
              </a:ext>
            </a:extLst>
          </p:cNvPr>
          <p:cNvSpPr>
            <a:spLocks noChangeArrowheads="1"/>
          </p:cNvSpPr>
          <p:nvPr/>
        </p:nvSpPr>
        <p:spPr bwMode="auto">
          <a:xfrm>
            <a:off x="1158875" y="2906713"/>
            <a:ext cx="29559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velit neque, auctor sit amet aliquam vel, ullamcorper sit amet ligula. Nulla quis lorem ut libero malesuada feugiat. Vestibulum ac diam sit amet quam</a:t>
            </a:r>
            <a:endParaRPr lang="zh-CN" altLang="en-US"/>
          </a:p>
        </p:txBody>
      </p:sp>
      <p:sp>
        <p:nvSpPr>
          <p:cNvPr id="21514" name="矩形 9">
            <a:extLst>
              <a:ext uri="{FF2B5EF4-FFF2-40B4-BE49-F238E27FC236}">
                <a16:creationId xmlns:a16="http://schemas.microsoft.com/office/drawing/2014/main" id="{58E8B19B-8972-41D4-B70E-0BD30C6B6D5D}"/>
              </a:ext>
            </a:extLst>
          </p:cNvPr>
          <p:cNvSpPr>
            <a:spLocks noChangeArrowheads="1"/>
          </p:cNvSpPr>
          <p:nvPr/>
        </p:nvSpPr>
        <p:spPr bwMode="auto">
          <a:xfrm>
            <a:off x="1158875" y="2673350"/>
            <a:ext cx="1327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2DCC7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a:p>
        </p:txBody>
      </p:sp>
      <p:sp>
        <p:nvSpPr>
          <p:cNvPr id="21515" name="矩形 10">
            <a:extLst>
              <a:ext uri="{FF2B5EF4-FFF2-40B4-BE49-F238E27FC236}">
                <a16:creationId xmlns:a16="http://schemas.microsoft.com/office/drawing/2014/main" id="{AA088F5C-4FDF-469B-AFC2-BEC264D2753C}"/>
              </a:ext>
            </a:extLst>
          </p:cNvPr>
          <p:cNvSpPr>
            <a:spLocks noChangeArrowheads="1"/>
          </p:cNvSpPr>
          <p:nvPr/>
        </p:nvSpPr>
        <p:spPr bwMode="auto">
          <a:xfrm>
            <a:off x="1047750" y="2784475"/>
            <a:ext cx="111125" cy="111125"/>
          </a:xfrm>
          <a:prstGeom prst="rect">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21516" name="矩形 11">
            <a:extLst>
              <a:ext uri="{FF2B5EF4-FFF2-40B4-BE49-F238E27FC236}">
                <a16:creationId xmlns:a16="http://schemas.microsoft.com/office/drawing/2014/main" id="{ED1CD9A2-0D40-4B98-9DE0-9E0F987F6239}"/>
              </a:ext>
            </a:extLst>
          </p:cNvPr>
          <p:cNvSpPr>
            <a:spLocks noChangeArrowheads="1"/>
          </p:cNvSpPr>
          <p:nvPr/>
        </p:nvSpPr>
        <p:spPr bwMode="auto">
          <a:xfrm>
            <a:off x="1158875" y="4670425"/>
            <a:ext cx="1327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2DCC7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a:p>
        </p:txBody>
      </p:sp>
      <p:sp>
        <p:nvSpPr>
          <p:cNvPr id="21517" name="矩形 12">
            <a:extLst>
              <a:ext uri="{FF2B5EF4-FFF2-40B4-BE49-F238E27FC236}">
                <a16:creationId xmlns:a16="http://schemas.microsoft.com/office/drawing/2014/main" id="{8327AB68-4134-4938-B728-BC711D05F4DB}"/>
              </a:ext>
            </a:extLst>
          </p:cNvPr>
          <p:cNvSpPr>
            <a:spLocks noChangeArrowheads="1"/>
          </p:cNvSpPr>
          <p:nvPr/>
        </p:nvSpPr>
        <p:spPr bwMode="auto">
          <a:xfrm>
            <a:off x="1047750" y="4781550"/>
            <a:ext cx="111125" cy="111125"/>
          </a:xfrm>
          <a:prstGeom prst="rect">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21518" name="矩形 13">
            <a:extLst>
              <a:ext uri="{FF2B5EF4-FFF2-40B4-BE49-F238E27FC236}">
                <a16:creationId xmlns:a16="http://schemas.microsoft.com/office/drawing/2014/main" id="{3DC45FFB-2FE5-4A0F-94AA-81370B840E2A}"/>
              </a:ext>
            </a:extLst>
          </p:cNvPr>
          <p:cNvSpPr>
            <a:spLocks noChangeArrowheads="1"/>
          </p:cNvSpPr>
          <p:nvPr/>
        </p:nvSpPr>
        <p:spPr bwMode="auto">
          <a:xfrm>
            <a:off x="8585200" y="2671763"/>
            <a:ext cx="1325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2DCC7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a:p>
        </p:txBody>
      </p:sp>
      <p:sp>
        <p:nvSpPr>
          <p:cNvPr id="21519" name="矩形 14">
            <a:extLst>
              <a:ext uri="{FF2B5EF4-FFF2-40B4-BE49-F238E27FC236}">
                <a16:creationId xmlns:a16="http://schemas.microsoft.com/office/drawing/2014/main" id="{B8AE4759-BCE1-47CF-BC8D-7F6E726E307C}"/>
              </a:ext>
            </a:extLst>
          </p:cNvPr>
          <p:cNvSpPr>
            <a:spLocks noChangeArrowheads="1"/>
          </p:cNvSpPr>
          <p:nvPr/>
        </p:nvSpPr>
        <p:spPr bwMode="auto">
          <a:xfrm>
            <a:off x="8472488" y="2781300"/>
            <a:ext cx="112712" cy="112713"/>
          </a:xfrm>
          <a:prstGeom prst="rect">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21520" name="矩形 15">
            <a:extLst>
              <a:ext uri="{FF2B5EF4-FFF2-40B4-BE49-F238E27FC236}">
                <a16:creationId xmlns:a16="http://schemas.microsoft.com/office/drawing/2014/main" id="{152F3BE1-CD0D-4877-BA92-8653CAF9F73F}"/>
              </a:ext>
            </a:extLst>
          </p:cNvPr>
          <p:cNvSpPr>
            <a:spLocks noChangeArrowheads="1"/>
          </p:cNvSpPr>
          <p:nvPr/>
        </p:nvSpPr>
        <p:spPr bwMode="auto">
          <a:xfrm>
            <a:off x="8696325" y="4670425"/>
            <a:ext cx="1325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2DCC7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a:p>
        </p:txBody>
      </p:sp>
      <p:sp>
        <p:nvSpPr>
          <p:cNvPr id="21521" name="矩形 16">
            <a:extLst>
              <a:ext uri="{FF2B5EF4-FFF2-40B4-BE49-F238E27FC236}">
                <a16:creationId xmlns:a16="http://schemas.microsoft.com/office/drawing/2014/main" id="{EEA2438B-8699-421D-BD7F-E9298674AF7B}"/>
              </a:ext>
            </a:extLst>
          </p:cNvPr>
          <p:cNvSpPr>
            <a:spLocks noChangeArrowheads="1"/>
          </p:cNvSpPr>
          <p:nvPr/>
        </p:nvSpPr>
        <p:spPr bwMode="auto">
          <a:xfrm>
            <a:off x="8583613" y="4781550"/>
            <a:ext cx="112712" cy="111125"/>
          </a:xfrm>
          <a:prstGeom prst="rect">
            <a:avLst/>
          </a:pr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21522" name="矩形 17">
            <a:extLst>
              <a:ext uri="{FF2B5EF4-FFF2-40B4-BE49-F238E27FC236}">
                <a16:creationId xmlns:a16="http://schemas.microsoft.com/office/drawing/2014/main" id="{E8B70762-4834-4B07-92EC-E20CECCBC2E9}"/>
              </a:ext>
            </a:extLst>
          </p:cNvPr>
          <p:cNvSpPr>
            <a:spLocks noChangeArrowheads="1"/>
          </p:cNvSpPr>
          <p:nvPr/>
        </p:nvSpPr>
        <p:spPr bwMode="auto">
          <a:xfrm>
            <a:off x="1158875" y="4903788"/>
            <a:ext cx="29559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velit neque, auctor sit amet aliquam vel, ullamcorper sit amet ligula. Nulla quis lorem ut libero malesuada feugiat. Vestibulum ac diam sit amet quam</a:t>
            </a:r>
            <a:endParaRPr lang="zh-CN" altLang="en-US"/>
          </a:p>
        </p:txBody>
      </p:sp>
      <p:sp>
        <p:nvSpPr>
          <p:cNvPr id="21523" name="矩形 18">
            <a:extLst>
              <a:ext uri="{FF2B5EF4-FFF2-40B4-BE49-F238E27FC236}">
                <a16:creationId xmlns:a16="http://schemas.microsoft.com/office/drawing/2014/main" id="{FEE63A42-0777-47E3-9C78-3822F7ADD9A5}"/>
              </a:ext>
            </a:extLst>
          </p:cNvPr>
          <p:cNvSpPr>
            <a:spLocks noChangeArrowheads="1"/>
          </p:cNvSpPr>
          <p:nvPr/>
        </p:nvSpPr>
        <p:spPr bwMode="auto">
          <a:xfrm>
            <a:off x="8696325" y="5003800"/>
            <a:ext cx="29559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velit neque, auctor sit amet aliquam vel, ullamcorper sit amet ligula. Nulla quis lorem ut libero malesuada feugiat. Vestibulum ac diam sit amet quam</a:t>
            </a:r>
            <a:endParaRPr lang="zh-CN" altLang="en-US"/>
          </a:p>
        </p:txBody>
      </p:sp>
      <p:sp>
        <p:nvSpPr>
          <p:cNvPr id="21524" name="矩形 19">
            <a:extLst>
              <a:ext uri="{FF2B5EF4-FFF2-40B4-BE49-F238E27FC236}">
                <a16:creationId xmlns:a16="http://schemas.microsoft.com/office/drawing/2014/main" id="{052C6F73-0CE5-4607-80A4-B34FF333E7E3}"/>
              </a:ext>
            </a:extLst>
          </p:cNvPr>
          <p:cNvSpPr>
            <a:spLocks noChangeArrowheads="1"/>
          </p:cNvSpPr>
          <p:nvPr/>
        </p:nvSpPr>
        <p:spPr bwMode="auto">
          <a:xfrm>
            <a:off x="8594725" y="2922588"/>
            <a:ext cx="29559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velit neque, auctor sit amet aliquam vel, ullamcorper sit amet ligula. Nulla quis lorem ut libero malesuada feugiat. Vestibulum ac diam sit amet quam</a:t>
            </a:r>
            <a:endParaRPr lang="zh-CN" altLang="en-US"/>
          </a:p>
        </p:txBody>
      </p:sp>
      <p:sp>
        <p:nvSpPr>
          <p:cNvPr id="21525" name="椭圆 20">
            <a:extLst>
              <a:ext uri="{FF2B5EF4-FFF2-40B4-BE49-F238E27FC236}">
                <a16:creationId xmlns:a16="http://schemas.microsoft.com/office/drawing/2014/main" id="{5180182A-CC8A-465A-B7BC-8BA16D5E85E9}"/>
              </a:ext>
            </a:extLst>
          </p:cNvPr>
          <p:cNvSpPr>
            <a:spLocks noChangeArrowheads="1"/>
          </p:cNvSpPr>
          <p:nvPr/>
        </p:nvSpPr>
        <p:spPr bwMode="auto">
          <a:xfrm>
            <a:off x="5657850" y="3995738"/>
            <a:ext cx="711200" cy="711200"/>
          </a:xfrm>
          <a:prstGeom prst="ellipse">
            <a:avLst/>
          </a:prstGeom>
          <a:solidFill>
            <a:srgbClr val="1BBC9B"/>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a:extLst>
              <a:ext uri="{FF2B5EF4-FFF2-40B4-BE49-F238E27FC236}">
                <a16:creationId xmlns:a16="http://schemas.microsoft.com/office/drawing/2014/main" id="{E8BFCE99-E7B7-4C62-9B84-53E0C4621C8D}"/>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sp>
        <p:nvSpPr>
          <p:cNvPr id="22531" name="矩形 2">
            <a:extLst>
              <a:ext uri="{FF2B5EF4-FFF2-40B4-BE49-F238E27FC236}">
                <a16:creationId xmlns:a16="http://schemas.microsoft.com/office/drawing/2014/main" id="{20A81DBF-4F49-450A-9CBD-6049DF3CE071}"/>
              </a:ext>
            </a:extLst>
          </p:cNvPr>
          <p:cNvSpPr>
            <a:spLocks noChangeArrowheads="1"/>
          </p:cNvSpPr>
          <p:nvPr/>
        </p:nvSpPr>
        <p:spPr bwMode="auto">
          <a:xfrm>
            <a:off x="830263" y="1838325"/>
            <a:ext cx="10526712" cy="4356100"/>
          </a:xfrm>
          <a:prstGeom prst="rect">
            <a:avLst/>
          </a:prstGeom>
          <a:solidFill>
            <a:schemeClr val="bg1"/>
          </a:solidFill>
          <a:ln w="12700" cap="flat" cmpd="sng">
            <a:solidFill>
              <a:srgbClr val="42719B"/>
            </a:solidFill>
            <a:miter lim="800000"/>
            <a:headEnd/>
            <a:tailEnd/>
          </a:ln>
        </p:spPr>
        <p:txBody>
          <a:bodyPr anchor="ctr"/>
          <a:lstStyle/>
          <a:p>
            <a:pPr algn="ctr"/>
            <a:endParaRPr lang="zh-CN" altLang="zh-CN">
              <a:solidFill>
                <a:srgbClr val="2DCC70"/>
              </a:solidFill>
            </a:endParaRPr>
          </a:p>
        </p:txBody>
      </p:sp>
      <p:pic>
        <p:nvPicPr>
          <p:cNvPr id="22532" name="图表 4">
            <a:extLst>
              <a:ext uri="{FF2B5EF4-FFF2-40B4-BE49-F238E27FC236}">
                <a16:creationId xmlns:a16="http://schemas.microsoft.com/office/drawing/2014/main" id="{35D62FF0-A381-4FFF-A86D-B9BAE547177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2362200"/>
            <a:ext cx="4733925"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同心圆 5">
            <a:extLst>
              <a:ext uri="{FF2B5EF4-FFF2-40B4-BE49-F238E27FC236}">
                <a16:creationId xmlns:a16="http://schemas.microsoft.com/office/drawing/2014/main" id="{D4813976-ECC2-4412-B7BF-4E16017ABEC5}"/>
              </a:ext>
            </a:extLst>
          </p:cNvPr>
          <p:cNvSpPr>
            <a:spLocks noChangeArrowheads="1"/>
          </p:cNvSpPr>
          <p:nvPr/>
        </p:nvSpPr>
        <p:spPr bwMode="auto">
          <a:xfrm>
            <a:off x="6594475" y="2219325"/>
            <a:ext cx="746125" cy="746125"/>
          </a:xfrm>
          <a:custGeom>
            <a:avLst/>
            <a:gdLst>
              <a:gd name="G0" fmla="+- 1998 0 0"/>
              <a:gd name="G1" fmla="+- 21600 0 1998"/>
              <a:gd name="G2" fmla="+- 21600 0 19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98" y="10800"/>
                </a:moveTo>
                <a:cubicBezTo>
                  <a:pt x="1998" y="15661"/>
                  <a:pt x="5939" y="19602"/>
                  <a:pt x="10800" y="19602"/>
                </a:cubicBezTo>
                <a:cubicBezTo>
                  <a:pt x="15661" y="19602"/>
                  <a:pt x="19602" y="15661"/>
                  <a:pt x="19602" y="10800"/>
                </a:cubicBezTo>
                <a:cubicBezTo>
                  <a:pt x="19602" y="5939"/>
                  <a:pt x="15661" y="1998"/>
                  <a:pt x="10800" y="1998"/>
                </a:cubicBezTo>
                <a:cubicBezTo>
                  <a:pt x="5939" y="1998"/>
                  <a:pt x="1998" y="5939"/>
                  <a:pt x="1998" y="10800"/>
                </a:cubicBezTo>
                <a:close/>
              </a:path>
            </a:pathLst>
          </a:cu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p>
        </p:txBody>
      </p:sp>
      <p:sp>
        <p:nvSpPr>
          <p:cNvPr id="22534" name="同心圆 6">
            <a:extLst>
              <a:ext uri="{FF2B5EF4-FFF2-40B4-BE49-F238E27FC236}">
                <a16:creationId xmlns:a16="http://schemas.microsoft.com/office/drawing/2014/main" id="{C97C6516-F2A1-4E96-87DB-BAD5D35B9F4B}"/>
              </a:ext>
            </a:extLst>
          </p:cNvPr>
          <p:cNvSpPr>
            <a:spLocks noChangeArrowheads="1"/>
          </p:cNvSpPr>
          <p:nvPr/>
        </p:nvSpPr>
        <p:spPr bwMode="auto">
          <a:xfrm>
            <a:off x="6594475" y="3146425"/>
            <a:ext cx="746125" cy="746125"/>
          </a:xfrm>
          <a:custGeom>
            <a:avLst/>
            <a:gdLst>
              <a:gd name="G0" fmla="+- 1998 0 0"/>
              <a:gd name="G1" fmla="+- 21600 0 1998"/>
              <a:gd name="G2" fmla="+- 21600 0 19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98" y="10800"/>
                </a:moveTo>
                <a:cubicBezTo>
                  <a:pt x="1998" y="15661"/>
                  <a:pt x="5939" y="19602"/>
                  <a:pt x="10800" y="19602"/>
                </a:cubicBezTo>
                <a:cubicBezTo>
                  <a:pt x="15661" y="19602"/>
                  <a:pt x="19602" y="15661"/>
                  <a:pt x="19602" y="10800"/>
                </a:cubicBezTo>
                <a:cubicBezTo>
                  <a:pt x="19602" y="5939"/>
                  <a:pt x="15661" y="1998"/>
                  <a:pt x="10800" y="1998"/>
                </a:cubicBezTo>
                <a:cubicBezTo>
                  <a:pt x="5939" y="1998"/>
                  <a:pt x="1998" y="5939"/>
                  <a:pt x="1998" y="10800"/>
                </a:cubicBezTo>
                <a:close/>
              </a:path>
            </a:pathLst>
          </a:cu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p>
        </p:txBody>
      </p:sp>
      <p:sp>
        <p:nvSpPr>
          <p:cNvPr id="22535" name="同心圆 7">
            <a:extLst>
              <a:ext uri="{FF2B5EF4-FFF2-40B4-BE49-F238E27FC236}">
                <a16:creationId xmlns:a16="http://schemas.microsoft.com/office/drawing/2014/main" id="{C1725C9C-91B8-48BC-B4B3-9AAA02C5FADC}"/>
              </a:ext>
            </a:extLst>
          </p:cNvPr>
          <p:cNvSpPr>
            <a:spLocks noChangeArrowheads="1"/>
          </p:cNvSpPr>
          <p:nvPr/>
        </p:nvSpPr>
        <p:spPr bwMode="auto">
          <a:xfrm>
            <a:off x="6594475" y="4073525"/>
            <a:ext cx="746125" cy="746125"/>
          </a:xfrm>
          <a:custGeom>
            <a:avLst/>
            <a:gdLst>
              <a:gd name="G0" fmla="+- 1998 0 0"/>
              <a:gd name="G1" fmla="+- 21600 0 1998"/>
              <a:gd name="G2" fmla="+- 21600 0 19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98" y="10800"/>
                </a:moveTo>
                <a:cubicBezTo>
                  <a:pt x="1998" y="15661"/>
                  <a:pt x="5939" y="19602"/>
                  <a:pt x="10800" y="19602"/>
                </a:cubicBezTo>
                <a:cubicBezTo>
                  <a:pt x="15661" y="19602"/>
                  <a:pt x="19602" y="15661"/>
                  <a:pt x="19602" y="10800"/>
                </a:cubicBezTo>
                <a:cubicBezTo>
                  <a:pt x="19602" y="5939"/>
                  <a:pt x="15661" y="1998"/>
                  <a:pt x="10800" y="1998"/>
                </a:cubicBezTo>
                <a:cubicBezTo>
                  <a:pt x="5939" y="1998"/>
                  <a:pt x="1998" y="5939"/>
                  <a:pt x="1998" y="10800"/>
                </a:cubicBezTo>
                <a:close/>
              </a:path>
            </a:pathLst>
          </a:cu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p>
        </p:txBody>
      </p:sp>
      <p:sp>
        <p:nvSpPr>
          <p:cNvPr id="22536" name="同心圆 8">
            <a:extLst>
              <a:ext uri="{FF2B5EF4-FFF2-40B4-BE49-F238E27FC236}">
                <a16:creationId xmlns:a16="http://schemas.microsoft.com/office/drawing/2014/main" id="{5DC30136-FC4A-423E-9D51-4AF5FCEBE8CD}"/>
              </a:ext>
            </a:extLst>
          </p:cNvPr>
          <p:cNvSpPr>
            <a:spLocks noChangeArrowheads="1"/>
          </p:cNvSpPr>
          <p:nvPr/>
        </p:nvSpPr>
        <p:spPr bwMode="auto">
          <a:xfrm>
            <a:off x="6594475" y="5000625"/>
            <a:ext cx="746125" cy="744538"/>
          </a:xfrm>
          <a:custGeom>
            <a:avLst/>
            <a:gdLst>
              <a:gd name="G0" fmla="+- 1998 0 0"/>
              <a:gd name="G1" fmla="+- 21600 0 1998"/>
              <a:gd name="G2" fmla="+- 21600 0 19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98" y="10800"/>
                </a:moveTo>
                <a:cubicBezTo>
                  <a:pt x="1998" y="15661"/>
                  <a:pt x="5939" y="19602"/>
                  <a:pt x="10800" y="19602"/>
                </a:cubicBezTo>
                <a:cubicBezTo>
                  <a:pt x="15661" y="19602"/>
                  <a:pt x="19602" y="15661"/>
                  <a:pt x="19602" y="10800"/>
                </a:cubicBezTo>
                <a:cubicBezTo>
                  <a:pt x="19602" y="5939"/>
                  <a:pt x="15661" y="1998"/>
                  <a:pt x="10800" y="1998"/>
                </a:cubicBezTo>
                <a:cubicBezTo>
                  <a:pt x="5939" y="1998"/>
                  <a:pt x="1998" y="5939"/>
                  <a:pt x="1998" y="10800"/>
                </a:cubicBezTo>
                <a:close/>
              </a:path>
            </a:pathLst>
          </a:custGeom>
          <a:solidFill>
            <a:srgbClr val="2DCC7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p>
        </p:txBody>
      </p:sp>
      <p:sp>
        <p:nvSpPr>
          <p:cNvPr id="22537" name="矩形 9">
            <a:extLst>
              <a:ext uri="{FF2B5EF4-FFF2-40B4-BE49-F238E27FC236}">
                <a16:creationId xmlns:a16="http://schemas.microsoft.com/office/drawing/2014/main" id="{B9EE5F9B-1872-4423-85FC-A0B12137CA07}"/>
              </a:ext>
            </a:extLst>
          </p:cNvPr>
          <p:cNvSpPr>
            <a:spLocks noChangeArrowheads="1"/>
          </p:cNvSpPr>
          <p:nvPr/>
        </p:nvSpPr>
        <p:spPr bwMode="auto">
          <a:xfrm>
            <a:off x="7340600" y="2441575"/>
            <a:ext cx="380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38" name="矩形 10">
            <a:extLst>
              <a:ext uri="{FF2B5EF4-FFF2-40B4-BE49-F238E27FC236}">
                <a16:creationId xmlns:a16="http://schemas.microsoft.com/office/drawing/2014/main" id="{16D5B349-AEC8-4ABB-951A-407E366F5407}"/>
              </a:ext>
            </a:extLst>
          </p:cNvPr>
          <p:cNvSpPr>
            <a:spLocks noChangeArrowheads="1"/>
          </p:cNvSpPr>
          <p:nvPr/>
        </p:nvSpPr>
        <p:spPr bwMode="auto">
          <a:xfrm>
            <a:off x="7340600" y="2219325"/>
            <a:ext cx="153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2DCC7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2DCC7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39" name="矩形 11">
            <a:extLst>
              <a:ext uri="{FF2B5EF4-FFF2-40B4-BE49-F238E27FC236}">
                <a16:creationId xmlns:a16="http://schemas.microsoft.com/office/drawing/2014/main" id="{E06AF0A8-3850-4661-A3A9-4A508B092EF9}"/>
              </a:ext>
            </a:extLst>
          </p:cNvPr>
          <p:cNvSpPr>
            <a:spLocks noChangeArrowheads="1"/>
          </p:cNvSpPr>
          <p:nvPr/>
        </p:nvSpPr>
        <p:spPr bwMode="auto">
          <a:xfrm>
            <a:off x="7340600" y="3368675"/>
            <a:ext cx="380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40" name="矩形 12">
            <a:extLst>
              <a:ext uri="{FF2B5EF4-FFF2-40B4-BE49-F238E27FC236}">
                <a16:creationId xmlns:a16="http://schemas.microsoft.com/office/drawing/2014/main" id="{62297233-BE90-4DCF-A3E5-3E5FFFF925EF}"/>
              </a:ext>
            </a:extLst>
          </p:cNvPr>
          <p:cNvSpPr>
            <a:spLocks noChangeArrowheads="1"/>
          </p:cNvSpPr>
          <p:nvPr/>
        </p:nvSpPr>
        <p:spPr bwMode="auto">
          <a:xfrm>
            <a:off x="7340600" y="3146425"/>
            <a:ext cx="1536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2DCC7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2DCC7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41" name="矩形 13">
            <a:extLst>
              <a:ext uri="{FF2B5EF4-FFF2-40B4-BE49-F238E27FC236}">
                <a16:creationId xmlns:a16="http://schemas.microsoft.com/office/drawing/2014/main" id="{CB132CD0-5761-40E4-BBA1-D27647C2D852}"/>
              </a:ext>
            </a:extLst>
          </p:cNvPr>
          <p:cNvSpPr>
            <a:spLocks noChangeArrowheads="1"/>
          </p:cNvSpPr>
          <p:nvPr/>
        </p:nvSpPr>
        <p:spPr bwMode="auto">
          <a:xfrm>
            <a:off x="7340600" y="4295775"/>
            <a:ext cx="380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42" name="矩形 14">
            <a:extLst>
              <a:ext uri="{FF2B5EF4-FFF2-40B4-BE49-F238E27FC236}">
                <a16:creationId xmlns:a16="http://schemas.microsoft.com/office/drawing/2014/main" id="{B267DE2B-0DF1-4136-8542-9D0CABF22E46}"/>
              </a:ext>
            </a:extLst>
          </p:cNvPr>
          <p:cNvSpPr>
            <a:spLocks noChangeArrowheads="1"/>
          </p:cNvSpPr>
          <p:nvPr/>
        </p:nvSpPr>
        <p:spPr bwMode="auto">
          <a:xfrm>
            <a:off x="7340600" y="4073525"/>
            <a:ext cx="1536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2DCC7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2DCC7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43" name="矩形 15">
            <a:extLst>
              <a:ext uri="{FF2B5EF4-FFF2-40B4-BE49-F238E27FC236}">
                <a16:creationId xmlns:a16="http://schemas.microsoft.com/office/drawing/2014/main" id="{04A2E883-5747-46E2-9DD9-9C1CDADF8101}"/>
              </a:ext>
            </a:extLst>
          </p:cNvPr>
          <p:cNvSpPr>
            <a:spLocks noChangeArrowheads="1"/>
          </p:cNvSpPr>
          <p:nvPr/>
        </p:nvSpPr>
        <p:spPr bwMode="auto">
          <a:xfrm>
            <a:off x="7340600" y="5222875"/>
            <a:ext cx="380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44" name="矩形 16">
            <a:extLst>
              <a:ext uri="{FF2B5EF4-FFF2-40B4-BE49-F238E27FC236}">
                <a16:creationId xmlns:a16="http://schemas.microsoft.com/office/drawing/2014/main" id="{71FAF4D6-EEC1-46EC-B4D9-E99D6EA1A77B}"/>
              </a:ext>
            </a:extLst>
          </p:cNvPr>
          <p:cNvSpPr>
            <a:spLocks noChangeArrowheads="1"/>
          </p:cNvSpPr>
          <p:nvPr/>
        </p:nvSpPr>
        <p:spPr bwMode="auto">
          <a:xfrm>
            <a:off x="7340600" y="5000625"/>
            <a:ext cx="1536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b="1">
                <a:solidFill>
                  <a:srgbClr val="2DCC7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2DCC7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45" name="Freeform 199">
            <a:extLst>
              <a:ext uri="{FF2B5EF4-FFF2-40B4-BE49-F238E27FC236}">
                <a16:creationId xmlns:a16="http://schemas.microsoft.com/office/drawing/2014/main" id="{967287B7-7741-4482-9970-5B8ED616E7E5}"/>
              </a:ext>
            </a:extLst>
          </p:cNvPr>
          <p:cNvSpPr>
            <a:spLocks noChangeAspect="1" noChangeArrowheads="1"/>
          </p:cNvSpPr>
          <p:nvPr/>
        </p:nvSpPr>
        <p:spPr bwMode="auto">
          <a:xfrm>
            <a:off x="6832600" y="4284663"/>
            <a:ext cx="268288" cy="323850"/>
          </a:xfrm>
          <a:custGeom>
            <a:avLst/>
            <a:gdLst>
              <a:gd name="T0" fmla="*/ 43 w 48"/>
              <a:gd name="T1" fmla="*/ 2 h 58"/>
              <a:gd name="T2" fmla="*/ 18 w 48"/>
              <a:gd name="T3" fmla="*/ 17 h 58"/>
              <a:gd name="T4" fmla="*/ 2 w 48"/>
              <a:gd name="T5" fmla="*/ 17 h 58"/>
              <a:gd name="T6" fmla="*/ 0 w 48"/>
              <a:gd name="T7" fmla="*/ 19 h 58"/>
              <a:gd name="T8" fmla="*/ 0 w 48"/>
              <a:gd name="T9" fmla="*/ 39 h 58"/>
              <a:gd name="T10" fmla="*/ 2 w 48"/>
              <a:gd name="T11" fmla="*/ 41 h 58"/>
              <a:gd name="T12" fmla="*/ 19 w 48"/>
              <a:gd name="T13" fmla="*/ 41 h 58"/>
              <a:gd name="T14" fmla="*/ 43 w 48"/>
              <a:gd name="T15" fmla="*/ 56 h 58"/>
              <a:gd name="T16" fmla="*/ 48 w 48"/>
              <a:gd name="T17" fmla="*/ 51 h 58"/>
              <a:gd name="T18" fmla="*/ 48 w 48"/>
              <a:gd name="T19" fmla="*/ 7 h 58"/>
              <a:gd name="T20" fmla="*/ 43 w 48"/>
              <a:gd name="T21" fmla="*/ 2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58"/>
              <a:gd name="T35" fmla="*/ 48 w 4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58">
                <a:moveTo>
                  <a:pt x="43" y="2"/>
                </a:moveTo>
                <a:cubicBezTo>
                  <a:pt x="18" y="17"/>
                  <a:pt x="18" y="17"/>
                  <a:pt x="18" y="17"/>
                </a:cubicBezTo>
                <a:cubicBezTo>
                  <a:pt x="2" y="17"/>
                  <a:pt x="2" y="17"/>
                  <a:pt x="2" y="17"/>
                </a:cubicBezTo>
                <a:cubicBezTo>
                  <a:pt x="1" y="17"/>
                  <a:pt x="0" y="18"/>
                  <a:pt x="0" y="19"/>
                </a:cubicBezTo>
                <a:cubicBezTo>
                  <a:pt x="0" y="39"/>
                  <a:pt x="0" y="39"/>
                  <a:pt x="0" y="39"/>
                </a:cubicBezTo>
                <a:cubicBezTo>
                  <a:pt x="0" y="40"/>
                  <a:pt x="1" y="41"/>
                  <a:pt x="2" y="41"/>
                </a:cubicBezTo>
                <a:cubicBezTo>
                  <a:pt x="19" y="41"/>
                  <a:pt x="19" y="41"/>
                  <a:pt x="19" y="41"/>
                </a:cubicBezTo>
                <a:cubicBezTo>
                  <a:pt x="43" y="56"/>
                  <a:pt x="43" y="56"/>
                  <a:pt x="43" y="56"/>
                </a:cubicBezTo>
                <a:cubicBezTo>
                  <a:pt x="47" y="58"/>
                  <a:pt x="48" y="56"/>
                  <a:pt x="48" y="51"/>
                </a:cubicBezTo>
                <a:cubicBezTo>
                  <a:pt x="48" y="7"/>
                  <a:pt x="48" y="7"/>
                  <a:pt x="48" y="7"/>
                </a:cubicBezTo>
                <a:cubicBezTo>
                  <a:pt x="48" y="2"/>
                  <a:pt x="47" y="0"/>
                  <a:pt x="43" y="2"/>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22546" name="Group 18">
            <a:extLst>
              <a:ext uri="{FF2B5EF4-FFF2-40B4-BE49-F238E27FC236}">
                <a16:creationId xmlns:a16="http://schemas.microsoft.com/office/drawing/2014/main" id="{B75DAF82-9E42-418A-ADA5-217845D98B03}"/>
              </a:ext>
            </a:extLst>
          </p:cNvPr>
          <p:cNvGrpSpPr>
            <a:grpSpLocks/>
          </p:cNvGrpSpPr>
          <p:nvPr/>
        </p:nvGrpSpPr>
        <p:grpSpPr bwMode="auto">
          <a:xfrm>
            <a:off x="6823075" y="3357563"/>
            <a:ext cx="288925" cy="323850"/>
            <a:chOff x="0" y="0"/>
            <a:chExt cx="214313" cy="239713"/>
          </a:xfrm>
        </p:grpSpPr>
        <p:sp>
          <p:nvSpPr>
            <p:cNvPr id="22547" name="Freeform 162">
              <a:extLst>
                <a:ext uri="{FF2B5EF4-FFF2-40B4-BE49-F238E27FC236}">
                  <a16:creationId xmlns:a16="http://schemas.microsoft.com/office/drawing/2014/main" id="{35131814-362A-4CEC-9D79-FEF154C0E6C0}"/>
                </a:ext>
              </a:extLst>
            </p:cNvPr>
            <p:cNvSpPr>
              <a:spLocks noChangeArrowheads="1"/>
            </p:cNvSpPr>
            <p:nvPr/>
          </p:nvSpPr>
          <p:spPr bwMode="auto">
            <a:xfrm>
              <a:off x="0" y="0"/>
              <a:ext cx="187325" cy="239713"/>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4"/>
                <a:gd name="T65" fmla="*/ 50 w 5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48" name="Rectangle 163">
              <a:extLst>
                <a:ext uri="{FF2B5EF4-FFF2-40B4-BE49-F238E27FC236}">
                  <a16:creationId xmlns:a16="http://schemas.microsoft.com/office/drawing/2014/main" id="{3E4F8565-23B5-47B4-8A91-EE75C9DAF520}"/>
                </a:ext>
              </a:extLst>
            </p:cNvPr>
            <p:cNvSpPr>
              <a:spLocks noChangeArrowheads="1"/>
            </p:cNvSpPr>
            <p:nvPr/>
          </p:nvSpPr>
          <p:spPr bwMode="auto">
            <a:xfrm>
              <a:off x="168275" y="44450"/>
              <a:ext cx="46038" cy="14288"/>
            </a:xfrm>
            <a:prstGeom prst="rect">
              <a:avLst/>
            </a:pr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22549" name="任意多边形 21">
            <a:extLst>
              <a:ext uri="{FF2B5EF4-FFF2-40B4-BE49-F238E27FC236}">
                <a16:creationId xmlns:a16="http://schemas.microsoft.com/office/drawing/2014/main" id="{9F3E955C-EDD3-4063-B343-88F44C01D269}"/>
              </a:ext>
            </a:extLst>
          </p:cNvPr>
          <p:cNvSpPr>
            <a:spLocks noChangeAspect="1" noChangeArrowheads="1"/>
          </p:cNvSpPr>
          <p:nvPr/>
        </p:nvSpPr>
        <p:spPr bwMode="auto">
          <a:xfrm>
            <a:off x="6804025" y="2451100"/>
            <a:ext cx="323850" cy="282575"/>
          </a:xfrm>
          <a:custGeom>
            <a:avLst/>
            <a:gdLst>
              <a:gd name="T0" fmla="*/ 211138 w 241301"/>
              <a:gd name="T1" fmla="*/ 60325 h 211138"/>
              <a:gd name="T2" fmla="*/ 226220 w 241301"/>
              <a:gd name="T3" fmla="*/ 60325 h 211138"/>
              <a:gd name="T4" fmla="*/ 241301 w 241301"/>
              <a:gd name="T5" fmla="*/ 75406 h 211138"/>
              <a:gd name="T6" fmla="*/ 241301 w 241301"/>
              <a:gd name="T7" fmla="*/ 196057 h 211138"/>
              <a:gd name="T8" fmla="*/ 226220 w 241301"/>
              <a:gd name="T9" fmla="*/ 211138 h 211138"/>
              <a:gd name="T10" fmla="*/ 211138 w 241301"/>
              <a:gd name="T11" fmla="*/ 211138 h 211138"/>
              <a:gd name="T12" fmla="*/ 211138 w 241301"/>
              <a:gd name="T13" fmla="*/ 60325 h 211138"/>
              <a:gd name="T14" fmla="*/ 46038 w 241301"/>
              <a:gd name="T15" fmla="*/ 60325 h 211138"/>
              <a:gd name="T16" fmla="*/ 195263 w 241301"/>
              <a:gd name="T17" fmla="*/ 60325 h 211138"/>
              <a:gd name="T18" fmla="*/ 195263 w 241301"/>
              <a:gd name="T19" fmla="*/ 211138 h 211138"/>
              <a:gd name="T20" fmla="*/ 46038 w 241301"/>
              <a:gd name="T21" fmla="*/ 211138 h 211138"/>
              <a:gd name="T22" fmla="*/ 15081 w 241301"/>
              <a:gd name="T23" fmla="*/ 60325 h 211138"/>
              <a:gd name="T24" fmla="*/ 30163 w 241301"/>
              <a:gd name="T25" fmla="*/ 60325 h 211138"/>
              <a:gd name="T26" fmla="*/ 30163 w 241301"/>
              <a:gd name="T27" fmla="*/ 211138 h 211138"/>
              <a:gd name="T28" fmla="*/ 15081 w 241301"/>
              <a:gd name="T29" fmla="*/ 211138 h 211138"/>
              <a:gd name="T30" fmla="*/ 0 w 241301"/>
              <a:gd name="T31" fmla="*/ 196057 h 211138"/>
              <a:gd name="T32" fmla="*/ 0 w 241301"/>
              <a:gd name="T33" fmla="*/ 75406 h 211138"/>
              <a:gd name="T34" fmla="*/ 15081 w 241301"/>
              <a:gd name="T35" fmla="*/ 60325 h 211138"/>
              <a:gd name="T36" fmla="*/ 91017 w 241301"/>
              <a:gd name="T37" fmla="*/ 0 h 211138"/>
              <a:gd name="T38" fmla="*/ 150283 w 241301"/>
              <a:gd name="T39" fmla="*/ 0 h 211138"/>
              <a:gd name="T40" fmla="*/ 165100 w 241301"/>
              <a:gd name="T41" fmla="*/ 14817 h 211138"/>
              <a:gd name="T42" fmla="*/ 165100 w 241301"/>
              <a:gd name="T43" fmla="*/ 44450 h 211138"/>
              <a:gd name="T44" fmla="*/ 150283 w 241301"/>
              <a:gd name="T45" fmla="*/ 44450 h 211138"/>
              <a:gd name="T46" fmla="*/ 150283 w 241301"/>
              <a:gd name="T47" fmla="*/ 22225 h 211138"/>
              <a:gd name="T48" fmla="*/ 142875 w 241301"/>
              <a:gd name="T49" fmla="*/ 14817 h 211138"/>
              <a:gd name="T50" fmla="*/ 98425 w 241301"/>
              <a:gd name="T51" fmla="*/ 14817 h 211138"/>
              <a:gd name="T52" fmla="*/ 91017 w 241301"/>
              <a:gd name="T53" fmla="*/ 22225 h 211138"/>
              <a:gd name="T54" fmla="*/ 91017 w 241301"/>
              <a:gd name="T55" fmla="*/ 44450 h 211138"/>
              <a:gd name="T56" fmla="*/ 76200 w 241301"/>
              <a:gd name="T57" fmla="*/ 44450 h 211138"/>
              <a:gd name="T58" fmla="*/ 76200 w 241301"/>
              <a:gd name="T59" fmla="*/ 14817 h 211138"/>
              <a:gd name="T60" fmla="*/ 91017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1301"/>
              <a:gd name="T94" fmla="*/ 0 h 211138"/>
              <a:gd name="T95" fmla="*/ 241301 w 241301"/>
              <a:gd name="T96" fmla="*/ 211138 h 211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22550" name="Group 22">
            <a:extLst>
              <a:ext uri="{FF2B5EF4-FFF2-40B4-BE49-F238E27FC236}">
                <a16:creationId xmlns:a16="http://schemas.microsoft.com/office/drawing/2014/main" id="{6B8299A8-631C-4779-AE1E-F3D43E01DC49}"/>
              </a:ext>
            </a:extLst>
          </p:cNvPr>
          <p:cNvGrpSpPr>
            <a:grpSpLocks/>
          </p:cNvGrpSpPr>
          <p:nvPr/>
        </p:nvGrpSpPr>
        <p:grpSpPr bwMode="auto">
          <a:xfrm>
            <a:off x="6805613" y="5210175"/>
            <a:ext cx="322262" cy="323850"/>
            <a:chOff x="0" y="0"/>
            <a:chExt cx="239713" cy="241300"/>
          </a:xfrm>
        </p:grpSpPr>
        <p:sp>
          <p:nvSpPr>
            <p:cNvPr id="22551" name="Freeform 86">
              <a:extLst>
                <a:ext uri="{FF2B5EF4-FFF2-40B4-BE49-F238E27FC236}">
                  <a16:creationId xmlns:a16="http://schemas.microsoft.com/office/drawing/2014/main" id="{DA924202-575D-4FB3-8607-49E123593B20}"/>
                </a:ext>
              </a:extLst>
            </p:cNvPr>
            <p:cNvSpPr>
              <a:spLocks noEditPoints="1" noChangeArrowheads="1"/>
            </p:cNvSpPr>
            <p:nvPr/>
          </p:nvSpPr>
          <p:spPr bwMode="auto">
            <a:xfrm>
              <a:off x="0" y="0"/>
              <a:ext cx="239713" cy="241300"/>
            </a:xfrm>
            <a:custGeom>
              <a:avLst/>
              <a:gdLst>
                <a:gd name="T0" fmla="*/ 132 w 151"/>
                <a:gd name="T1" fmla="*/ 0 h 152"/>
                <a:gd name="T2" fmla="*/ 132 w 151"/>
                <a:gd name="T3" fmla="*/ 0 h 152"/>
                <a:gd name="T4" fmla="*/ 132 w 151"/>
                <a:gd name="T5" fmla="*/ 0 h 152"/>
                <a:gd name="T6" fmla="*/ 19 w 151"/>
                <a:gd name="T7" fmla="*/ 0 h 152"/>
                <a:gd name="T8" fmla="*/ 19 w 151"/>
                <a:gd name="T9" fmla="*/ 0 h 152"/>
                <a:gd name="T10" fmla="*/ 19 w 151"/>
                <a:gd name="T11" fmla="*/ 0 h 152"/>
                <a:gd name="T12" fmla="*/ 0 w 151"/>
                <a:gd name="T13" fmla="*/ 95 h 152"/>
                <a:gd name="T14" fmla="*/ 0 w 151"/>
                <a:gd name="T15" fmla="*/ 152 h 152"/>
                <a:gd name="T16" fmla="*/ 151 w 151"/>
                <a:gd name="T17" fmla="*/ 152 h 152"/>
                <a:gd name="T18" fmla="*/ 151 w 151"/>
                <a:gd name="T19" fmla="*/ 95 h 152"/>
                <a:gd name="T20" fmla="*/ 132 w 151"/>
                <a:gd name="T21" fmla="*/ 0 h 152"/>
                <a:gd name="T22" fmla="*/ 9 w 151"/>
                <a:gd name="T23" fmla="*/ 95 h 152"/>
                <a:gd name="T24" fmla="*/ 26 w 151"/>
                <a:gd name="T25" fmla="*/ 10 h 152"/>
                <a:gd name="T26" fmla="*/ 125 w 151"/>
                <a:gd name="T27" fmla="*/ 10 h 152"/>
                <a:gd name="T28" fmla="*/ 142 w 151"/>
                <a:gd name="T29" fmla="*/ 95 h 152"/>
                <a:gd name="T30" fmla="*/ 9 w 151"/>
                <a:gd name="T31" fmla="*/ 95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152"/>
                <a:gd name="T50" fmla="*/ 151 w 151"/>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152">
                  <a:moveTo>
                    <a:pt x="132" y="0"/>
                  </a:moveTo>
                  <a:lnTo>
                    <a:pt x="132" y="0"/>
                  </a:lnTo>
                  <a:lnTo>
                    <a:pt x="132" y="0"/>
                  </a:lnTo>
                  <a:lnTo>
                    <a:pt x="19" y="0"/>
                  </a:lnTo>
                  <a:lnTo>
                    <a:pt x="19" y="0"/>
                  </a:lnTo>
                  <a:lnTo>
                    <a:pt x="19" y="0"/>
                  </a:lnTo>
                  <a:lnTo>
                    <a:pt x="0" y="95"/>
                  </a:lnTo>
                  <a:lnTo>
                    <a:pt x="0" y="152"/>
                  </a:lnTo>
                  <a:lnTo>
                    <a:pt x="151" y="152"/>
                  </a:lnTo>
                  <a:lnTo>
                    <a:pt x="151" y="95"/>
                  </a:lnTo>
                  <a:lnTo>
                    <a:pt x="132" y="0"/>
                  </a:lnTo>
                  <a:close/>
                  <a:moveTo>
                    <a:pt x="9" y="95"/>
                  </a:moveTo>
                  <a:lnTo>
                    <a:pt x="26" y="10"/>
                  </a:lnTo>
                  <a:lnTo>
                    <a:pt x="125" y="10"/>
                  </a:lnTo>
                  <a:lnTo>
                    <a:pt x="142" y="95"/>
                  </a:lnTo>
                  <a:lnTo>
                    <a:pt x="9" y="95"/>
                  </a:lnTo>
                  <a:close/>
                </a:path>
              </a:pathLst>
            </a:cu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52" name="Rectangle 87">
              <a:extLst>
                <a:ext uri="{FF2B5EF4-FFF2-40B4-BE49-F238E27FC236}">
                  <a16:creationId xmlns:a16="http://schemas.microsoft.com/office/drawing/2014/main" id="{46E66340-304A-4AFB-83ED-EABBBE333704}"/>
                </a:ext>
              </a:extLst>
            </p:cNvPr>
            <p:cNvSpPr>
              <a:spLocks noChangeArrowheads="1"/>
            </p:cNvSpPr>
            <p:nvPr/>
          </p:nvSpPr>
          <p:spPr bwMode="auto">
            <a:xfrm>
              <a:off x="44450" y="120650"/>
              <a:ext cx="150813" cy="15875"/>
            </a:xfrm>
            <a:prstGeom prst="rect">
              <a:avLst/>
            </a:pr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53" name="Rectangle 88">
              <a:extLst>
                <a:ext uri="{FF2B5EF4-FFF2-40B4-BE49-F238E27FC236}">
                  <a16:creationId xmlns:a16="http://schemas.microsoft.com/office/drawing/2014/main" id="{6CE29892-7128-47D0-BFAB-0438E2AA2831}"/>
                </a:ext>
              </a:extLst>
            </p:cNvPr>
            <p:cNvSpPr>
              <a:spLocks noChangeArrowheads="1"/>
            </p:cNvSpPr>
            <p:nvPr/>
          </p:nvSpPr>
          <p:spPr bwMode="auto">
            <a:xfrm>
              <a:off x="52387" y="90488"/>
              <a:ext cx="134938" cy="15875"/>
            </a:xfrm>
            <a:prstGeom prst="rect">
              <a:avLst/>
            </a:pr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54" name="Rectangle 89">
              <a:extLst>
                <a:ext uri="{FF2B5EF4-FFF2-40B4-BE49-F238E27FC236}">
                  <a16:creationId xmlns:a16="http://schemas.microsoft.com/office/drawing/2014/main" id="{B3B5F921-76C5-4ABD-84F3-2DAED2BB7CA0}"/>
                </a:ext>
              </a:extLst>
            </p:cNvPr>
            <p:cNvSpPr>
              <a:spLocks noChangeArrowheads="1"/>
            </p:cNvSpPr>
            <p:nvPr/>
          </p:nvSpPr>
          <p:spPr bwMode="auto">
            <a:xfrm>
              <a:off x="60325" y="60325"/>
              <a:ext cx="119063" cy="15875"/>
            </a:xfrm>
            <a:prstGeom prst="rect">
              <a:avLst/>
            </a:pr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2555" name="Rectangle 90">
              <a:extLst>
                <a:ext uri="{FF2B5EF4-FFF2-40B4-BE49-F238E27FC236}">
                  <a16:creationId xmlns:a16="http://schemas.microsoft.com/office/drawing/2014/main" id="{23C1279A-B986-4167-BC1E-5C07B32A612E}"/>
                </a:ext>
              </a:extLst>
            </p:cNvPr>
            <p:cNvSpPr>
              <a:spLocks noChangeArrowheads="1"/>
            </p:cNvSpPr>
            <p:nvPr/>
          </p:nvSpPr>
          <p:spPr bwMode="auto">
            <a:xfrm>
              <a:off x="66675" y="30163"/>
              <a:ext cx="106363" cy="15875"/>
            </a:xfrm>
            <a:prstGeom prst="rect">
              <a:avLst/>
            </a:prstGeom>
            <a:solidFill>
              <a:schemeClr val="tx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9">
            <a:extLst>
              <a:ext uri="{FF2B5EF4-FFF2-40B4-BE49-F238E27FC236}">
                <a16:creationId xmlns:a16="http://schemas.microsoft.com/office/drawing/2014/main" id="{7A841CD5-B94A-418F-A2D1-F1B495AA0558}"/>
              </a:ext>
            </a:extLst>
          </p:cNvPr>
          <p:cNvSpPr>
            <a:spLocks noChangeArrowheads="1"/>
          </p:cNvSpPr>
          <p:nvPr/>
        </p:nvSpPr>
        <p:spPr bwMode="auto">
          <a:xfrm>
            <a:off x="5969000" y="2136775"/>
            <a:ext cx="6223000" cy="2247900"/>
          </a:xfrm>
          <a:prstGeom prst="rect">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zh-CN">
              <a:solidFill>
                <a:srgbClr val="FFFFFF"/>
              </a:solidFill>
            </a:endParaRPr>
          </a:p>
        </p:txBody>
      </p:sp>
      <p:sp>
        <p:nvSpPr>
          <p:cNvPr id="5123" name="矩形 6">
            <a:extLst>
              <a:ext uri="{FF2B5EF4-FFF2-40B4-BE49-F238E27FC236}">
                <a16:creationId xmlns:a16="http://schemas.microsoft.com/office/drawing/2014/main" id="{515ED9D9-E126-4C0C-BCEB-BD980A56E07E}"/>
              </a:ext>
            </a:extLst>
          </p:cNvPr>
          <p:cNvSpPr>
            <a:spLocks noChangeArrowheads="1"/>
          </p:cNvSpPr>
          <p:nvPr/>
        </p:nvSpPr>
        <p:spPr bwMode="auto">
          <a:xfrm>
            <a:off x="8610600" y="2184400"/>
            <a:ext cx="3581400" cy="2138363"/>
          </a:xfrm>
          <a:prstGeom prst="rect">
            <a:avLst/>
          </a:prstGeom>
          <a:solidFill>
            <a:srgbClr val="6991FE"/>
          </a:solidFill>
          <a:ln>
            <a:noFill/>
          </a:ln>
          <a:extLst>
            <a:ext uri="{91240B29-F687-4F45-9708-019B960494DF}">
              <a14:hiddenLine xmlns:a14="http://schemas.microsoft.com/office/drawing/2010/main" w="57150" cap="flat" cmpd="sng">
                <a:solidFill>
                  <a:srgbClr val="42719B"/>
                </a:solidFill>
                <a:bevel/>
                <a:headEnd/>
                <a:tailEnd/>
              </a14:hiddenLine>
            </a:ext>
          </a:extLst>
        </p:spPr>
        <p:txBody>
          <a:bodyPr anchor="ctr"/>
          <a:lstStyle/>
          <a:p>
            <a:endParaRPr lang="zh-CN" altLang="zh-CN">
              <a:solidFill>
                <a:srgbClr val="FFFFFF"/>
              </a:solidFill>
            </a:endParaRPr>
          </a:p>
        </p:txBody>
      </p:sp>
      <p:sp>
        <p:nvSpPr>
          <p:cNvPr id="5124" name="标题 3">
            <a:extLst>
              <a:ext uri="{FF2B5EF4-FFF2-40B4-BE49-F238E27FC236}">
                <a16:creationId xmlns:a16="http://schemas.microsoft.com/office/drawing/2014/main" id="{25DFA35A-35D6-47CE-8448-39FAEF83D7F9}"/>
              </a:ext>
            </a:extLst>
          </p:cNvPr>
          <p:cNvSpPr>
            <a:spLocks noGrp="1" noChangeArrowheads="1"/>
          </p:cNvSpPr>
          <p:nvPr>
            <p:ph type="title" idx="4294967295"/>
          </p:nvPr>
        </p:nvSpPr>
        <p:spPr>
          <a:xfrm>
            <a:off x="6019800" y="2006600"/>
            <a:ext cx="3060700" cy="2138363"/>
          </a:xfrm>
          <a:ln/>
        </p:spPr>
        <p:txBody>
          <a:bodyPr anchor="b"/>
          <a:lstStyle/>
          <a:p>
            <a:r>
              <a:rPr lang="en-US" altLang="zh-CN" sz="4800" dirty="0">
                <a:solidFill>
                  <a:srgbClr val="6991FE"/>
                </a:solidFill>
              </a:rPr>
              <a:t>SECTION TITLE</a:t>
            </a:r>
            <a:endParaRPr lang="zh-CN" altLang="en-US" sz="4800" dirty="0">
              <a:solidFill>
                <a:srgbClr val="6991FE"/>
              </a:solidFill>
            </a:endParaRPr>
          </a:p>
        </p:txBody>
      </p:sp>
      <p:sp>
        <p:nvSpPr>
          <p:cNvPr id="5125" name="文本占位符 5">
            <a:extLst>
              <a:ext uri="{FF2B5EF4-FFF2-40B4-BE49-F238E27FC236}">
                <a16:creationId xmlns:a16="http://schemas.microsoft.com/office/drawing/2014/main" id="{90B52CF8-554E-4032-A9AD-321D36464B05}"/>
              </a:ext>
            </a:extLst>
          </p:cNvPr>
          <p:cNvSpPr>
            <a:spLocks noGrp="1" noChangeArrowheads="1"/>
          </p:cNvSpPr>
          <p:nvPr>
            <p:ph sz="quarter" idx="4294967295"/>
          </p:nvPr>
        </p:nvSpPr>
        <p:spPr bwMode="auto">
          <a:xfrm>
            <a:off x="8737600" y="2657476"/>
            <a:ext cx="2857500" cy="16176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0" indent="0">
              <a:lnSpc>
                <a:spcPct val="60000"/>
              </a:lnSpc>
              <a:buFont typeface="Arial" panose="020B0604020202020204" pitchFamily="34" charset="0"/>
              <a:buNone/>
            </a:pPr>
            <a:r>
              <a:rPr lang="en-US" altLang="zh-CN" sz="4300" dirty="0">
                <a:solidFill>
                  <a:schemeClr val="bg1"/>
                </a:solidFill>
              </a:rPr>
              <a:t>PART</a:t>
            </a:r>
            <a:endParaRPr lang="zh-CN" altLang="en-US" sz="4300" dirty="0">
              <a:solidFill>
                <a:schemeClr val="bg1"/>
              </a:solidFill>
            </a:endParaRPr>
          </a:p>
          <a:p>
            <a:pPr marL="0" indent="0">
              <a:lnSpc>
                <a:spcPct val="60000"/>
              </a:lnSpc>
              <a:buFont typeface="Arial" panose="020B0604020202020204" pitchFamily="34" charset="0"/>
              <a:buNone/>
            </a:pPr>
            <a:r>
              <a:rPr lang="en-US" altLang="zh-CN" sz="8000" b="1" dirty="0">
                <a:solidFill>
                  <a:schemeClr val="bg1"/>
                </a:solidFill>
              </a:rPr>
              <a:t>ONE</a:t>
            </a:r>
            <a:endParaRPr lang="zh-CN" altLang="en-US" sz="80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8">
            <a:extLst>
              <a:ext uri="{FF2B5EF4-FFF2-40B4-BE49-F238E27FC236}">
                <a16:creationId xmlns:a16="http://schemas.microsoft.com/office/drawing/2014/main" id="{9B622508-8701-4B1D-A6F5-CFF4861F8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046" t="28773" r="19823"/>
          <a:stretch>
            <a:fillRect/>
          </a:stretch>
        </p:blipFill>
        <p:spPr bwMode="auto">
          <a:xfrm flipH="1">
            <a:off x="0" y="1911350"/>
            <a:ext cx="43116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矩形 7">
            <a:extLst>
              <a:ext uri="{FF2B5EF4-FFF2-40B4-BE49-F238E27FC236}">
                <a16:creationId xmlns:a16="http://schemas.microsoft.com/office/drawing/2014/main" id="{72095C81-45F9-4769-8B10-109D43227E16}"/>
              </a:ext>
            </a:extLst>
          </p:cNvPr>
          <p:cNvSpPr>
            <a:spLocks noChangeArrowheads="1"/>
          </p:cNvSpPr>
          <p:nvPr/>
        </p:nvSpPr>
        <p:spPr bwMode="auto">
          <a:xfrm>
            <a:off x="2800350" y="1911350"/>
            <a:ext cx="3448050" cy="2952750"/>
          </a:xfrm>
          <a:prstGeom prst="rect">
            <a:avLst/>
          </a:prstGeom>
          <a:solidFill>
            <a:srgbClr val="6991FE"/>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zh-CN">
              <a:solidFill>
                <a:srgbClr val="FFFFFF"/>
              </a:solidFill>
            </a:endParaRPr>
          </a:p>
        </p:txBody>
      </p:sp>
      <p:sp>
        <p:nvSpPr>
          <p:cNvPr id="23556" name="标题 5">
            <a:extLst>
              <a:ext uri="{FF2B5EF4-FFF2-40B4-BE49-F238E27FC236}">
                <a16:creationId xmlns:a16="http://schemas.microsoft.com/office/drawing/2014/main" id="{C4AEFD4F-76F1-4BF6-837A-7314CA31BA57}"/>
              </a:ext>
            </a:extLst>
          </p:cNvPr>
          <p:cNvSpPr>
            <a:spLocks noGrp="1" noChangeArrowheads="1"/>
          </p:cNvSpPr>
          <p:nvPr>
            <p:ph type="ctrTitle" idx="4294967295"/>
          </p:nvPr>
        </p:nvSpPr>
        <p:spPr>
          <a:xfrm>
            <a:off x="2820988" y="1911350"/>
            <a:ext cx="3427412" cy="2927350"/>
          </a:xfrm>
          <a:ln/>
        </p:spPr>
        <p:txBody>
          <a:bodyPr/>
          <a:lstStyle/>
          <a:p>
            <a:pPr marL="0" indent="0" algn="ctr"/>
            <a:r>
              <a:rPr lang="en-US" altLang="zh-CN" sz="6600" b="1">
                <a:solidFill>
                  <a:schemeClr val="bg1"/>
                </a:solidFill>
              </a:rPr>
              <a:t>THANKS</a:t>
            </a:r>
            <a:r>
              <a:rPr lang="en-US" altLang="zh-CN" sz="4800" b="1">
                <a:solidFill>
                  <a:schemeClr val="bg1"/>
                </a:solidFill>
              </a:rPr>
              <a:t> </a:t>
            </a:r>
            <a:r>
              <a:rPr lang="en-US" altLang="zh-CN" sz="3600" b="1">
                <a:solidFill>
                  <a:schemeClr val="bg1"/>
                </a:solidFill>
              </a:rPr>
              <a:t>FOR WATCHING</a:t>
            </a:r>
            <a:endParaRPr lang="zh-CN" altLang="en-US" sz="36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9">
            <a:extLst>
              <a:ext uri="{FF2B5EF4-FFF2-40B4-BE49-F238E27FC236}">
                <a16:creationId xmlns:a16="http://schemas.microsoft.com/office/drawing/2014/main" id="{C5084D0A-9044-49E7-99F1-786B61CC4D32}"/>
              </a:ext>
            </a:extLst>
          </p:cNvPr>
          <p:cNvSpPr>
            <a:spLocks noChangeArrowheads="1"/>
          </p:cNvSpPr>
          <p:nvPr/>
        </p:nvSpPr>
        <p:spPr bwMode="auto">
          <a:xfrm>
            <a:off x="0" y="3810000"/>
            <a:ext cx="12203113" cy="3048000"/>
          </a:xfrm>
          <a:prstGeom prst="rect">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pic>
        <p:nvPicPr>
          <p:cNvPr id="6147" name="图片 5">
            <a:extLst>
              <a:ext uri="{FF2B5EF4-FFF2-40B4-BE49-F238E27FC236}">
                <a16:creationId xmlns:a16="http://schemas.microsoft.com/office/drawing/2014/main" id="{8CE84A79-6E8C-41FF-8D78-53F996745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153" b="12491"/>
          <a:stretch>
            <a:fillRect/>
          </a:stretch>
        </p:blipFill>
        <p:spPr bwMode="auto">
          <a:xfrm>
            <a:off x="0" y="0"/>
            <a:ext cx="1219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标题 4">
            <a:extLst>
              <a:ext uri="{FF2B5EF4-FFF2-40B4-BE49-F238E27FC236}">
                <a16:creationId xmlns:a16="http://schemas.microsoft.com/office/drawing/2014/main" id="{735138BD-09A8-4E2A-9F47-63FB4834E6CE}"/>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solidFill>
                <a:schemeClr val="bg1"/>
              </a:solidFill>
            </a:endParaRPr>
          </a:p>
        </p:txBody>
      </p:sp>
      <p:sp>
        <p:nvSpPr>
          <p:cNvPr id="6149" name="文本框 6">
            <a:extLst>
              <a:ext uri="{FF2B5EF4-FFF2-40B4-BE49-F238E27FC236}">
                <a16:creationId xmlns:a16="http://schemas.microsoft.com/office/drawing/2014/main" id="{0E3AB74B-22FF-4F0D-B5DF-8700BC9BE09F}"/>
              </a:ext>
            </a:extLst>
          </p:cNvPr>
          <p:cNvSpPr>
            <a:spLocks noChangeArrowheads="1"/>
          </p:cNvSpPr>
          <p:nvPr/>
        </p:nvSpPr>
        <p:spPr bwMode="auto">
          <a:xfrm>
            <a:off x="876300" y="4630738"/>
            <a:ext cx="4826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Mauris</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blandit</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aliquet</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elit</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eget</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tincidunt</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nibh</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pulvinar a.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Pellentesque</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in ipsum id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orci</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porta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dapibus</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rutrum</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congue</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leo</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eget</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malesuada</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Quisque</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velit</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nisi,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pretium</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ut</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lacinia in,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elementum</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id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enim</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Cras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ultricies</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ligula sed magna dictum porta.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Vivamus</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suscipit</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tortor</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eget</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felis</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porttitor</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volutpat</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Donec</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r>
              <a:rPr lang="en-US" altLang="zh-CN" sz="1400" dirty="0" err="1">
                <a:solidFill>
                  <a:srgbClr val="000000"/>
                </a:solidFill>
                <a:latin typeface="Calibri" panose="020F0502020204030204" pitchFamily="34" charset="0"/>
                <a:ea typeface="微软雅黑" panose="020B0503020204020204" pitchFamily="34" charset="-122"/>
                <a:sym typeface="Calibri" panose="020F0502020204030204" pitchFamily="34" charset="0"/>
              </a:rPr>
              <a:t>sollicitudin</a:t>
            </a:r>
            <a:r>
              <a:rPr lang="en-US" altLang="zh-CN" sz="1400" dirty="0">
                <a:solidFill>
                  <a:srgbClr val="000000"/>
                </a:solidFill>
                <a:latin typeface="Calibri" panose="020F0502020204030204" pitchFamily="34" charset="0"/>
                <a:ea typeface="微软雅黑" panose="020B0503020204020204" pitchFamily="34" charset="-122"/>
                <a:sym typeface="Calibri" panose="020F0502020204030204" pitchFamily="34" charset="0"/>
              </a:rPr>
              <a:t>. </a:t>
            </a:r>
            <a:endParaRPr lang="zh-CN" altLang="en-US" sz="1400"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0" name="直接连接符 7">
            <a:extLst>
              <a:ext uri="{FF2B5EF4-FFF2-40B4-BE49-F238E27FC236}">
                <a16:creationId xmlns:a16="http://schemas.microsoft.com/office/drawing/2014/main" id="{44BDEBA3-7D15-4FAE-89CA-000FAA69574E}"/>
              </a:ext>
            </a:extLst>
          </p:cNvPr>
          <p:cNvSpPr>
            <a:spLocks noChangeShapeType="1"/>
          </p:cNvSpPr>
          <p:nvPr/>
        </p:nvSpPr>
        <p:spPr bwMode="auto">
          <a:xfrm>
            <a:off x="876300" y="4506913"/>
            <a:ext cx="4826000" cy="1587"/>
          </a:xfrm>
          <a:prstGeom prst="line">
            <a:avLst/>
          </a:prstGeom>
          <a:noFill/>
          <a:ln w="6350" cap="flat" cmpd="sng">
            <a:solidFill>
              <a:srgbClr val="6991FE"/>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51" name="矩形 8">
            <a:extLst>
              <a:ext uri="{FF2B5EF4-FFF2-40B4-BE49-F238E27FC236}">
                <a16:creationId xmlns:a16="http://schemas.microsoft.com/office/drawing/2014/main" id="{6D613C1C-FB17-4075-A0B2-305EEEC98696}"/>
              </a:ext>
            </a:extLst>
          </p:cNvPr>
          <p:cNvSpPr>
            <a:spLocks noChangeArrowheads="1"/>
          </p:cNvSpPr>
          <p:nvPr/>
        </p:nvSpPr>
        <p:spPr bwMode="auto">
          <a:xfrm>
            <a:off x="876300" y="3973513"/>
            <a:ext cx="281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a:solidFill>
                  <a:srgbClr val="6991FE"/>
                </a:solidFill>
                <a:latin typeface="Calibri" panose="020F0502020204030204" pitchFamily="34" charset="0"/>
                <a:ea typeface="微软雅黑" panose="020B0503020204020204" pitchFamily="34" charset="-122"/>
                <a:sym typeface="Calibri" panose="020F0502020204030204" pitchFamily="34" charset="0"/>
              </a:rPr>
              <a:t>MAURIS BLANDIT </a:t>
            </a:r>
            <a:endParaRPr lang="zh-CN" altLang="en-US" sz="2800">
              <a:solidFill>
                <a:srgbClr val="6991FE"/>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2" name="直接连接符 9">
            <a:extLst>
              <a:ext uri="{FF2B5EF4-FFF2-40B4-BE49-F238E27FC236}">
                <a16:creationId xmlns:a16="http://schemas.microsoft.com/office/drawing/2014/main" id="{7584269C-23E4-4ECA-B3B6-CF082E3113EA}"/>
              </a:ext>
            </a:extLst>
          </p:cNvPr>
          <p:cNvSpPr>
            <a:spLocks noChangeShapeType="1"/>
          </p:cNvSpPr>
          <p:nvPr/>
        </p:nvSpPr>
        <p:spPr bwMode="auto">
          <a:xfrm>
            <a:off x="6478588" y="4506913"/>
            <a:ext cx="4745037" cy="1587"/>
          </a:xfrm>
          <a:prstGeom prst="line">
            <a:avLst/>
          </a:prstGeom>
          <a:noFill/>
          <a:ln w="6350" cap="flat" cmpd="sng">
            <a:solidFill>
              <a:srgbClr val="6991FE"/>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53" name="矩形 10">
            <a:extLst>
              <a:ext uri="{FF2B5EF4-FFF2-40B4-BE49-F238E27FC236}">
                <a16:creationId xmlns:a16="http://schemas.microsoft.com/office/drawing/2014/main" id="{4E83B905-91E9-434A-9421-A1914A531CC9}"/>
              </a:ext>
            </a:extLst>
          </p:cNvPr>
          <p:cNvSpPr>
            <a:spLocks noChangeArrowheads="1"/>
          </p:cNvSpPr>
          <p:nvPr/>
        </p:nvSpPr>
        <p:spPr bwMode="auto">
          <a:xfrm>
            <a:off x="6478588" y="3973513"/>
            <a:ext cx="281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a:solidFill>
                  <a:srgbClr val="6991FE"/>
                </a:solidFill>
                <a:latin typeface="Calibri" panose="020F0502020204030204" pitchFamily="34" charset="0"/>
                <a:ea typeface="微软雅黑" panose="020B0503020204020204" pitchFamily="34" charset="-122"/>
                <a:sym typeface="Calibri" panose="020F0502020204030204" pitchFamily="34" charset="0"/>
              </a:rPr>
              <a:t>MAURIS BLANDIT </a:t>
            </a:r>
            <a:endParaRPr lang="zh-CN" altLang="en-US" sz="2800">
              <a:solidFill>
                <a:srgbClr val="6991FE"/>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4" name="矩形 11">
            <a:extLst>
              <a:ext uri="{FF2B5EF4-FFF2-40B4-BE49-F238E27FC236}">
                <a16:creationId xmlns:a16="http://schemas.microsoft.com/office/drawing/2014/main" id="{752D6159-CF97-4E10-8399-4E44A1DF8F33}"/>
              </a:ext>
            </a:extLst>
          </p:cNvPr>
          <p:cNvSpPr>
            <a:spLocks noChangeArrowheads="1"/>
          </p:cNvSpPr>
          <p:nvPr/>
        </p:nvSpPr>
        <p:spPr bwMode="auto">
          <a:xfrm>
            <a:off x="6729413" y="4670425"/>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5" name="椭圆 12">
            <a:extLst>
              <a:ext uri="{FF2B5EF4-FFF2-40B4-BE49-F238E27FC236}">
                <a16:creationId xmlns:a16="http://schemas.microsoft.com/office/drawing/2014/main" id="{314A6137-710E-4B92-91C5-CA46203EAD43}"/>
              </a:ext>
            </a:extLst>
          </p:cNvPr>
          <p:cNvSpPr>
            <a:spLocks noChangeArrowheads="1"/>
          </p:cNvSpPr>
          <p:nvPr/>
        </p:nvSpPr>
        <p:spPr bwMode="auto">
          <a:xfrm>
            <a:off x="6634163" y="4816475"/>
            <a:ext cx="76200" cy="76200"/>
          </a:xfrm>
          <a:prstGeom prst="ellipse">
            <a:avLst/>
          </a:prstGeom>
          <a:solidFill>
            <a:srgbClr val="6991FE"/>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1400">
              <a:solidFill>
                <a:srgbClr val="6991FE"/>
              </a:solidFill>
            </a:endParaRPr>
          </a:p>
        </p:txBody>
      </p:sp>
      <p:sp>
        <p:nvSpPr>
          <p:cNvPr id="6156" name="矩形 13">
            <a:extLst>
              <a:ext uri="{FF2B5EF4-FFF2-40B4-BE49-F238E27FC236}">
                <a16:creationId xmlns:a16="http://schemas.microsoft.com/office/drawing/2014/main" id="{41E3D098-B59B-40B4-9A2E-56B21D139340}"/>
              </a:ext>
            </a:extLst>
          </p:cNvPr>
          <p:cNvSpPr>
            <a:spLocks noChangeArrowheads="1"/>
          </p:cNvSpPr>
          <p:nvPr/>
        </p:nvSpPr>
        <p:spPr bwMode="auto">
          <a:xfrm>
            <a:off x="6729413" y="5033963"/>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7" name="椭圆 14">
            <a:extLst>
              <a:ext uri="{FF2B5EF4-FFF2-40B4-BE49-F238E27FC236}">
                <a16:creationId xmlns:a16="http://schemas.microsoft.com/office/drawing/2014/main" id="{908A3301-0B1B-41F5-83A2-2B759623520C}"/>
              </a:ext>
            </a:extLst>
          </p:cNvPr>
          <p:cNvSpPr>
            <a:spLocks noChangeArrowheads="1"/>
          </p:cNvSpPr>
          <p:nvPr/>
        </p:nvSpPr>
        <p:spPr bwMode="auto">
          <a:xfrm>
            <a:off x="6634163" y="5181600"/>
            <a:ext cx="76200" cy="74613"/>
          </a:xfrm>
          <a:prstGeom prst="ellipse">
            <a:avLst/>
          </a:prstGeom>
          <a:solidFill>
            <a:srgbClr val="6991FE"/>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1400">
              <a:solidFill>
                <a:srgbClr val="6991FE"/>
              </a:solidFill>
            </a:endParaRPr>
          </a:p>
        </p:txBody>
      </p:sp>
      <p:sp>
        <p:nvSpPr>
          <p:cNvPr id="6158" name="矩形 15">
            <a:extLst>
              <a:ext uri="{FF2B5EF4-FFF2-40B4-BE49-F238E27FC236}">
                <a16:creationId xmlns:a16="http://schemas.microsoft.com/office/drawing/2014/main" id="{528C2B61-F2F1-41D4-A975-DE234A71C1E3}"/>
              </a:ext>
            </a:extLst>
          </p:cNvPr>
          <p:cNvSpPr>
            <a:spLocks noChangeArrowheads="1"/>
          </p:cNvSpPr>
          <p:nvPr/>
        </p:nvSpPr>
        <p:spPr bwMode="auto">
          <a:xfrm>
            <a:off x="6729413" y="5399088"/>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9" name="椭圆 16">
            <a:extLst>
              <a:ext uri="{FF2B5EF4-FFF2-40B4-BE49-F238E27FC236}">
                <a16:creationId xmlns:a16="http://schemas.microsoft.com/office/drawing/2014/main" id="{ADAB2CF1-02CA-4AD7-8D14-99F60695AAA4}"/>
              </a:ext>
            </a:extLst>
          </p:cNvPr>
          <p:cNvSpPr>
            <a:spLocks noChangeArrowheads="1"/>
          </p:cNvSpPr>
          <p:nvPr/>
        </p:nvSpPr>
        <p:spPr bwMode="auto">
          <a:xfrm>
            <a:off x="6634163" y="5546725"/>
            <a:ext cx="76200" cy="74613"/>
          </a:xfrm>
          <a:prstGeom prst="ellipse">
            <a:avLst/>
          </a:prstGeom>
          <a:solidFill>
            <a:srgbClr val="6991FE"/>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1400">
              <a:solidFill>
                <a:srgbClr val="6991FE"/>
              </a:solidFill>
            </a:endParaRPr>
          </a:p>
        </p:txBody>
      </p:sp>
      <p:sp>
        <p:nvSpPr>
          <p:cNvPr id="6160" name="矩形 17">
            <a:extLst>
              <a:ext uri="{FF2B5EF4-FFF2-40B4-BE49-F238E27FC236}">
                <a16:creationId xmlns:a16="http://schemas.microsoft.com/office/drawing/2014/main" id="{FAE79046-E62B-4CDA-85CB-6763F9DDED08}"/>
              </a:ext>
            </a:extLst>
          </p:cNvPr>
          <p:cNvSpPr>
            <a:spLocks noChangeArrowheads="1"/>
          </p:cNvSpPr>
          <p:nvPr/>
        </p:nvSpPr>
        <p:spPr bwMode="auto">
          <a:xfrm>
            <a:off x="6729413" y="5762625"/>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61" name="椭圆 18">
            <a:extLst>
              <a:ext uri="{FF2B5EF4-FFF2-40B4-BE49-F238E27FC236}">
                <a16:creationId xmlns:a16="http://schemas.microsoft.com/office/drawing/2014/main" id="{0BEEBFA9-C27C-4630-8815-307AB0C28CAF}"/>
              </a:ext>
            </a:extLst>
          </p:cNvPr>
          <p:cNvSpPr>
            <a:spLocks noChangeArrowheads="1"/>
          </p:cNvSpPr>
          <p:nvPr/>
        </p:nvSpPr>
        <p:spPr bwMode="auto">
          <a:xfrm>
            <a:off x="6634163" y="5910263"/>
            <a:ext cx="76200" cy="76200"/>
          </a:xfrm>
          <a:prstGeom prst="ellipse">
            <a:avLst/>
          </a:prstGeom>
          <a:solidFill>
            <a:srgbClr val="6991FE"/>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1400">
              <a:solidFill>
                <a:srgbClr val="6991F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1DB8D71E-C555-489C-9BF5-367EF06A08A6}"/>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sp>
        <p:nvSpPr>
          <p:cNvPr id="7171" name="矩形 2">
            <a:extLst>
              <a:ext uri="{FF2B5EF4-FFF2-40B4-BE49-F238E27FC236}">
                <a16:creationId xmlns:a16="http://schemas.microsoft.com/office/drawing/2014/main" id="{B7A30E5A-E6D7-471B-9907-1EA8B18BD013}"/>
              </a:ext>
            </a:extLst>
          </p:cNvPr>
          <p:cNvSpPr>
            <a:spLocks noChangeArrowheads="1"/>
          </p:cNvSpPr>
          <p:nvPr/>
        </p:nvSpPr>
        <p:spPr bwMode="auto">
          <a:xfrm>
            <a:off x="0" y="4548188"/>
            <a:ext cx="12203113" cy="2309812"/>
          </a:xfrm>
          <a:prstGeom prst="rect">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pic>
        <p:nvPicPr>
          <p:cNvPr id="7172" name="图片 7">
            <a:extLst>
              <a:ext uri="{FF2B5EF4-FFF2-40B4-BE49-F238E27FC236}">
                <a16:creationId xmlns:a16="http://schemas.microsoft.com/office/drawing/2014/main" id="{124856EE-7F83-49E7-B458-89930DCDA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86" r="15050"/>
          <a:stretch>
            <a:fillRect/>
          </a:stretch>
        </p:blipFill>
        <p:spPr bwMode="auto">
          <a:xfrm>
            <a:off x="1444625" y="2095500"/>
            <a:ext cx="2797175" cy="2251075"/>
          </a:xfrm>
          <a:prstGeom prst="rect">
            <a:avLst/>
          </a:prstGeom>
          <a:noFill/>
          <a:ln w="38100" cmpd="sng">
            <a:solidFill>
              <a:schemeClr val="bg1"/>
            </a:solidFill>
            <a:bevel/>
            <a:headEnd/>
            <a:tailEnd/>
          </a:ln>
          <a:extLst>
            <a:ext uri="{909E8E84-426E-40DD-AFC4-6F175D3DCCD1}">
              <a14:hiddenFill xmlns:a14="http://schemas.microsoft.com/office/drawing/2010/main">
                <a:solidFill>
                  <a:srgbClr val="FFFFFF"/>
                </a:solidFill>
              </a14:hiddenFill>
            </a:ext>
          </a:extLst>
        </p:spPr>
      </p:pic>
      <p:pic>
        <p:nvPicPr>
          <p:cNvPr id="7173" name="图片 8">
            <a:extLst>
              <a:ext uri="{FF2B5EF4-FFF2-40B4-BE49-F238E27FC236}">
                <a16:creationId xmlns:a16="http://schemas.microsoft.com/office/drawing/2014/main" id="{53D2DF6A-E873-48AF-BB10-449833ED1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60" t="23186" r="37698"/>
          <a:stretch>
            <a:fillRect/>
          </a:stretch>
        </p:blipFill>
        <p:spPr bwMode="auto">
          <a:xfrm>
            <a:off x="8242300" y="2093913"/>
            <a:ext cx="2479675" cy="2252662"/>
          </a:xfrm>
          <a:prstGeom prst="rect">
            <a:avLst/>
          </a:prstGeom>
          <a:noFill/>
          <a:ln w="38100" cmpd="sng">
            <a:solidFill>
              <a:schemeClr val="bg1"/>
            </a:solidFill>
            <a:bevel/>
            <a:headEnd/>
            <a:tailEnd/>
          </a:ln>
          <a:extLst>
            <a:ext uri="{909E8E84-426E-40DD-AFC4-6F175D3DCCD1}">
              <a14:hiddenFill xmlns:a14="http://schemas.microsoft.com/office/drawing/2010/main">
                <a:solidFill>
                  <a:srgbClr val="FFFFFF"/>
                </a:solidFill>
              </a14:hiddenFill>
            </a:ext>
          </a:extLst>
        </p:spPr>
      </p:pic>
      <p:pic>
        <p:nvPicPr>
          <p:cNvPr id="7174" name="图片 9">
            <a:extLst>
              <a:ext uri="{FF2B5EF4-FFF2-40B4-BE49-F238E27FC236}">
                <a16:creationId xmlns:a16="http://schemas.microsoft.com/office/drawing/2014/main" id="{642DD93A-225D-4A6E-941A-95DF6BA5B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444" t="20453" r="24660"/>
          <a:stretch>
            <a:fillRect/>
          </a:stretch>
        </p:blipFill>
        <p:spPr bwMode="auto">
          <a:xfrm>
            <a:off x="5010150" y="2093913"/>
            <a:ext cx="2462213" cy="2254250"/>
          </a:xfrm>
          <a:prstGeom prst="rect">
            <a:avLst/>
          </a:prstGeom>
          <a:noFill/>
          <a:ln w="38100" cmpd="sng">
            <a:solidFill>
              <a:schemeClr val="bg1"/>
            </a:solidFill>
            <a:bevel/>
            <a:headEnd/>
            <a:tailEnd/>
          </a:ln>
          <a:extLst>
            <a:ext uri="{909E8E84-426E-40DD-AFC4-6F175D3DCCD1}">
              <a14:hiddenFill xmlns:a14="http://schemas.microsoft.com/office/drawing/2010/main">
                <a:solidFill>
                  <a:srgbClr val="FFFFFF"/>
                </a:solidFill>
              </a14:hiddenFill>
            </a:ext>
          </a:extLst>
        </p:spPr>
      </p:pic>
      <p:sp>
        <p:nvSpPr>
          <p:cNvPr id="7175" name="矩形 10">
            <a:extLst>
              <a:ext uri="{FF2B5EF4-FFF2-40B4-BE49-F238E27FC236}">
                <a16:creationId xmlns:a16="http://schemas.microsoft.com/office/drawing/2014/main" id="{29431230-4A40-4EB6-BE89-4D3539844CCC}"/>
              </a:ext>
            </a:extLst>
          </p:cNvPr>
          <p:cNvSpPr>
            <a:spLocks noChangeArrowheads="1"/>
          </p:cNvSpPr>
          <p:nvPr/>
        </p:nvSpPr>
        <p:spPr bwMode="auto">
          <a:xfrm>
            <a:off x="1663700" y="5038725"/>
            <a:ext cx="23574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a:t>
            </a:r>
            <a:r>
              <a:rPr lang="en-US"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6" name="矩形 11">
            <a:extLst>
              <a:ext uri="{FF2B5EF4-FFF2-40B4-BE49-F238E27FC236}">
                <a16:creationId xmlns:a16="http://schemas.microsoft.com/office/drawing/2014/main" id="{5DD60806-5C59-4204-9B0D-0993EBC9EEFE}"/>
              </a:ext>
            </a:extLst>
          </p:cNvPr>
          <p:cNvSpPr>
            <a:spLocks noChangeArrowheads="1"/>
          </p:cNvSpPr>
          <p:nvPr/>
        </p:nvSpPr>
        <p:spPr bwMode="auto">
          <a:xfrm>
            <a:off x="2003425" y="4672013"/>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6991FE"/>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rgbClr val="6991FE"/>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7" name="矩形 16">
            <a:extLst>
              <a:ext uri="{FF2B5EF4-FFF2-40B4-BE49-F238E27FC236}">
                <a16:creationId xmlns:a16="http://schemas.microsoft.com/office/drawing/2014/main" id="{DABFFE50-2870-4810-B199-B78839A96BF2}"/>
              </a:ext>
            </a:extLst>
          </p:cNvPr>
          <p:cNvSpPr>
            <a:spLocks noChangeArrowheads="1"/>
          </p:cNvSpPr>
          <p:nvPr/>
        </p:nvSpPr>
        <p:spPr bwMode="auto">
          <a:xfrm>
            <a:off x="5062538" y="5038725"/>
            <a:ext cx="235743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a:t>
            </a:r>
            <a:r>
              <a:rPr lang="en-US"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8" name="矩形 17">
            <a:extLst>
              <a:ext uri="{FF2B5EF4-FFF2-40B4-BE49-F238E27FC236}">
                <a16:creationId xmlns:a16="http://schemas.microsoft.com/office/drawing/2014/main" id="{2B3A4809-8BC8-4103-9A78-28E37E1286F6}"/>
              </a:ext>
            </a:extLst>
          </p:cNvPr>
          <p:cNvSpPr>
            <a:spLocks noChangeArrowheads="1"/>
          </p:cNvSpPr>
          <p:nvPr/>
        </p:nvSpPr>
        <p:spPr bwMode="auto">
          <a:xfrm>
            <a:off x="5402263" y="4672013"/>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6991FE"/>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rgbClr val="6991FE"/>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79" name="矩形 18">
            <a:extLst>
              <a:ext uri="{FF2B5EF4-FFF2-40B4-BE49-F238E27FC236}">
                <a16:creationId xmlns:a16="http://schemas.microsoft.com/office/drawing/2014/main" id="{E4ED3B5A-F2E2-49DB-B6FF-9FA885884564}"/>
              </a:ext>
            </a:extLst>
          </p:cNvPr>
          <p:cNvSpPr>
            <a:spLocks noChangeArrowheads="1"/>
          </p:cNvSpPr>
          <p:nvPr/>
        </p:nvSpPr>
        <p:spPr bwMode="auto">
          <a:xfrm>
            <a:off x="8302625" y="5038725"/>
            <a:ext cx="23574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a:t>
            </a:r>
            <a:r>
              <a:rPr lang="en-US" altLang="zh-CN" sz="1600">
                <a:solidFill>
                  <a:srgbClr val="000000"/>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7180" name="矩形 19">
            <a:extLst>
              <a:ext uri="{FF2B5EF4-FFF2-40B4-BE49-F238E27FC236}">
                <a16:creationId xmlns:a16="http://schemas.microsoft.com/office/drawing/2014/main" id="{80FA2F3E-471B-45E6-AC37-A3A812975E81}"/>
              </a:ext>
            </a:extLst>
          </p:cNvPr>
          <p:cNvSpPr>
            <a:spLocks noChangeArrowheads="1"/>
          </p:cNvSpPr>
          <p:nvPr/>
        </p:nvSpPr>
        <p:spPr bwMode="auto">
          <a:xfrm>
            <a:off x="8642350" y="4670425"/>
            <a:ext cx="1677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6991FE"/>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rgbClr val="6991FE"/>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4">
            <a:extLst>
              <a:ext uri="{FF2B5EF4-FFF2-40B4-BE49-F238E27FC236}">
                <a16:creationId xmlns:a16="http://schemas.microsoft.com/office/drawing/2014/main" id="{3F1989EB-37E2-4F1E-9B46-BC5C677EA0E6}"/>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solidFill>
                <a:schemeClr val="bg1"/>
              </a:solidFill>
            </a:endParaRPr>
          </a:p>
        </p:txBody>
      </p:sp>
      <p:pic>
        <p:nvPicPr>
          <p:cNvPr id="8195" name="图片 2">
            <a:extLst>
              <a:ext uri="{FF2B5EF4-FFF2-40B4-BE49-F238E27FC236}">
                <a16:creationId xmlns:a16="http://schemas.microsoft.com/office/drawing/2014/main" id="{A6AD98C6-B443-4B3C-AE2B-D52BF27D1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2049463"/>
            <a:ext cx="5913437" cy="3941762"/>
          </a:xfrm>
          <a:prstGeom prst="rect">
            <a:avLst/>
          </a:prstGeom>
          <a:noFill/>
          <a:ln w="57150" cmpd="sng">
            <a:solidFill>
              <a:schemeClr val="bg1"/>
            </a:solidFill>
            <a:bevel/>
            <a:headEnd/>
            <a:tailEnd/>
          </a:ln>
          <a:extLst>
            <a:ext uri="{909E8E84-426E-40DD-AFC4-6F175D3DCCD1}">
              <a14:hiddenFill xmlns:a14="http://schemas.microsoft.com/office/drawing/2010/main">
                <a:solidFill>
                  <a:srgbClr val="FFFFFF"/>
                </a:solidFill>
              </a14:hiddenFill>
            </a:ext>
          </a:extLst>
        </p:spPr>
      </p:pic>
      <p:sp>
        <p:nvSpPr>
          <p:cNvPr id="8196" name="矩形 3">
            <a:extLst>
              <a:ext uri="{FF2B5EF4-FFF2-40B4-BE49-F238E27FC236}">
                <a16:creationId xmlns:a16="http://schemas.microsoft.com/office/drawing/2014/main" id="{71EF937D-41CD-4F64-A8EA-E2ECBD860480}"/>
              </a:ext>
            </a:extLst>
          </p:cNvPr>
          <p:cNvSpPr>
            <a:spLocks noChangeArrowheads="1"/>
          </p:cNvSpPr>
          <p:nvPr/>
        </p:nvSpPr>
        <p:spPr bwMode="auto">
          <a:xfrm>
            <a:off x="6978650" y="2003425"/>
            <a:ext cx="4283075" cy="2074863"/>
          </a:xfrm>
          <a:prstGeom prst="rect">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pic>
        <p:nvPicPr>
          <p:cNvPr id="8197" name="图片 20">
            <a:extLst>
              <a:ext uri="{FF2B5EF4-FFF2-40B4-BE49-F238E27FC236}">
                <a16:creationId xmlns:a16="http://schemas.microsoft.com/office/drawing/2014/main" id="{B182FEA1-9008-4596-8065-5C47FC722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030"/>
          <a:stretch>
            <a:fillRect/>
          </a:stretch>
        </p:blipFill>
        <p:spPr bwMode="auto">
          <a:xfrm>
            <a:off x="7050088" y="4235450"/>
            <a:ext cx="2520950" cy="1731963"/>
          </a:xfrm>
          <a:prstGeom prst="rect">
            <a:avLst/>
          </a:prstGeom>
          <a:noFill/>
          <a:ln w="57150" cmpd="sng">
            <a:solidFill>
              <a:schemeClr val="bg1"/>
            </a:solidFill>
            <a:bevel/>
            <a:headEnd/>
            <a:tailEnd/>
          </a:ln>
          <a:extLst>
            <a:ext uri="{909E8E84-426E-40DD-AFC4-6F175D3DCCD1}">
              <a14:hiddenFill xmlns:a14="http://schemas.microsoft.com/office/drawing/2010/main">
                <a:solidFill>
                  <a:srgbClr val="FFFFFF"/>
                </a:solidFill>
              </a14:hiddenFill>
            </a:ext>
          </a:extLst>
        </p:spPr>
      </p:pic>
      <p:pic>
        <p:nvPicPr>
          <p:cNvPr id="8198" name="图片 21">
            <a:extLst>
              <a:ext uri="{FF2B5EF4-FFF2-40B4-BE49-F238E27FC236}">
                <a16:creationId xmlns:a16="http://schemas.microsoft.com/office/drawing/2014/main" id="{CD726F2A-4C19-4C1E-BDC9-BB0BCB16B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677" r="21001"/>
          <a:stretch>
            <a:fillRect/>
          </a:stretch>
        </p:blipFill>
        <p:spPr bwMode="auto">
          <a:xfrm>
            <a:off x="9772650" y="4235450"/>
            <a:ext cx="1411288" cy="1731963"/>
          </a:xfrm>
          <a:prstGeom prst="rect">
            <a:avLst/>
          </a:prstGeom>
          <a:noFill/>
          <a:ln w="57150" cmpd="sng">
            <a:solidFill>
              <a:schemeClr val="bg1"/>
            </a:solidFill>
            <a:bevel/>
            <a:headEnd/>
            <a:tailEnd/>
          </a:ln>
          <a:extLst>
            <a:ext uri="{909E8E84-426E-40DD-AFC4-6F175D3DCCD1}">
              <a14:hiddenFill xmlns:a14="http://schemas.microsoft.com/office/drawing/2010/main">
                <a:solidFill>
                  <a:srgbClr val="FFFFFF"/>
                </a:solidFill>
              </a14:hiddenFill>
            </a:ext>
          </a:extLst>
        </p:spPr>
      </p:pic>
      <p:sp>
        <p:nvSpPr>
          <p:cNvPr id="8199" name="矩形 22">
            <a:extLst>
              <a:ext uri="{FF2B5EF4-FFF2-40B4-BE49-F238E27FC236}">
                <a16:creationId xmlns:a16="http://schemas.microsoft.com/office/drawing/2014/main" id="{3D8D6EAC-4196-4D28-A08E-C7CABA328C66}"/>
              </a:ext>
            </a:extLst>
          </p:cNvPr>
          <p:cNvSpPr>
            <a:spLocks noChangeArrowheads="1"/>
          </p:cNvSpPr>
          <p:nvPr/>
        </p:nvSpPr>
        <p:spPr bwMode="auto">
          <a:xfrm>
            <a:off x="7219950" y="2500313"/>
            <a:ext cx="3800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Quisque velit nisi, pretium ut lacinia in, elementum id enim. Cras ultricies ligula sed magna dictum porta. Quisque velit nisi, pretium ut lacinia in, elementum id enim. Vivamus magna justo, lacinia eget consectetur sed.</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a:extLst>
              <a:ext uri="{FF2B5EF4-FFF2-40B4-BE49-F238E27FC236}">
                <a16:creationId xmlns:a16="http://schemas.microsoft.com/office/drawing/2014/main" id="{9ABE31FC-EE21-4136-89C7-47ED259568E4}"/>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pic>
        <p:nvPicPr>
          <p:cNvPr id="9219" name="图片 3">
            <a:extLst>
              <a:ext uri="{FF2B5EF4-FFF2-40B4-BE49-F238E27FC236}">
                <a16:creationId xmlns:a16="http://schemas.microsoft.com/office/drawing/2014/main" id="{02F6C859-3876-4A06-85F7-1CF5BBC2B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6" r="5904"/>
          <a:stretch>
            <a:fillRect/>
          </a:stretch>
        </p:blipFill>
        <p:spPr bwMode="auto">
          <a:xfrm>
            <a:off x="1516063" y="1997075"/>
            <a:ext cx="5570537" cy="4030663"/>
          </a:xfrm>
          <a:prstGeom prst="rect">
            <a:avLst/>
          </a:prstGeom>
          <a:solidFill>
            <a:schemeClr val="bg1"/>
          </a:solidFill>
          <a:ln w="57150" cmpd="sng">
            <a:solidFill>
              <a:schemeClr val="bg1"/>
            </a:solidFill>
            <a:bevel/>
            <a:headEnd/>
            <a:tailEnd/>
          </a:ln>
        </p:spPr>
      </p:pic>
      <p:sp>
        <p:nvSpPr>
          <p:cNvPr id="9220" name="矩形 4">
            <a:extLst>
              <a:ext uri="{FF2B5EF4-FFF2-40B4-BE49-F238E27FC236}">
                <a16:creationId xmlns:a16="http://schemas.microsoft.com/office/drawing/2014/main" id="{E5C1498A-3FE5-47B5-82F4-2618577BE828}"/>
              </a:ext>
            </a:extLst>
          </p:cNvPr>
          <p:cNvSpPr>
            <a:spLocks noChangeArrowheads="1"/>
          </p:cNvSpPr>
          <p:nvPr/>
        </p:nvSpPr>
        <p:spPr bwMode="auto">
          <a:xfrm>
            <a:off x="7302500" y="1944688"/>
            <a:ext cx="3309938" cy="4135437"/>
          </a:xfrm>
          <a:prstGeom prst="rect">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9221" name="矩形 5">
            <a:extLst>
              <a:ext uri="{FF2B5EF4-FFF2-40B4-BE49-F238E27FC236}">
                <a16:creationId xmlns:a16="http://schemas.microsoft.com/office/drawing/2014/main" id="{0F8F8423-F93F-4606-B899-3B08EAE3067D}"/>
              </a:ext>
            </a:extLst>
          </p:cNvPr>
          <p:cNvSpPr>
            <a:spLocks noChangeArrowheads="1"/>
          </p:cNvSpPr>
          <p:nvPr/>
        </p:nvSpPr>
        <p:spPr bwMode="auto">
          <a:xfrm>
            <a:off x="7388225" y="2070100"/>
            <a:ext cx="32004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 Pellentesque in ipsum id orci porta dapibus. Praesent sapien massa, convallis a pellentesque nec, egestas non nisi. Lorem ipsum dolor sit amet, consectetur adipiscing elit. Nulla quis lorem ut libero malesuada feugiat. Curabitur arcu erat, accumsan id imperdiet et, porttitor at sem. Pellentesque in ipsum id orci porta dapibus. Curabitur aliquet quam id dui posuere blandit. Vestibulum ac diam sit amet quam vehicula elementum sed sit amet dui. Donec sollicitudin molestie malesuada. Curabitur non nulla sit amet nisl tempus convallis quis ac lectus. Curabitur arcu erat, accumsan id imperdiet et, porttitor at sem.</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a:extLst>
              <a:ext uri="{FF2B5EF4-FFF2-40B4-BE49-F238E27FC236}">
                <a16:creationId xmlns:a16="http://schemas.microsoft.com/office/drawing/2014/main" id="{0883C7DA-EBD3-4171-B780-93C2A73791B5}"/>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pic>
        <p:nvPicPr>
          <p:cNvPr id="10243" name="图片 2">
            <a:extLst>
              <a:ext uri="{FF2B5EF4-FFF2-40B4-BE49-F238E27FC236}">
                <a16:creationId xmlns:a16="http://schemas.microsoft.com/office/drawing/2014/main" id="{A45D855E-8032-4D15-8F4F-531FFD52B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812" r="22357"/>
          <a:stretch>
            <a:fillRect/>
          </a:stretch>
        </p:blipFill>
        <p:spPr bwMode="auto">
          <a:xfrm>
            <a:off x="1109663" y="2490788"/>
            <a:ext cx="4986337" cy="3176587"/>
          </a:xfrm>
          <a:prstGeom prst="rect">
            <a:avLst/>
          </a:prstGeom>
          <a:noFill/>
          <a:ln w="38100" cmpd="sng">
            <a:solidFill>
              <a:schemeClr val="bg1"/>
            </a:solidFill>
            <a:bevel/>
            <a:headEnd/>
            <a:tailEnd/>
          </a:ln>
          <a:extLst>
            <a:ext uri="{909E8E84-426E-40DD-AFC4-6F175D3DCCD1}">
              <a14:hiddenFill xmlns:a14="http://schemas.microsoft.com/office/drawing/2010/main">
                <a:solidFill>
                  <a:srgbClr val="FFFFFF"/>
                </a:solidFill>
              </a14:hiddenFill>
            </a:ext>
          </a:extLst>
        </p:spPr>
      </p:pic>
      <p:sp>
        <p:nvSpPr>
          <p:cNvPr id="10244" name="椭圆 3">
            <a:extLst>
              <a:ext uri="{FF2B5EF4-FFF2-40B4-BE49-F238E27FC236}">
                <a16:creationId xmlns:a16="http://schemas.microsoft.com/office/drawing/2014/main" id="{4A38A62D-9A9D-4F2B-BAF3-3ED588DC9F28}"/>
              </a:ext>
            </a:extLst>
          </p:cNvPr>
          <p:cNvSpPr>
            <a:spLocks noChangeArrowheads="1"/>
          </p:cNvSpPr>
          <p:nvPr/>
        </p:nvSpPr>
        <p:spPr bwMode="auto">
          <a:xfrm>
            <a:off x="6713538" y="2765425"/>
            <a:ext cx="536575" cy="536575"/>
          </a:xfrm>
          <a:prstGeom prst="ellipse">
            <a:avLst/>
          </a:prstGeom>
          <a:solidFill>
            <a:srgbClr val="6991FE"/>
          </a:solidFill>
          <a:ln w="38100" cap="flat" cmpd="sng">
            <a:solidFill>
              <a:schemeClr val="bg1"/>
            </a:solidFill>
            <a:bevel/>
            <a:headEnd/>
            <a:tailEnd/>
          </a:ln>
        </p:spPr>
        <p:txBody>
          <a:bodyPr anchor="ctr"/>
          <a:lstStyle/>
          <a:p>
            <a:pPr algn="ctr"/>
            <a:endParaRPr lang="zh-CN" altLang="zh-CN"/>
          </a:p>
        </p:txBody>
      </p:sp>
      <p:sp>
        <p:nvSpPr>
          <p:cNvPr id="10245" name="椭圆 4">
            <a:extLst>
              <a:ext uri="{FF2B5EF4-FFF2-40B4-BE49-F238E27FC236}">
                <a16:creationId xmlns:a16="http://schemas.microsoft.com/office/drawing/2014/main" id="{FC79C856-E1B8-4179-9A46-1A6B1FFCDC00}"/>
              </a:ext>
            </a:extLst>
          </p:cNvPr>
          <p:cNvSpPr>
            <a:spLocks noChangeArrowheads="1"/>
          </p:cNvSpPr>
          <p:nvPr/>
        </p:nvSpPr>
        <p:spPr bwMode="auto">
          <a:xfrm>
            <a:off x="6713538" y="3683000"/>
            <a:ext cx="536575" cy="538163"/>
          </a:xfrm>
          <a:prstGeom prst="ellipse">
            <a:avLst/>
          </a:prstGeom>
          <a:solidFill>
            <a:srgbClr val="6991FE"/>
          </a:solidFill>
          <a:ln w="38100" cap="flat" cmpd="sng">
            <a:solidFill>
              <a:schemeClr val="bg1"/>
            </a:solidFill>
            <a:bevel/>
            <a:headEnd/>
            <a:tailEnd/>
          </a:ln>
        </p:spPr>
        <p:txBody>
          <a:bodyPr anchor="ctr"/>
          <a:lstStyle/>
          <a:p>
            <a:pPr algn="ctr"/>
            <a:endParaRPr lang="zh-CN" altLang="zh-CN"/>
          </a:p>
        </p:txBody>
      </p:sp>
      <p:sp>
        <p:nvSpPr>
          <p:cNvPr id="10246" name="椭圆 5">
            <a:extLst>
              <a:ext uri="{FF2B5EF4-FFF2-40B4-BE49-F238E27FC236}">
                <a16:creationId xmlns:a16="http://schemas.microsoft.com/office/drawing/2014/main" id="{0FC4688A-2C90-444F-9EA6-026A2E7455A4}"/>
              </a:ext>
            </a:extLst>
          </p:cNvPr>
          <p:cNvSpPr>
            <a:spLocks noChangeArrowheads="1"/>
          </p:cNvSpPr>
          <p:nvPr/>
        </p:nvSpPr>
        <p:spPr bwMode="auto">
          <a:xfrm>
            <a:off x="6713538" y="4600575"/>
            <a:ext cx="536575" cy="538163"/>
          </a:xfrm>
          <a:prstGeom prst="ellipse">
            <a:avLst/>
          </a:prstGeom>
          <a:solidFill>
            <a:srgbClr val="6991FE"/>
          </a:solidFill>
          <a:ln w="38100" cap="flat" cmpd="sng">
            <a:solidFill>
              <a:schemeClr val="bg1"/>
            </a:solidFill>
            <a:bevel/>
            <a:headEnd/>
            <a:tailEnd/>
          </a:ln>
        </p:spPr>
        <p:txBody>
          <a:bodyPr anchor="ctr"/>
          <a:lstStyle/>
          <a:p>
            <a:pPr algn="ctr"/>
            <a:endParaRPr lang="zh-CN" altLang="zh-CN"/>
          </a:p>
        </p:txBody>
      </p:sp>
      <p:sp>
        <p:nvSpPr>
          <p:cNvPr id="10247" name="Freeform 118">
            <a:extLst>
              <a:ext uri="{FF2B5EF4-FFF2-40B4-BE49-F238E27FC236}">
                <a16:creationId xmlns:a16="http://schemas.microsoft.com/office/drawing/2014/main" id="{13E8910B-6265-413B-A761-536EF9B12632}"/>
              </a:ext>
            </a:extLst>
          </p:cNvPr>
          <p:cNvSpPr>
            <a:spLocks noChangeArrowheads="1"/>
          </p:cNvSpPr>
          <p:nvPr/>
        </p:nvSpPr>
        <p:spPr bwMode="auto">
          <a:xfrm>
            <a:off x="6858000" y="3844925"/>
            <a:ext cx="244475" cy="214313"/>
          </a:xfrm>
          <a:custGeom>
            <a:avLst/>
            <a:gdLst>
              <a:gd name="T0" fmla="*/ 39 w 65"/>
              <a:gd name="T1" fmla="*/ 30 h 57"/>
              <a:gd name="T2" fmla="*/ 43 w 65"/>
              <a:gd name="T3" fmla="*/ 30 h 57"/>
              <a:gd name="T4" fmla="*/ 43 w 65"/>
              <a:gd name="T5" fmla="*/ 26 h 57"/>
              <a:gd name="T6" fmla="*/ 62 w 65"/>
              <a:gd name="T7" fmla="*/ 10 h 57"/>
              <a:gd name="T8" fmla="*/ 63 w 65"/>
              <a:gd name="T9" fmla="*/ 3 h 57"/>
              <a:gd name="T10" fmla="*/ 56 w 65"/>
              <a:gd name="T11" fmla="*/ 2 h 57"/>
              <a:gd name="T12" fmla="*/ 37 w 65"/>
              <a:gd name="T13" fmla="*/ 18 h 57"/>
              <a:gd name="T14" fmla="*/ 33 w 65"/>
              <a:gd name="T15" fmla="*/ 18 h 57"/>
              <a:gd name="T16" fmla="*/ 33 w 65"/>
              <a:gd name="T17" fmla="*/ 22 h 57"/>
              <a:gd name="T18" fmla="*/ 34 w 65"/>
              <a:gd name="T19" fmla="*/ 24 h 57"/>
              <a:gd name="T20" fmla="*/ 8 w 65"/>
              <a:gd name="T21" fmla="*/ 47 h 57"/>
              <a:gd name="T22" fmla="*/ 4 w 65"/>
              <a:gd name="T23" fmla="*/ 48 h 57"/>
              <a:gd name="T24" fmla="*/ 0 w 65"/>
              <a:gd name="T25" fmla="*/ 53 h 57"/>
              <a:gd name="T26" fmla="*/ 3 w 65"/>
              <a:gd name="T27" fmla="*/ 57 h 57"/>
              <a:gd name="T28" fmla="*/ 9 w 65"/>
              <a:gd name="T29" fmla="*/ 54 h 57"/>
              <a:gd name="T30" fmla="*/ 11 w 65"/>
              <a:gd name="T31" fmla="*/ 50 h 57"/>
              <a:gd name="T32" fmla="*/ 38 w 65"/>
              <a:gd name="T33" fmla="*/ 28 h 57"/>
              <a:gd name="T34" fmla="*/ 39 w 65"/>
              <a:gd name="T35" fmla="*/ 3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
              <a:gd name="T55" fmla="*/ 0 h 57"/>
              <a:gd name="T56" fmla="*/ 65 w 65"/>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 h="57">
                <a:moveTo>
                  <a:pt x="39" y="30"/>
                </a:moveTo>
                <a:cubicBezTo>
                  <a:pt x="40" y="31"/>
                  <a:pt x="42" y="31"/>
                  <a:pt x="43" y="30"/>
                </a:cubicBezTo>
                <a:cubicBezTo>
                  <a:pt x="44" y="29"/>
                  <a:pt x="44" y="27"/>
                  <a:pt x="43" y="26"/>
                </a:cubicBezTo>
                <a:cubicBezTo>
                  <a:pt x="62" y="10"/>
                  <a:pt x="62" y="10"/>
                  <a:pt x="62" y="10"/>
                </a:cubicBezTo>
                <a:cubicBezTo>
                  <a:pt x="64" y="8"/>
                  <a:pt x="65" y="5"/>
                  <a:pt x="63" y="3"/>
                </a:cubicBezTo>
                <a:cubicBezTo>
                  <a:pt x="61" y="1"/>
                  <a:pt x="58" y="0"/>
                  <a:pt x="56" y="2"/>
                </a:cubicBezTo>
                <a:cubicBezTo>
                  <a:pt x="37" y="18"/>
                  <a:pt x="37" y="18"/>
                  <a:pt x="37" y="18"/>
                </a:cubicBezTo>
                <a:cubicBezTo>
                  <a:pt x="36" y="17"/>
                  <a:pt x="34" y="17"/>
                  <a:pt x="33" y="18"/>
                </a:cubicBezTo>
                <a:cubicBezTo>
                  <a:pt x="32" y="19"/>
                  <a:pt x="32" y="21"/>
                  <a:pt x="33" y="22"/>
                </a:cubicBezTo>
                <a:cubicBezTo>
                  <a:pt x="34" y="24"/>
                  <a:pt x="34" y="24"/>
                  <a:pt x="34" y="24"/>
                </a:cubicBezTo>
                <a:cubicBezTo>
                  <a:pt x="8" y="47"/>
                  <a:pt x="8" y="47"/>
                  <a:pt x="8" y="47"/>
                </a:cubicBezTo>
                <a:cubicBezTo>
                  <a:pt x="4" y="48"/>
                  <a:pt x="4" y="48"/>
                  <a:pt x="4" y="48"/>
                </a:cubicBezTo>
                <a:cubicBezTo>
                  <a:pt x="0" y="53"/>
                  <a:pt x="0" y="53"/>
                  <a:pt x="0" y="53"/>
                </a:cubicBezTo>
                <a:cubicBezTo>
                  <a:pt x="3" y="57"/>
                  <a:pt x="3" y="57"/>
                  <a:pt x="3" y="57"/>
                </a:cubicBezTo>
                <a:cubicBezTo>
                  <a:pt x="9" y="54"/>
                  <a:pt x="9" y="54"/>
                  <a:pt x="9" y="54"/>
                </a:cubicBezTo>
                <a:cubicBezTo>
                  <a:pt x="11" y="50"/>
                  <a:pt x="11" y="50"/>
                  <a:pt x="11" y="50"/>
                </a:cubicBezTo>
                <a:cubicBezTo>
                  <a:pt x="38" y="28"/>
                  <a:pt x="38" y="28"/>
                  <a:pt x="38" y="28"/>
                </a:cubicBezTo>
                <a:lnTo>
                  <a:pt x="39" y="3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8" name="Freeform 120">
            <a:extLst>
              <a:ext uri="{FF2B5EF4-FFF2-40B4-BE49-F238E27FC236}">
                <a16:creationId xmlns:a16="http://schemas.microsoft.com/office/drawing/2014/main" id="{F9377D00-B346-4371-AD6A-8172F6DF5F3C}"/>
              </a:ext>
            </a:extLst>
          </p:cNvPr>
          <p:cNvSpPr>
            <a:spLocks noChangeArrowheads="1"/>
          </p:cNvSpPr>
          <p:nvPr/>
        </p:nvSpPr>
        <p:spPr bwMode="auto">
          <a:xfrm>
            <a:off x="6858000" y="4746625"/>
            <a:ext cx="244475" cy="244475"/>
          </a:xfrm>
          <a:custGeom>
            <a:avLst/>
            <a:gdLst>
              <a:gd name="T0" fmla="*/ 6 w 65"/>
              <a:gd name="T1" fmla="*/ 38 h 65"/>
              <a:gd name="T2" fmla="*/ 1 w 65"/>
              <a:gd name="T3" fmla="*/ 52 h 65"/>
              <a:gd name="T4" fmla="*/ 7 w 65"/>
              <a:gd name="T5" fmla="*/ 51 h 65"/>
              <a:gd name="T6" fmla="*/ 10 w 65"/>
              <a:gd name="T7" fmla="*/ 45 h 65"/>
              <a:gd name="T8" fmla="*/ 17 w 65"/>
              <a:gd name="T9" fmla="*/ 44 h 65"/>
              <a:gd name="T10" fmla="*/ 19 w 65"/>
              <a:gd name="T11" fmla="*/ 46 h 65"/>
              <a:gd name="T12" fmla="*/ 21 w 65"/>
              <a:gd name="T13" fmla="*/ 48 h 65"/>
              <a:gd name="T14" fmla="*/ 20 w 65"/>
              <a:gd name="T15" fmla="*/ 55 h 65"/>
              <a:gd name="T16" fmla="*/ 14 w 65"/>
              <a:gd name="T17" fmla="*/ 58 h 65"/>
              <a:gd name="T18" fmla="*/ 13 w 65"/>
              <a:gd name="T19" fmla="*/ 64 h 65"/>
              <a:gd name="T20" fmla="*/ 27 w 65"/>
              <a:gd name="T21" fmla="*/ 59 h 65"/>
              <a:gd name="T22" fmla="*/ 30 w 65"/>
              <a:gd name="T23" fmla="*/ 43 h 65"/>
              <a:gd name="T24" fmla="*/ 63 w 65"/>
              <a:gd name="T25" fmla="*/ 12 h 65"/>
              <a:gd name="T26" fmla="*/ 65 w 65"/>
              <a:gd name="T27" fmla="*/ 7 h 65"/>
              <a:gd name="T28" fmla="*/ 62 w 65"/>
              <a:gd name="T29" fmla="*/ 3 h 65"/>
              <a:gd name="T30" fmla="*/ 58 w 65"/>
              <a:gd name="T31" fmla="*/ 0 h 65"/>
              <a:gd name="T32" fmla="*/ 53 w 65"/>
              <a:gd name="T33" fmla="*/ 2 h 65"/>
              <a:gd name="T34" fmla="*/ 22 w 65"/>
              <a:gd name="T35" fmla="*/ 35 h 65"/>
              <a:gd name="T36" fmla="*/ 6 w 65"/>
              <a:gd name="T37" fmla="*/ 38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5"/>
              <a:gd name="T59" fmla="*/ 65 w 65"/>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5">
                <a:moveTo>
                  <a:pt x="6" y="38"/>
                </a:moveTo>
                <a:cubicBezTo>
                  <a:pt x="2" y="42"/>
                  <a:pt x="0" y="47"/>
                  <a:pt x="1" y="52"/>
                </a:cubicBezTo>
                <a:cubicBezTo>
                  <a:pt x="2" y="53"/>
                  <a:pt x="7" y="51"/>
                  <a:pt x="7" y="51"/>
                </a:cubicBezTo>
                <a:cubicBezTo>
                  <a:pt x="10" y="45"/>
                  <a:pt x="10" y="45"/>
                  <a:pt x="10" y="45"/>
                </a:cubicBezTo>
                <a:cubicBezTo>
                  <a:pt x="17" y="44"/>
                  <a:pt x="17" y="44"/>
                  <a:pt x="17" y="44"/>
                </a:cubicBezTo>
                <a:cubicBezTo>
                  <a:pt x="19" y="46"/>
                  <a:pt x="19" y="46"/>
                  <a:pt x="19" y="46"/>
                </a:cubicBezTo>
                <a:cubicBezTo>
                  <a:pt x="21" y="48"/>
                  <a:pt x="21" y="48"/>
                  <a:pt x="21" y="48"/>
                </a:cubicBezTo>
                <a:cubicBezTo>
                  <a:pt x="20" y="55"/>
                  <a:pt x="20" y="55"/>
                  <a:pt x="20" y="55"/>
                </a:cubicBezTo>
                <a:cubicBezTo>
                  <a:pt x="14" y="58"/>
                  <a:pt x="14" y="58"/>
                  <a:pt x="14" y="58"/>
                </a:cubicBezTo>
                <a:cubicBezTo>
                  <a:pt x="14" y="58"/>
                  <a:pt x="12" y="63"/>
                  <a:pt x="13" y="64"/>
                </a:cubicBezTo>
                <a:cubicBezTo>
                  <a:pt x="18" y="65"/>
                  <a:pt x="23" y="63"/>
                  <a:pt x="27" y="59"/>
                </a:cubicBezTo>
                <a:cubicBezTo>
                  <a:pt x="31" y="54"/>
                  <a:pt x="32" y="48"/>
                  <a:pt x="30" y="43"/>
                </a:cubicBezTo>
                <a:cubicBezTo>
                  <a:pt x="63" y="12"/>
                  <a:pt x="63" y="12"/>
                  <a:pt x="63" y="12"/>
                </a:cubicBezTo>
                <a:cubicBezTo>
                  <a:pt x="65" y="7"/>
                  <a:pt x="65" y="7"/>
                  <a:pt x="65" y="7"/>
                </a:cubicBezTo>
                <a:cubicBezTo>
                  <a:pt x="62" y="3"/>
                  <a:pt x="62" y="3"/>
                  <a:pt x="62" y="3"/>
                </a:cubicBezTo>
                <a:cubicBezTo>
                  <a:pt x="58" y="0"/>
                  <a:pt x="58" y="0"/>
                  <a:pt x="58" y="0"/>
                </a:cubicBezTo>
                <a:cubicBezTo>
                  <a:pt x="53" y="2"/>
                  <a:pt x="53" y="2"/>
                  <a:pt x="53" y="2"/>
                </a:cubicBezTo>
                <a:cubicBezTo>
                  <a:pt x="22" y="35"/>
                  <a:pt x="22" y="35"/>
                  <a:pt x="22" y="35"/>
                </a:cubicBezTo>
                <a:cubicBezTo>
                  <a:pt x="17" y="33"/>
                  <a:pt x="11" y="34"/>
                  <a:pt x="6" y="38"/>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9" name="任意多边形 8">
            <a:extLst>
              <a:ext uri="{FF2B5EF4-FFF2-40B4-BE49-F238E27FC236}">
                <a16:creationId xmlns:a16="http://schemas.microsoft.com/office/drawing/2014/main" id="{0E52EAB9-025C-4B9C-922C-AAD5049C4446}"/>
              </a:ext>
            </a:extLst>
          </p:cNvPr>
          <p:cNvSpPr>
            <a:spLocks noChangeArrowheads="1"/>
          </p:cNvSpPr>
          <p:nvPr/>
        </p:nvSpPr>
        <p:spPr bwMode="auto">
          <a:xfrm>
            <a:off x="6861175" y="2928938"/>
            <a:ext cx="241300" cy="209550"/>
          </a:xfrm>
          <a:custGeom>
            <a:avLst/>
            <a:gdLst>
              <a:gd name="T0" fmla="*/ 170419 w 241447"/>
              <a:gd name="T1" fmla="*/ 119335 h 209823"/>
              <a:gd name="T2" fmla="*/ 233971 w 241447"/>
              <a:gd name="T3" fmla="*/ 168350 h 209823"/>
              <a:gd name="T4" fmla="*/ 241447 w 241447"/>
              <a:gd name="T5" fmla="*/ 183431 h 209823"/>
              <a:gd name="T6" fmla="*/ 230232 w 241447"/>
              <a:gd name="T7" fmla="*/ 198512 h 209823"/>
              <a:gd name="T8" fmla="*/ 219017 w 241447"/>
              <a:gd name="T9" fmla="*/ 209823 h 209823"/>
              <a:gd name="T10" fmla="*/ 200326 w 241447"/>
              <a:gd name="T11" fmla="*/ 206053 h 209823"/>
              <a:gd name="T12" fmla="*/ 125559 w 241447"/>
              <a:gd name="T13" fmla="*/ 134417 h 209823"/>
              <a:gd name="T14" fmla="*/ 136774 w 241447"/>
              <a:gd name="T15" fmla="*/ 126876 h 209823"/>
              <a:gd name="T16" fmla="*/ 147989 w 241447"/>
              <a:gd name="T17" fmla="*/ 130646 h 209823"/>
              <a:gd name="T18" fmla="*/ 166681 w 241447"/>
              <a:gd name="T19" fmla="*/ 123106 h 209823"/>
              <a:gd name="T20" fmla="*/ 170419 w 241447"/>
              <a:gd name="T21" fmla="*/ 119335 h 209823"/>
              <a:gd name="T22" fmla="*/ 212912 w 241447"/>
              <a:gd name="T23" fmla="*/ 14390 h 209823"/>
              <a:gd name="T24" fmla="*/ 222800 w 241447"/>
              <a:gd name="T25" fmla="*/ 20530 h 209823"/>
              <a:gd name="T26" fmla="*/ 222800 w 241447"/>
              <a:gd name="T27" fmla="*/ 43199 h 209823"/>
              <a:gd name="T28" fmla="*/ 154995 w 241447"/>
              <a:gd name="T29" fmla="*/ 96095 h 209823"/>
              <a:gd name="T30" fmla="*/ 154995 w 241447"/>
              <a:gd name="T31" fmla="*/ 111208 h 209823"/>
              <a:gd name="T32" fmla="*/ 143694 w 241447"/>
              <a:gd name="T33" fmla="*/ 107430 h 209823"/>
              <a:gd name="T34" fmla="*/ 136161 w 241447"/>
              <a:gd name="T35" fmla="*/ 103651 h 209823"/>
              <a:gd name="T36" fmla="*/ 45754 w 241447"/>
              <a:gd name="T37" fmla="*/ 179217 h 209823"/>
              <a:gd name="T38" fmla="*/ 38220 w 241447"/>
              <a:gd name="T39" fmla="*/ 190551 h 209823"/>
              <a:gd name="T40" fmla="*/ 19385 w 241447"/>
              <a:gd name="T41" fmla="*/ 201886 h 209823"/>
              <a:gd name="T42" fmla="*/ 8084 w 241447"/>
              <a:gd name="T43" fmla="*/ 186773 h 209823"/>
              <a:gd name="T44" fmla="*/ 19385 w 241447"/>
              <a:gd name="T45" fmla="*/ 167882 h 209823"/>
              <a:gd name="T46" fmla="*/ 34453 w 241447"/>
              <a:gd name="T47" fmla="*/ 164104 h 209823"/>
              <a:gd name="T48" fmla="*/ 124860 w 241447"/>
              <a:gd name="T49" fmla="*/ 88538 h 209823"/>
              <a:gd name="T50" fmla="*/ 121093 w 241447"/>
              <a:gd name="T51" fmla="*/ 84760 h 209823"/>
              <a:gd name="T52" fmla="*/ 121093 w 241447"/>
              <a:gd name="T53" fmla="*/ 69647 h 209823"/>
              <a:gd name="T54" fmla="*/ 132394 w 241447"/>
              <a:gd name="T55" fmla="*/ 73425 h 209823"/>
              <a:gd name="T56" fmla="*/ 200199 w 241447"/>
              <a:gd name="T57" fmla="*/ 16752 h 209823"/>
              <a:gd name="T58" fmla="*/ 212912 w 241447"/>
              <a:gd name="T59" fmla="*/ 14390 h 209823"/>
              <a:gd name="T60" fmla="*/ 64599 w 241447"/>
              <a:gd name="T61" fmla="*/ 1615 h 209823"/>
              <a:gd name="T62" fmla="*/ 90899 w 241447"/>
              <a:gd name="T63" fmla="*/ 14296 h 209823"/>
              <a:gd name="T64" fmla="*/ 105927 w 241447"/>
              <a:gd name="T65" fmla="*/ 63138 h 209823"/>
              <a:gd name="T66" fmla="*/ 102170 w 241447"/>
              <a:gd name="T67" fmla="*/ 74409 h 209823"/>
              <a:gd name="T68" fmla="*/ 102170 w 241447"/>
              <a:gd name="T69" fmla="*/ 85681 h 209823"/>
              <a:gd name="T70" fmla="*/ 87142 w 241447"/>
              <a:gd name="T71" fmla="*/ 100709 h 209823"/>
              <a:gd name="T72" fmla="*/ 79627 w 241447"/>
              <a:gd name="T73" fmla="*/ 96952 h 209823"/>
              <a:gd name="T74" fmla="*/ 23271 w 241447"/>
              <a:gd name="T75" fmla="*/ 93195 h 209823"/>
              <a:gd name="T76" fmla="*/ 728 w 241447"/>
              <a:gd name="T77" fmla="*/ 44353 h 209823"/>
              <a:gd name="T78" fmla="*/ 23271 w 241447"/>
              <a:gd name="T79" fmla="*/ 48110 h 209823"/>
              <a:gd name="T80" fmla="*/ 34542 w 241447"/>
              <a:gd name="T81" fmla="*/ 66895 h 209823"/>
              <a:gd name="T82" fmla="*/ 60842 w 241447"/>
              <a:gd name="T83" fmla="*/ 70652 h 209823"/>
              <a:gd name="T84" fmla="*/ 68356 w 241447"/>
              <a:gd name="T85" fmla="*/ 63138 h 209823"/>
              <a:gd name="T86" fmla="*/ 72113 w 241447"/>
              <a:gd name="T87" fmla="*/ 55624 h 209823"/>
              <a:gd name="T88" fmla="*/ 64599 w 241447"/>
              <a:gd name="T89" fmla="*/ 29324 h 209823"/>
              <a:gd name="T90" fmla="*/ 45814 w 241447"/>
              <a:gd name="T91" fmla="*/ 21810 h 209823"/>
              <a:gd name="T92" fmla="*/ 38299 w 241447"/>
              <a:gd name="T93" fmla="*/ 3024 h 209823"/>
              <a:gd name="T94" fmla="*/ 64599 w 241447"/>
              <a:gd name="T95" fmla="*/ 1615 h 2098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1447"/>
              <a:gd name="T145" fmla="*/ 0 h 209823"/>
              <a:gd name="T146" fmla="*/ 241447 w 241447"/>
              <a:gd name="T147" fmla="*/ 209823 h 2098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1447" h="209823">
                <a:moveTo>
                  <a:pt x="170419" y="119335"/>
                </a:moveTo>
                <a:cubicBezTo>
                  <a:pt x="170419" y="119335"/>
                  <a:pt x="170419" y="119335"/>
                  <a:pt x="233971" y="168350"/>
                </a:cubicBezTo>
                <a:lnTo>
                  <a:pt x="241447" y="183431"/>
                </a:lnTo>
                <a:cubicBezTo>
                  <a:pt x="241447" y="183431"/>
                  <a:pt x="241447" y="183431"/>
                  <a:pt x="230232" y="198512"/>
                </a:cubicBezTo>
                <a:cubicBezTo>
                  <a:pt x="230232" y="198512"/>
                  <a:pt x="230232" y="198512"/>
                  <a:pt x="219017" y="209823"/>
                </a:cubicBezTo>
                <a:cubicBezTo>
                  <a:pt x="219017" y="209823"/>
                  <a:pt x="219017" y="209823"/>
                  <a:pt x="200326" y="206053"/>
                </a:cubicBezTo>
                <a:cubicBezTo>
                  <a:pt x="200326" y="206053"/>
                  <a:pt x="200326" y="206053"/>
                  <a:pt x="125559" y="134417"/>
                </a:cubicBezTo>
                <a:cubicBezTo>
                  <a:pt x="125559" y="134417"/>
                  <a:pt x="125559" y="134417"/>
                  <a:pt x="136774" y="126876"/>
                </a:cubicBezTo>
                <a:cubicBezTo>
                  <a:pt x="140513" y="126876"/>
                  <a:pt x="144251" y="130646"/>
                  <a:pt x="147989" y="130646"/>
                </a:cubicBezTo>
                <a:cubicBezTo>
                  <a:pt x="155466" y="130646"/>
                  <a:pt x="159204" y="126876"/>
                  <a:pt x="166681" y="123106"/>
                </a:cubicBezTo>
                <a:cubicBezTo>
                  <a:pt x="166681" y="123106"/>
                  <a:pt x="170419" y="119335"/>
                  <a:pt x="170419" y="119335"/>
                </a:cubicBezTo>
                <a:close/>
                <a:moveTo>
                  <a:pt x="212912" y="14390"/>
                </a:moveTo>
                <a:cubicBezTo>
                  <a:pt x="217150" y="14862"/>
                  <a:pt x="220917" y="16752"/>
                  <a:pt x="222800" y="20530"/>
                </a:cubicBezTo>
                <a:cubicBezTo>
                  <a:pt x="230334" y="28086"/>
                  <a:pt x="230334" y="35643"/>
                  <a:pt x="222800" y="43199"/>
                </a:cubicBezTo>
                <a:cubicBezTo>
                  <a:pt x="222800" y="43199"/>
                  <a:pt x="222800" y="43199"/>
                  <a:pt x="154995" y="96095"/>
                </a:cubicBezTo>
                <a:cubicBezTo>
                  <a:pt x="158762" y="99873"/>
                  <a:pt x="158762" y="107430"/>
                  <a:pt x="154995" y="111208"/>
                </a:cubicBezTo>
                <a:cubicBezTo>
                  <a:pt x="151228" y="111208"/>
                  <a:pt x="143694" y="111208"/>
                  <a:pt x="143694" y="107430"/>
                </a:cubicBezTo>
                <a:lnTo>
                  <a:pt x="136161" y="103651"/>
                </a:lnTo>
                <a:cubicBezTo>
                  <a:pt x="136161" y="103651"/>
                  <a:pt x="136161" y="103651"/>
                  <a:pt x="45754" y="179217"/>
                </a:cubicBezTo>
                <a:cubicBezTo>
                  <a:pt x="45754" y="179217"/>
                  <a:pt x="45754" y="179217"/>
                  <a:pt x="38220" y="190551"/>
                </a:cubicBezTo>
                <a:cubicBezTo>
                  <a:pt x="38220" y="190551"/>
                  <a:pt x="38220" y="190551"/>
                  <a:pt x="19385" y="201886"/>
                </a:cubicBezTo>
                <a:cubicBezTo>
                  <a:pt x="19385" y="201886"/>
                  <a:pt x="19385" y="201886"/>
                  <a:pt x="8084" y="186773"/>
                </a:cubicBezTo>
                <a:cubicBezTo>
                  <a:pt x="8084" y="186773"/>
                  <a:pt x="8084" y="186773"/>
                  <a:pt x="19385" y="167882"/>
                </a:cubicBezTo>
                <a:cubicBezTo>
                  <a:pt x="19385" y="167882"/>
                  <a:pt x="19385" y="167882"/>
                  <a:pt x="34453" y="164104"/>
                </a:cubicBezTo>
                <a:cubicBezTo>
                  <a:pt x="34453" y="164104"/>
                  <a:pt x="34453" y="164104"/>
                  <a:pt x="124860" y="88538"/>
                </a:cubicBezTo>
                <a:cubicBezTo>
                  <a:pt x="124860" y="88538"/>
                  <a:pt x="124860" y="88538"/>
                  <a:pt x="121093" y="84760"/>
                </a:cubicBezTo>
                <a:cubicBezTo>
                  <a:pt x="117326" y="80982"/>
                  <a:pt x="117326" y="73425"/>
                  <a:pt x="121093" y="69647"/>
                </a:cubicBezTo>
                <a:cubicBezTo>
                  <a:pt x="124860" y="69647"/>
                  <a:pt x="128627" y="69647"/>
                  <a:pt x="132394" y="73425"/>
                </a:cubicBezTo>
                <a:cubicBezTo>
                  <a:pt x="132394" y="73425"/>
                  <a:pt x="132394" y="73425"/>
                  <a:pt x="200199" y="16752"/>
                </a:cubicBezTo>
                <a:cubicBezTo>
                  <a:pt x="203966" y="14863"/>
                  <a:pt x="208674" y="13918"/>
                  <a:pt x="212912" y="14390"/>
                </a:cubicBezTo>
                <a:close/>
                <a:moveTo>
                  <a:pt x="64599" y="1615"/>
                </a:moveTo>
                <a:cubicBezTo>
                  <a:pt x="73992" y="3963"/>
                  <a:pt x="83385" y="8660"/>
                  <a:pt x="90899" y="14296"/>
                </a:cubicBezTo>
                <a:cubicBezTo>
                  <a:pt x="102170" y="25567"/>
                  <a:pt x="109684" y="44353"/>
                  <a:pt x="105927" y="63138"/>
                </a:cubicBezTo>
                <a:cubicBezTo>
                  <a:pt x="102170" y="66895"/>
                  <a:pt x="102170" y="70652"/>
                  <a:pt x="102170" y="74409"/>
                </a:cubicBezTo>
                <a:cubicBezTo>
                  <a:pt x="102170" y="78166"/>
                  <a:pt x="102170" y="81924"/>
                  <a:pt x="102170" y="85681"/>
                </a:cubicBezTo>
                <a:cubicBezTo>
                  <a:pt x="102170" y="85681"/>
                  <a:pt x="102170" y="85681"/>
                  <a:pt x="87142" y="100709"/>
                </a:cubicBezTo>
                <a:cubicBezTo>
                  <a:pt x="87142" y="100709"/>
                  <a:pt x="87142" y="100709"/>
                  <a:pt x="79627" y="96952"/>
                </a:cubicBezTo>
                <a:cubicBezTo>
                  <a:pt x="64599" y="108223"/>
                  <a:pt x="42056" y="104466"/>
                  <a:pt x="23271" y="93195"/>
                </a:cubicBezTo>
                <a:cubicBezTo>
                  <a:pt x="8243" y="78166"/>
                  <a:pt x="-3029" y="63138"/>
                  <a:pt x="728" y="44353"/>
                </a:cubicBezTo>
                <a:cubicBezTo>
                  <a:pt x="728" y="40595"/>
                  <a:pt x="23271" y="48110"/>
                  <a:pt x="23271" y="48110"/>
                </a:cubicBezTo>
                <a:cubicBezTo>
                  <a:pt x="23271" y="48110"/>
                  <a:pt x="23271" y="48110"/>
                  <a:pt x="34542" y="66895"/>
                </a:cubicBezTo>
                <a:cubicBezTo>
                  <a:pt x="34542" y="66895"/>
                  <a:pt x="34542" y="66895"/>
                  <a:pt x="60842" y="70652"/>
                </a:cubicBezTo>
                <a:cubicBezTo>
                  <a:pt x="60842" y="70652"/>
                  <a:pt x="60842" y="70652"/>
                  <a:pt x="68356" y="63138"/>
                </a:cubicBezTo>
                <a:cubicBezTo>
                  <a:pt x="68356" y="63138"/>
                  <a:pt x="68356" y="63138"/>
                  <a:pt x="72113" y="55624"/>
                </a:cubicBezTo>
                <a:cubicBezTo>
                  <a:pt x="72113" y="55624"/>
                  <a:pt x="72113" y="55624"/>
                  <a:pt x="64599" y="29324"/>
                </a:cubicBezTo>
                <a:cubicBezTo>
                  <a:pt x="64599" y="29324"/>
                  <a:pt x="64599" y="29324"/>
                  <a:pt x="45814" y="21810"/>
                </a:cubicBezTo>
                <a:cubicBezTo>
                  <a:pt x="45814" y="21810"/>
                  <a:pt x="34542" y="3024"/>
                  <a:pt x="38299" y="3024"/>
                </a:cubicBezTo>
                <a:cubicBezTo>
                  <a:pt x="45814" y="-733"/>
                  <a:pt x="55206" y="-733"/>
                  <a:pt x="64599" y="1615"/>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0" name="矩形 9">
            <a:extLst>
              <a:ext uri="{FF2B5EF4-FFF2-40B4-BE49-F238E27FC236}">
                <a16:creationId xmlns:a16="http://schemas.microsoft.com/office/drawing/2014/main" id="{3626AD61-6E61-444A-B6DF-E90C1ABD3C6F}"/>
              </a:ext>
            </a:extLst>
          </p:cNvPr>
          <p:cNvSpPr>
            <a:spLocks noChangeArrowheads="1"/>
          </p:cNvSpPr>
          <p:nvPr/>
        </p:nvSpPr>
        <p:spPr bwMode="auto">
          <a:xfrm>
            <a:off x="7331075" y="2711450"/>
            <a:ext cx="4006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1" name="矩形 10">
            <a:extLst>
              <a:ext uri="{FF2B5EF4-FFF2-40B4-BE49-F238E27FC236}">
                <a16:creationId xmlns:a16="http://schemas.microsoft.com/office/drawing/2014/main" id="{E4634CAD-B986-4DB3-8AB0-AE85B455704F}"/>
              </a:ext>
            </a:extLst>
          </p:cNvPr>
          <p:cNvSpPr>
            <a:spLocks noChangeArrowheads="1"/>
          </p:cNvSpPr>
          <p:nvPr/>
        </p:nvSpPr>
        <p:spPr bwMode="auto">
          <a:xfrm>
            <a:off x="7331075" y="3629025"/>
            <a:ext cx="400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52" name="矩形 11">
            <a:extLst>
              <a:ext uri="{FF2B5EF4-FFF2-40B4-BE49-F238E27FC236}">
                <a16:creationId xmlns:a16="http://schemas.microsoft.com/office/drawing/2014/main" id="{A232CEEC-4EDC-4F41-A461-3ADE75EFC69B}"/>
              </a:ext>
            </a:extLst>
          </p:cNvPr>
          <p:cNvSpPr>
            <a:spLocks noChangeArrowheads="1"/>
          </p:cNvSpPr>
          <p:nvPr/>
        </p:nvSpPr>
        <p:spPr bwMode="auto">
          <a:xfrm>
            <a:off x="7331075" y="4546600"/>
            <a:ext cx="4006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400">
                <a:solidFill>
                  <a:schemeClr val="bg1"/>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9">
            <a:extLst>
              <a:ext uri="{FF2B5EF4-FFF2-40B4-BE49-F238E27FC236}">
                <a16:creationId xmlns:a16="http://schemas.microsoft.com/office/drawing/2014/main" id="{DD8736EA-6877-4755-B197-BDEAABCC3BD6}"/>
              </a:ext>
            </a:extLst>
          </p:cNvPr>
          <p:cNvSpPr>
            <a:spLocks noChangeArrowheads="1"/>
          </p:cNvSpPr>
          <p:nvPr/>
        </p:nvSpPr>
        <p:spPr bwMode="auto">
          <a:xfrm>
            <a:off x="5969000" y="2136775"/>
            <a:ext cx="6223000" cy="2247900"/>
          </a:xfrm>
          <a:prstGeom prst="rect">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zh-CN">
              <a:solidFill>
                <a:srgbClr val="FFFFFF"/>
              </a:solidFill>
            </a:endParaRPr>
          </a:p>
        </p:txBody>
      </p:sp>
      <p:sp>
        <p:nvSpPr>
          <p:cNvPr id="11267" name="矩形 6">
            <a:extLst>
              <a:ext uri="{FF2B5EF4-FFF2-40B4-BE49-F238E27FC236}">
                <a16:creationId xmlns:a16="http://schemas.microsoft.com/office/drawing/2014/main" id="{B29C492C-989F-4A70-88A6-FE3245D7169D}"/>
              </a:ext>
            </a:extLst>
          </p:cNvPr>
          <p:cNvSpPr>
            <a:spLocks noChangeArrowheads="1"/>
          </p:cNvSpPr>
          <p:nvPr/>
        </p:nvSpPr>
        <p:spPr bwMode="auto">
          <a:xfrm>
            <a:off x="8610600" y="2184400"/>
            <a:ext cx="3581400" cy="2138363"/>
          </a:xfrm>
          <a:prstGeom prst="rect">
            <a:avLst/>
          </a:prstGeom>
          <a:solidFill>
            <a:srgbClr val="F39C1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zh-CN">
              <a:solidFill>
                <a:srgbClr val="FFFFFF"/>
              </a:solidFill>
            </a:endParaRPr>
          </a:p>
        </p:txBody>
      </p:sp>
      <p:sp>
        <p:nvSpPr>
          <p:cNvPr id="11268" name="标题 4">
            <a:extLst>
              <a:ext uri="{FF2B5EF4-FFF2-40B4-BE49-F238E27FC236}">
                <a16:creationId xmlns:a16="http://schemas.microsoft.com/office/drawing/2014/main" id="{5302B9F5-4E24-473A-95E3-9A6B298BFA2E}"/>
              </a:ext>
            </a:extLst>
          </p:cNvPr>
          <p:cNvSpPr>
            <a:spLocks noGrp="1" noChangeArrowheads="1"/>
          </p:cNvSpPr>
          <p:nvPr>
            <p:ph type="title" idx="4294967295"/>
          </p:nvPr>
        </p:nvSpPr>
        <p:spPr>
          <a:xfrm>
            <a:off x="6096000" y="2106613"/>
            <a:ext cx="3257550" cy="2138363"/>
          </a:xfrm>
          <a:ln/>
        </p:spPr>
        <p:txBody>
          <a:bodyPr anchor="b"/>
          <a:lstStyle/>
          <a:p>
            <a:r>
              <a:rPr lang="en-US" altLang="zh-CN" sz="4800" dirty="0">
                <a:solidFill>
                  <a:srgbClr val="F39C11"/>
                </a:solidFill>
              </a:rPr>
              <a:t>SECTION TITLE</a:t>
            </a:r>
            <a:endParaRPr lang="zh-CN" altLang="en-US" sz="4800" dirty="0">
              <a:solidFill>
                <a:srgbClr val="F39C11"/>
              </a:solidFill>
            </a:endParaRPr>
          </a:p>
        </p:txBody>
      </p:sp>
      <p:sp>
        <p:nvSpPr>
          <p:cNvPr id="11269" name="文本占位符 6">
            <a:extLst>
              <a:ext uri="{FF2B5EF4-FFF2-40B4-BE49-F238E27FC236}">
                <a16:creationId xmlns:a16="http://schemas.microsoft.com/office/drawing/2014/main" id="{E92BA39D-D9BD-4172-A2A0-857F6A0FE677}"/>
              </a:ext>
            </a:extLst>
          </p:cNvPr>
          <p:cNvSpPr>
            <a:spLocks noGrp="1" noChangeArrowheads="1"/>
          </p:cNvSpPr>
          <p:nvPr>
            <p:ph sz="quarter" idx="4294967295"/>
          </p:nvPr>
        </p:nvSpPr>
        <p:spPr bwMode="auto">
          <a:xfrm>
            <a:off x="8890000" y="2908300"/>
            <a:ext cx="2870200" cy="1524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0" indent="0">
              <a:lnSpc>
                <a:spcPct val="60000"/>
              </a:lnSpc>
              <a:buFont typeface="Arial" panose="020B0604020202020204" pitchFamily="34" charset="0"/>
              <a:buNone/>
            </a:pPr>
            <a:r>
              <a:rPr lang="en-US" altLang="zh-CN" sz="4400" dirty="0">
                <a:solidFill>
                  <a:schemeClr val="bg1"/>
                </a:solidFill>
              </a:rPr>
              <a:t>PART</a:t>
            </a:r>
            <a:endParaRPr lang="zh-CN" altLang="en-US" sz="4400" dirty="0">
              <a:solidFill>
                <a:schemeClr val="bg1"/>
              </a:solidFill>
            </a:endParaRPr>
          </a:p>
          <a:p>
            <a:pPr marL="0" indent="0">
              <a:lnSpc>
                <a:spcPct val="60000"/>
              </a:lnSpc>
              <a:buFont typeface="Arial" panose="020B0604020202020204" pitchFamily="34" charset="0"/>
              <a:buNone/>
            </a:pPr>
            <a:r>
              <a:rPr lang="en-US" altLang="zh-CN" sz="8000" b="1" dirty="0">
                <a:solidFill>
                  <a:schemeClr val="bg1"/>
                </a:solidFill>
              </a:rPr>
              <a:t>TWO</a:t>
            </a:r>
            <a:endParaRPr lang="zh-CN" altLang="en-US" sz="80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36C16264-B54B-47DB-9C58-7925A48D2D16}"/>
              </a:ext>
            </a:extLst>
          </p:cNvPr>
          <p:cNvSpPr>
            <a:spLocks noGrp="1" noChangeArrowheads="1"/>
          </p:cNvSpPr>
          <p:nvPr>
            <p:ph type="title" idx="4294967295"/>
          </p:nvPr>
        </p:nvSpPr>
        <p:spPr>
          <a:ln/>
        </p:spPr>
        <p:txBody>
          <a:bodyPr/>
          <a:lstStyle/>
          <a:p>
            <a:r>
              <a:rPr lang="en-US" altLang="zh-CN">
                <a:solidFill>
                  <a:schemeClr val="bg1"/>
                </a:solidFill>
              </a:rPr>
              <a:t>Your  Title  Here</a:t>
            </a:r>
            <a:endParaRPr lang="zh-CN" altLang="en-US"/>
          </a:p>
        </p:txBody>
      </p:sp>
      <p:sp>
        <p:nvSpPr>
          <p:cNvPr id="12291" name="矩形 2">
            <a:extLst>
              <a:ext uri="{FF2B5EF4-FFF2-40B4-BE49-F238E27FC236}">
                <a16:creationId xmlns:a16="http://schemas.microsoft.com/office/drawing/2014/main" id="{FCE26A47-BAF9-4237-BEAD-DBC613715AD6}"/>
              </a:ext>
            </a:extLst>
          </p:cNvPr>
          <p:cNvSpPr>
            <a:spLocks noChangeArrowheads="1"/>
          </p:cNvSpPr>
          <p:nvPr/>
        </p:nvSpPr>
        <p:spPr bwMode="auto">
          <a:xfrm>
            <a:off x="0" y="4259263"/>
            <a:ext cx="12203113" cy="2598737"/>
          </a:xfrm>
          <a:prstGeom prst="rect">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endParaRPr>
          </a:p>
        </p:txBody>
      </p:sp>
      <p:sp>
        <p:nvSpPr>
          <p:cNvPr id="12292" name="椭圆 3">
            <a:extLst>
              <a:ext uri="{FF2B5EF4-FFF2-40B4-BE49-F238E27FC236}">
                <a16:creationId xmlns:a16="http://schemas.microsoft.com/office/drawing/2014/main" id="{E293E030-5D28-402F-B171-66BAECFE449C}"/>
              </a:ext>
            </a:extLst>
          </p:cNvPr>
          <p:cNvSpPr>
            <a:spLocks noChangeArrowheads="1"/>
          </p:cNvSpPr>
          <p:nvPr/>
        </p:nvSpPr>
        <p:spPr bwMode="auto">
          <a:xfrm>
            <a:off x="1093788" y="2319338"/>
            <a:ext cx="1528762" cy="1528762"/>
          </a:xfrm>
          <a:prstGeom prst="ellipse">
            <a:avLst/>
          </a:prstGeom>
          <a:solidFill>
            <a:srgbClr val="FFFFFF">
              <a:alpha val="68999"/>
            </a:srgbClr>
          </a:solidFill>
          <a:ln w="57150" cap="flat" cmpd="sng">
            <a:solidFill>
              <a:srgbClr val="F39C11"/>
            </a:solidFill>
            <a:bevel/>
            <a:headEnd/>
            <a:tailEnd/>
          </a:ln>
        </p:spPr>
        <p:txBody>
          <a:bodyPr anchor="ctr"/>
          <a:lstStyle/>
          <a:p>
            <a:pPr algn="ctr"/>
            <a:r>
              <a:rPr lang="en-US" altLang="zh-CN" sz="1400">
                <a:latin typeface="Calibri" panose="020F0502020204030204" pitchFamily="34" charset="0"/>
                <a:cs typeface="Calibri" panose="020F0502020204030204" pitchFamily="34" charset="0"/>
                <a:sym typeface="Calibri" panose="020F0502020204030204" pitchFamily="34" charset="0"/>
              </a:rPr>
              <a:t>TEXT HERE</a:t>
            </a:r>
            <a:endParaRPr lang="zh-CN" altLang="en-US" sz="1400"/>
          </a:p>
        </p:txBody>
      </p:sp>
      <p:sp>
        <p:nvSpPr>
          <p:cNvPr id="12293" name="椭圆 4">
            <a:extLst>
              <a:ext uri="{FF2B5EF4-FFF2-40B4-BE49-F238E27FC236}">
                <a16:creationId xmlns:a16="http://schemas.microsoft.com/office/drawing/2014/main" id="{0AD40E84-87CA-47A7-B017-FC80CCD20957}"/>
              </a:ext>
            </a:extLst>
          </p:cNvPr>
          <p:cNvSpPr>
            <a:spLocks noChangeArrowheads="1"/>
          </p:cNvSpPr>
          <p:nvPr/>
        </p:nvSpPr>
        <p:spPr bwMode="auto">
          <a:xfrm>
            <a:off x="3900488" y="2319338"/>
            <a:ext cx="1528762" cy="1528762"/>
          </a:xfrm>
          <a:prstGeom prst="ellipse">
            <a:avLst/>
          </a:prstGeom>
          <a:solidFill>
            <a:srgbClr val="FFFFFF">
              <a:alpha val="68999"/>
            </a:srgbClr>
          </a:solidFill>
          <a:ln w="57150" cap="flat" cmpd="sng">
            <a:solidFill>
              <a:srgbClr val="F39C11"/>
            </a:solidFill>
            <a:bevel/>
            <a:headEnd/>
            <a:tailEnd/>
          </a:ln>
        </p:spPr>
        <p:txBody>
          <a:bodyPr anchor="ctr"/>
          <a:lstStyle/>
          <a:p>
            <a:pPr algn="ctr"/>
            <a:r>
              <a:rPr lang="en-US" altLang="zh-CN" sz="1400">
                <a:latin typeface="Calibri" panose="020F0502020204030204" pitchFamily="34" charset="0"/>
                <a:cs typeface="Calibri" panose="020F0502020204030204" pitchFamily="34" charset="0"/>
                <a:sym typeface="Calibri" panose="020F0502020204030204" pitchFamily="34" charset="0"/>
              </a:rPr>
              <a:t>TEXT HERE</a:t>
            </a:r>
            <a:endParaRPr lang="zh-CN" altLang="en-US" sz="1400"/>
          </a:p>
        </p:txBody>
      </p:sp>
      <p:sp>
        <p:nvSpPr>
          <p:cNvPr id="12294" name="椭圆 5">
            <a:extLst>
              <a:ext uri="{FF2B5EF4-FFF2-40B4-BE49-F238E27FC236}">
                <a16:creationId xmlns:a16="http://schemas.microsoft.com/office/drawing/2014/main" id="{7126B48C-6B41-4416-9E78-7B0C3185F0B5}"/>
              </a:ext>
            </a:extLst>
          </p:cNvPr>
          <p:cNvSpPr>
            <a:spLocks noChangeArrowheads="1"/>
          </p:cNvSpPr>
          <p:nvPr/>
        </p:nvSpPr>
        <p:spPr bwMode="auto">
          <a:xfrm>
            <a:off x="6705600" y="2319338"/>
            <a:ext cx="1528763" cy="1528762"/>
          </a:xfrm>
          <a:prstGeom prst="ellipse">
            <a:avLst/>
          </a:prstGeom>
          <a:solidFill>
            <a:srgbClr val="FFFFFF">
              <a:alpha val="68999"/>
            </a:srgbClr>
          </a:solidFill>
          <a:ln w="57150" cap="flat" cmpd="sng">
            <a:solidFill>
              <a:srgbClr val="F39C11"/>
            </a:solidFill>
            <a:bevel/>
            <a:headEnd/>
            <a:tailEnd/>
          </a:ln>
        </p:spPr>
        <p:txBody>
          <a:bodyPr anchor="ctr"/>
          <a:lstStyle/>
          <a:p>
            <a:pPr algn="ctr"/>
            <a:r>
              <a:rPr lang="en-US" altLang="zh-CN" sz="1400">
                <a:latin typeface="Calibri" panose="020F0502020204030204" pitchFamily="34" charset="0"/>
                <a:cs typeface="Calibri" panose="020F0502020204030204" pitchFamily="34" charset="0"/>
                <a:sym typeface="Calibri" panose="020F0502020204030204" pitchFamily="34" charset="0"/>
              </a:rPr>
              <a:t>TEXT HERE</a:t>
            </a:r>
            <a:endParaRPr lang="zh-CN" altLang="en-US" sz="1400"/>
          </a:p>
        </p:txBody>
      </p:sp>
      <p:sp>
        <p:nvSpPr>
          <p:cNvPr id="12295" name="椭圆 6">
            <a:extLst>
              <a:ext uri="{FF2B5EF4-FFF2-40B4-BE49-F238E27FC236}">
                <a16:creationId xmlns:a16="http://schemas.microsoft.com/office/drawing/2014/main" id="{1FCCDD57-3231-41C6-8BDF-0AAFB2E1B41D}"/>
              </a:ext>
            </a:extLst>
          </p:cNvPr>
          <p:cNvSpPr>
            <a:spLocks noChangeArrowheads="1"/>
          </p:cNvSpPr>
          <p:nvPr/>
        </p:nvSpPr>
        <p:spPr bwMode="auto">
          <a:xfrm>
            <a:off x="9510713" y="2319338"/>
            <a:ext cx="1528762" cy="1528762"/>
          </a:xfrm>
          <a:prstGeom prst="ellipse">
            <a:avLst/>
          </a:prstGeom>
          <a:solidFill>
            <a:srgbClr val="FFFFFF">
              <a:alpha val="68999"/>
            </a:srgbClr>
          </a:solidFill>
          <a:ln w="57150" cap="flat" cmpd="sng">
            <a:solidFill>
              <a:srgbClr val="F39C11"/>
            </a:solidFill>
            <a:bevel/>
            <a:headEnd/>
            <a:tailEnd/>
          </a:ln>
        </p:spPr>
        <p:txBody>
          <a:bodyPr anchor="ctr"/>
          <a:lstStyle/>
          <a:p>
            <a:pPr algn="ctr"/>
            <a:r>
              <a:rPr lang="en-US" altLang="zh-CN" sz="1400">
                <a:latin typeface="Calibri" panose="020F0502020204030204" pitchFamily="34" charset="0"/>
                <a:cs typeface="Calibri" panose="020F0502020204030204" pitchFamily="34" charset="0"/>
                <a:sym typeface="Calibri" panose="020F0502020204030204" pitchFamily="34" charset="0"/>
              </a:rPr>
              <a:t>TEXT HERE</a:t>
            </a:r>
            <a:endParaRPr lang="zh-CN" altLang="en-US" sz="1400"/>
          </a:p>
        </p:txBody>
      </p:sp>
      <p:sp>
        <p:nvSpPr>
          <p:cNvPr id="12296" name="矩形 7">
            <a:extLst>
              <a:ext uri="{FF2B5EF4-FFF2-40B4-BE49-F238E27FC236}">
                <a16:creationId xmlns:a16="http://schemas.microsoft.com/office/drawing/2014/main" id="{7023FA80-EF2B-46FC-8FA1-DC567031CE57}"/>
              </a:ext>
            </a:extLst>
          </p:cNvPr>
          <p:cNvSpPr>
            <a:spLocks noChangeArrowheads="1"/>
          </p:cNvSpPr>
          <p:nvPr/>
        </p:nvSpPr>
        <p:spPr bwMode="auto">
          <a:xfrm>
            <a:off x="838200" y="4937125"/>
            <a:ext cx="2238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a:t>
            </a:r>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7" name="矩形 8">
            <a:extLst>
              <a:ext uri="{FF2B5EF4-FFF2-40B4-BE49-F238E27FC236}">
                <a16:creationId xmlns:a16="http://schemas.microsoft.com/office/drawing/2014/main" id="{6A145ECB-19D2-4FB7-B2E5-A18786BC2A4B}"/>
              </a:ext>
            </a:extLst>
          </p:cNvPr>
          <p:cNvSpPr>
            <a:spLocks noChangeArrowheads="1"/>
          </p:cNvSpPr>
          <p:nvPr/>
        </p:nvSpPr>
        <p:spPr bwMode="auto">
          <a:xfrm>
            <a:off x="1073150" y="4567238"/>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F39C1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rgbClr val="F39C1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8" name="矩形 9">
            <a:extLst>
              <a:ext uri="{FF2B5EF4-FFF2-40B4-BE49-F238E27FC236}">
                <a16:creationId xmlns:a16="http://schemas.microsoft.com/office/drawing/2014/main" id="{BDA51B14-A65F-417F-B6F8-4546C76E6726}"/>
              </a:ext>
            </a:extLst>
          </p:cNvPr>
          <p:cNvSpPr>
            <a:spLocks noChangeArrowheads="1"/>
          </p:cNvSpPr>
          <p:nvPr/>
        </p:nvSpPr>
        <p:spPr bwMode="auto">
          <a:xfrm>
            <a:off x="3560763" y="4937125"/>
            <a:ext cx="232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a:t>
            </a:r>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9" name="矩形 10">
            <a:extLst>
              <a:ext uri="{FF2B5EF4-FFF2-40B4-BE49-F238E27FC236}">
                <a16:creationId xmlns:a16="http://schemas.microsoft.com/office/drawing/2014/main" id="{3EE7D48D-8FE3-4081-BD99-EB9451A35F72}"/>
              </a:ext>
            </a:extLst>
          </p:cNvPr>
          <p:cNvSpPr>
            <a:spLocks noChangeArrowheads="1"/>
          </p:cNvSpPr>
          <p:nvPr/>
        </p:nvSpPr>
        <p:spPr bwMode="auto">
          <a:xfrm>
            <a:off x="3884613" y="4567238"/>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F39C1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rgbClr val="F39C1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0" name="矩形 11">
            <a:extLst>
              <a:ext uri="{FF2B5EF4-FFF2-40B4-BE49-F238E27FC236}">
                <a16:creationId xmlns:a16="http://schemas.microsoft.com/office/drawing/2014/main" id="{E6B5E142-DC22-4D81-B13A-1EF156E80E23}"/>
              </a:ext>
            </a:extLst>
          </p:cNvPr>
          <p:cNvSpPr>
            <a:spLocks noChangeArrowheads="1"/>
          </p:cNvSpPr>
          <p:nvPr/>
        </p:nvSpPr>
        <p:spPr bwMode="auto">
          <a:xfrm>
            <a:off x="6372225" y="4937125"/>
            <a:ext cx="23082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a:t>
            </a:r>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1" name="矩形 12">
            <a:extLst>
              <a:ext uri="{FF2B5EF4-FFF2-40B4-BE49-F238E27FC236}">
                <a16:creationId xmlns:a16="http://schemas.microsoft.com/office/drawing/2014/main" id="{488342EB-9E1F-47D1-B1F1-4427784D934B}"/>
              </a:ext>
            </a:extLst>
          </p:cNvPr>
          <p:cNvSpPr>
            <a:spLocks noChangeArrowheads="1"/>
          </p:cNvSpPr>
          <p:nvPr/>
        </p:nvSpPr>
        <p:spPr bwMode="auto">
          <a:xfrm>
            <a:off x="6678613" y="4567238"/>
            <a:ext cx="1677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F39C1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rgbClr val="F39C1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2" name="矩形 13">
            <a:extLst>
              <a:ext uri="{FF2B5EF4-FFF2-40B4-BE49-F238E27FC236}">
                <a16:creationId xmlns:a16="http://schemas.microsoft.com/office/drawing/2014/main" id="{4C769366-7CC8-48CB-BA2A-C4B299C69110}"/>
              </a:ext>
            </a:extLst>
          </p:cNvPr>
          <p:cNvSpPr>
            <a:spLocks noChangeArrowheads="1"/>
          </p:cNvSpPr>
          <p:nvPr/>
        </p:nvSpPr>
        <p:spPr bwMode="auto">
          <a:xfrm>
            <a:off x="9166225" y="4937125"/>
            <a:ext cx="232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a:t>
            </a:r>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3" name="矩形 14">
            <a:extLst>
              <a:ext uri="{FF2B5EF4-FFF2-40B4-BE49-F238E27FC236}">
                <a16:creationId xmlns:a16="http://schemas.microsoft.com/office/drawing/2014/main" id="{D24DD3D8-60F4-4D7E-A146-743AB50C493D}"/>
              </a:ext>
            </a:extLst>
          </p:cNvPr>
          <p:cNvSpPr>
            <a:spLocks noChangeArrowheads="1"/>
          </p:cNvSpPr>
          <p:nvPr/>
        </p:nvSpPr>
        <p:spPr bwMode="auto">
          <a:xfrm>
            <a:off x="9490075" y="4567238"/>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solidFill>
                  <a:srgbClr val="F39C11"/>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b="1">
              <a:solidFill>
                <a:srgbClr val="F39C11"/>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theme/theme1.xml><?xml version="1.0" encoding="utf-8"?>
<a:theme xmlns:a="http://schemas.openxmlformats.org/drawingml/2006/main" name="https://www.freeppt7.com">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Pages>0</Pages>
  <Words>1158</Words>
  <Characters>0</Characters>
  <Application>Microsoft Office PowerPoint</Application>
  <DocSecurity>0</DocSecurity>
  <PresentationFormat>宽屏</PresentationFormat>
  <Lines>0</Lines>
  <Paragraphs>134</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Arial</vt:lpstr>
      <vt:lpstr>宋体</vt:lpstr>
      <vt:lpstr>Wingdings</vt:lpstr>
      <vt:lpstr>Calibri</vt:lpstr>
      <vt:lpstr>微软雅黑</vt:lpstr>
      <vt:lpstr>Kozuka Gothic Pr6N B</vt:lpstr>
      <vt:lpstr>Kozuka Mincho Pro H</vt:lpstr>
      <vt:lpstr>https://www.freeppt7.com</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THANKS FOR WATCHING</vt:lpstr>
    </vt:vector>
  </TitlesOfParts>
  <Manager/>
  <Company>www.freeppt7.com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freeppt7.com</dc:creator>
  <cp:keywords>https:/www.freeppt7.com</cp:keywords>
  <dc:description/>
  <cp:lastModifiedBy>宇 之灵</cp:lastModifiedBy>
  <cp:revision>46</cp:revision>
  <dcterms:created xsi:type="dcterms:W3CDTF">2014-06-14T18:14:00Z</dcterms:created>
  <dcterms:modified xsi:type="dcterms:W3CDTF">2019-12-17T04:12:43Z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2052-9.1.0.4555</vt:lpwstr>
  </property>
</Properties>
</file>