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9" r:id="rId4"/>
    <p:sldId id="318" r:id="rId5"/>
    <p:sldId id="274" r:id="rId6"/>
    <p:sldId id="278" r:id="rId7"/>
    <p:sldId id="277" r:id="rId8"/>
    <p:sldId id="280" r:id="rId9"/>
    <p:sldId id="279" r:id="rId10"/>
    <p:sldId id="284" r:id="rId11"/>
    <p:sldId id="303" r:id="rId12"/>
    <p:sldId id="283" r:id="rId13"/>
    <p:sldId id="281" r:id="rId14"/>
    <p:sldId id="286" r:id="rId15"/>
    <p:sldId id="294" r:id="rId16"/>
    <p:sldId id="290" r:id="rId17"/>
    <p:sldId id="282" r:id="rId18"/>
    <p:sldId id="285" r:id="rId19"/>
    <p:sldId id="287" r:id="rId20"/>
    <p:sldId id="288" r:id="rId21"/>
    <p:sldId id="291" r:id="rId22"/>
    <p:sldId id="293" r:id="rId23"/>
    <p:sldId id="289" r:id="rId24"/>
    <p:sldId id="309" r:id="rId25"/>
    <p:sldId id="296" r:id="rId26"/>
    <p:sldId id="304" r:id="rId27"/>
    <p:sldId id="298" r:id="rId28"/>
    <p:sldId id="299" r:id="rId29"/>
    <p:sldId id="297" r:id="rId30"/>
    <p:sldId id="300" r:id="rId31"/>
    <p:sldId id="302" r:id="rId32"/>
    <p:sldId id="301" r:id="rId33"/>
    <p:sldId id="295" r:id="rId34"/>
    <p:sldId id="308" r:id="rId35"/>
    <p:sldId id="292" r:id="rId36"/>
    <p:sldId id="307" r:id="rId37"/>
    <p:sldId id="305" r:id="rId38"/>
    <p:sldId id="306" r:id="rId39"/>
    <p:sldId id="310" r:id="rId40"/>
    <p:sldId id="320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01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7-4390-A924-0F33CC40B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7-4390-A924-0F33CC40B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38-4C5C-A35B-F1F02792A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3938-4C5C-A35B-F1F02792AA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938-4C5C-A35B-F1F02792A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938-4C5C-A35B-F1F02792AA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38-4C5C-A35B-F1F02792A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56378880"/>
        <c:axId val="56380416"/>
      </c:barChart>
      <c:catAx>
        <c:axId val="56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6380416"/>
        <c:crosses val="autoZero"/>
        <c:auto val="1"/>
        <c:lblAlgn val="ctr"/>
        <c:lblOffset val="100"/>
        <c:noMultiLvlLbl val="0"/>
      </c:catAx>
      <c:valAx>
        <c:axId val="56380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63788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chemeClr val="accent1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chemeClr val="accent3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chemeClr val="accent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F1FC8D-1E28-412A-82B2-85507D4A4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14984D-8B5D-4F6E-9F0C-664540213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D165006-F458-4D92-B2FA-1D7399BE1B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DE5A70F-CE56-4A11-895D-4950026440D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680DD20-9C68-4D69-8846-6CA4156814C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DF6F0DF-FA9B-4C8B-9232-2E941712975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19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C2BC9-336E-4123-95D6-C4824C06C5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6150" y="0"/>
            <a:ext cx="7155850" cy="6858000"/>
          </a:xfrm>
          <a:custGeom>
            <a:avLst/>
            <a:gdLst>
              <a:gd name="connsiteX0" fmla="*/ 3375699 w 7155850"/>
              <a:gd name="connsiteY0" fmla="*/ 1359493 h 6858000"/>
              <a:gd name="connsiteX1" fmla="*/ 6758989 w 7155850"/>
              <a:gd name="connsiteY1" fmla="*/ 6858000 h 6858000"/>
              <a:gd name="connsiteX2" fmla="*/ 0 w 7155850"/>
              <a:gd name="connsiteY2" fmla="*/ 6858000 h 6858000"/>
              <a:gd name="connsiteX3" fmla="*/ 4797320 w 7155850"/>
              <a:gd name="connsiteY3" fmla="*/ 0 h 6858000"/>
              <a:gd name="connsiteX4" fmla="*/ 5825990 w 7155850"/>
              <a:gd name="connsiteY4" fmla="*/ 0 h 6858000"/>
              <a:gd name="connsiteX5" fmla="*/ 7155850 w 7155850"/>
              <a:gd name="connsiteY5" fmla="*/ 2166141 h 6858000"/>
              <a:gd name="connsiteX6" fmla="*/ 7155850 w 7155850"/>
              <a:gd name="connsiteY6" fmla="*/ 3833070 h 6858000"/>
              <a:gd name="connsiteX7" fmla="*/ 4210333 w 7155850"/>
              <a:gd name="connsiteY7" fmla="*/ 0 h 6858000"/>
              <a:gd name="connsiteX8" fmla="*/ 7155849 w 7155850"/>
              <a:gd name="connsiteY8" fmla="*/ 4797803 h 6858000"/>
              <a:gd name="connsiteX9" fmla="*/ 7155849 w 7155850"/>
              <a:gd name="connsiteY9" fmla="*/ 6460855 h 6858000"/>
              <a:gd name="connsiteX10" fmla="*/ 3695952 w 7155850"/>
              <a:gd name="connsiteY10" fmla="*/ 8378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3375699" y="1359493"/>
                </a:moveTo>
                <a:lnTo>
                  <a:pt x="6758989" y="6858000"/>
                </a:lnTo>
                <a:lnTo>
                  <a:pt x="0" y="6858000"/>
                </a:lnTo>
                <a:close/>
                <a:moveTo>
                  <a:pt x="4797320" y="0"/>
                </a:moveTo>
                <a:lnTo>
                  <a:pt x="5825990" y="0"/>
                </a:lnTo>
                <a:lnTo>
                  <a:pt x="7155850" y="2166141"/>
                </a:lnTo>
                <a:lnTo>
                  <a:pt x="7155850" y="3833070"/>
                </a:lnTo>
                <a:close/>
                <a:moveTo>
                  <a:pt x="4210333" y="0"/>
                </a:moveTo>
                <a:lnTo>
                  <a:pt x="7155849" y="4797803"/>
                </a:lnTo>
                <a:lnTo>
                  <a:pt x="7155849" y="6460855"/>
                </a:lnTo>
                <a:lnTo>
                  <a:pt x="3695952" y="837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5F5715B-76A5-4072-BA06-9306DF0E09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1133" y="0"/>
            <a:ext cx="7550866" cy="6858000"/>
          </a:xfrm>
          <a:custGeom>
            <a:avLst/>
            <a:gdLst>
              <a:gd name="connsiteX0" fmla="*/ 3819214 w 7550866"/>
              <a:gd name="connsiteY0" fmla="*/ 5216637 h 6858000"/>
              <a:gd name="connsiteX1" fmla="*/ 4731125 w 7550866"/>
              <a:gd name="connsiteY1" fmla="*/ 6858000 h 6858000"/>
              <a:gd name="connsiteX2" fmla="*/ 864901 w 7550866"/>
              <a:gd name="connsiteY2" fmla="*/ 6858000 h 6858000"/>
              <a:gd name="connsiteX3" fmla="*/ 1238014 w 7550866"/>
              <a:gd name="connsiteY3" fmla="*/ 0 h 6858000"/>
              <a:gd name="connsiteX4" fmla="*/ 3940042 w 7550866"/>
              <a:gd name="connsiteY4" fmla="*/ 1 h 6858000"/>
              <a:gd name="connsiteX5" fmla="*/ 4822041 w 7550866"/>
              <a:gd name="connsiteY5" fmla="*/ 1591168 h 6858000"/>
              <a:gd name="connsiteX6" fmla="*/ 7550866 w 7550866"/>
              <a:gd name="connsiteY6" fmla="*/ 78556 h 6858000"/>
              <a:gd name="connsiteX7" fmla="*/ 7550866 w 7550866"/>
              <a:gd name="connsiteY7" fmla="*/ 2780586 h 6858000"/>
              <a:gd name="connsiteX8" fmla="*/ 5967766 w 7550866"/>
              <a:gd name="connsiteY8" fmla="*/ 3658112 h 6858000"/>
              <a:gd name="connsiteX9" fmla="*/ 7494941 w 7550866"/>
              <a:gd name="connsiteY9" fmla="*/ 6413210 h 6858000"/>
              <a:gd name="connsiteX10" fmla="*/ 7482394 w 7550866"/>
              <a:gd name="connsiteY10" fmla="*/ 6420165 h 6858000"/>
              <a:gd name="connsiteX11" fmla="*/ 7550866 w 7550866"/>
              <a:gd name="connsiteY11" fmla="*/ 6543692 h 6858000"/>
              <a:gd name="connsiteX12" fmla="*/ 7550866 w 7550866"/>
              <a:gd name="connsiteY12" fmla="*/ 6858000 h 6858000"/>
              <a:gd name="connsiteX13" fmla="*/ 5039464 w 7550866"/>
              <a:gd name="connsiteY13" fmla="*/ 6858000 h 6858000"/>
              <a:gd name="connsiteX14" fmla="*/ 3900823 w 7550866"/>
              <a:gd name="connsiteY14" fmla="*/ 4803837 h 6858000"/>
              <a:gd name="connsiteX15" fmla="*/ 1145724 w 7550866"/>
              <a:gd name="connsiteY15" fmla="*/ 6331012 h 6858000"/>
              <a:gd name="connsiteX16" fmla="*/ 0 w 7550866"/>
              <a:gd name="connsiteY16" fmla="*/ 4264069 h 6858000"/>
              <a:gd name="connsiteX17" fmla="*/ 2755096 w 7550866"/>
              <a:gd name="connsiteY17" fmla="*/ 2736896 h 6858000"/>
              <a:gd name="connsiteX18" fmla="*/ 4325691 w 7550866"/>
              <a:gd name="connsiteY18" fmla="*/ 0 h 6858000"/>
              <a:gd name="connsiteX19" fmla="*/ 7098621 w 7550866"/>
              <a:gd name="connsiteY19" fmla="*/ 0 h 6858000"/>
              <a:gd name="connsiteX20" fmla="*/ 4979731 w 7550866"/>
              <a:gd name="connsiteY20" fmla="*/ 117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50866" h="6858000">
                <a:moveTo>
                  <a:pt x="3819214" y="5216637"/>
                </a:moveTo>
                <a:lnTo>
                  <a:pt x="4731125" y="6858000"/>
                </a:lnTo>
                <a:lnTo>
                  <a:pt x="864901" y="6858000"/>
                </a:lnTo>
                <a:close/>
                <a:moveTo>
                  <a:pt x="1238014" y="0"/>
                </a:moveTo>
                <a:lnTo>
                  <a:pt x="3940042" y="1"/>
                </a:lnTo>
                <a:lnTo>
                  <a:pt x="4822041" y="1591168"/>
                </a:lnTo>
                <a:lnTo>
                  <a:pt x="7550866" y="78556"/>
                </a:lnTo>
                <a:lnTo>
                  <a:pt x="7550866" y="2780586"/>
                </a:lnTo>
                <a:lnTo>
                  <a:pt x="5967766" y="3658112"/>
                </a:lnTo>
                <a:lnTo>
                  <a:pt x="7494941" y="6413210"/>
                </a:lnTo>
                <a:lnTo>
                  <a:pt x="7482394" y="6420165"/>
                </a:lnTo>
                <a:lnTo>
                  <a:pt x="7550866" y="6543692"/>
                </a:lnTo>
                <a:lnTo>
                  <a:pt x="7550866" y="6858000"/>
                </a:lnTo>
                <a:lnTo>
                  <a:pt x="5039464" y="6858000"/>
                </a:lnTo>
                <a:lnTo>
                  <a:pt x="3900823" y="4803837"/>
                </a:lnTo>
                <a:lnTo>
                  <a:pt x="1145724" y="6331012"/>
                </a:lnTo>
                <a:lnTo>
                  <a:pt x="0" y="4264069"/>
                </a:lnTo>
                <a:lnTo>
                  <a:pt x="2755096" y="2736896"/>
                </a:lnTo>
                <a:close/>
                <a:moveTo>
                  <a:pt x="4325691" y="0"/>
                </a:moveTo>
                <a:lnTo>
                  <a:pt x="7098621" y="0"/>
                </a:lnTo>
                <a:lnTo>
                  <a:pt x="4979731" y="1177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0DE8C-528D-4E98-90AA-3FF5AB518367}"/>
              </a:ext>
            </a:extLst>
          </p:cNvPr>
          <p:cNvSpPr/>
          <p:nvPr userDrawn="1"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6DB5-8E07-4BC7-AB2A-BC8D03EDE6CB}"/>
              </a:ext>
            </a:extLst>
          </p:cNvPr>
          <p:cNvSpPr/>
          <p:nvPr userDrawn="1"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6E2BA3-F8ED-4133-9FE1-0D363E79E7D7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FF3E958-BF9D-4E4B-9C3C-12D769B4957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8032B3A-A6B6-47A2-84A0-DDD3B5606031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6294D2B-8299-4DC2-89C8-161892216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553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B4C0FDFD-D0AE-4831-BE69-F051038F6C91}"/>
              </a:ext>
            </a:extLst>
          </p:cNvPr>
          <p:cNvSpPr/>
          <p:nvPr userDrawn="1"/>
        </p:nvSpPr>
        <p:spPr>
          <a:xfrm>
            <a:off x="6168889" y="457201"/>
            <a:ext cx="5943598" cy="5943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A10E2B-EFBB-46CE-9695-BE056BCF0E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4757" y="457202"/>
            <a:ext cx="5943598" cy="5943596"/>
          </a:xfrm>
          <a:custGeom>
            <a:avLst/>
            <a:gdLst>
              <a:gd name="connsiteX0" fmla="*/ 2072309 w 4144618"/>
              <a:gd name="connsiteY0" fmla="*/ 0 h 4144618"/>
              <a:gd name="connsiteX1" fmla="*/ 4144618 w 4144618"/>
              <a:gd name="connsiteY1" fmla="*/ 2072309 h 4144618"/>
              <a:gd name="connsiteX2" fmla="*/ 2072309 w 4144618"/>
              <a:gd name="connsiteY2" fmla="*/ 4144618 h 4144618"/>
              <a:gd name="connsiteX3" fmla="*/ 0 w 4144618"/>
              <a:gd name="connsiteY3" fmla="*/ 2072309 h 41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618" h="4144618">
                <a:moveTo>
                  <a:pt x="2072309" y="0"/>
                </a:moveTo>
                <a:lnTo>
                  <a:pt x="4144618" y="2072309"/>
                </a:lnTo>
                <a:lnTo>
                  <a:pt x="2072309" y="4144618"/>
                </a:lnTo>
                <a:lnTo>
                  <a:pt x="0" y="20723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6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BDD4B1-741C-4178-8C0D-7488A0035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4618" y="1"/>
            <a:ext cx="6087382" cy="6858000"/>
          </a:xfrm>
          <a:custGeom>
            <a:avLst/>
            <a:gdLst>
              <a:gd name="connsiteX0" fmla="*/ 3482838 w 6087382"/>
              <a:gd name="connsiteY0" fmla="*/ 0 h 6858000"/>
              <a:gd name="connsiteX1" fmla="*/ 3831547 w 6087382"/>
              <a:gd name="connsiteY1" fmla="*/ 0 h 6858000"/>
              <a:gd name="connsiteX2" fmla="*/ 3831547 w 6087382"/>
              <a:gd name="connsiteY2" fmla="*/ 3939 h 6858000"/>
              <a:gd name="connsiteX3" fmla="*/ 3831547 w 6087382"/>
              <a:gd name="connsiteY3" fmla="*/ 23322 h 6858000"/>
              <a:gd name="connsiteX4" fmla="*/ 4002130 w 6087382"/>
              <a:gd name="connsiteY4" fmla="*/ 488548 h 6858000"/>
              <a:gd name="connsiteX5" fmla="*/ 4281266 w 6087382"/>
              <a:gd name="connsiteY5" fmla="*/ 178397 h 6858000"/>
              <a:gd name="connsiteX6" fmla="*/ 4304532 w 6087382"/>
              <a:gd name="connsiteY6" fmla="*/ 147382 h 6858000"/>
              <a:gd name="connsiteX7" fmla="*/ 4384974 w 6087382"/>
              <a:gd name="connsiteY7" fmla="*/ 18476 h 6858000"/>
              <a:gd name="connsiteX8" fmla="*/ 4406136 w 6087382"/>
              <a:gd name="connsiteY8" fmla="*/ 0 h 6858000"/>
              <a:gd name="connsiteX9" fmla="*/ 4529208 w 6087382"/>
              <a:gd name="connsiteY9" fmla="*/ 0 h 6858000"/>
              <a:gd name="connsiteX10" fmla="*/ 4529388 w 6087382"/>
              <a:gd name="connsiteY10" fmla="*/ 64 h 6858000"/>
              <a:gd name="connsiteX11" fmla="*/ 4591418 w 6087382"/>
              <a:gd name="connsiteY11" fmla="*/ 279201 h 6858000"/>
              <a:gd name="connsiteX12" fmla="*/ 4320039 w 6087382"/>
              <a:gd name="connsiteY12" fmla="*/ 829715 h 6858000"/>
              <a:gd name="connsiteX13" fmla="*/ 4203729 w 6087382"/>
              <a:gd name="connsiteY13" fmla="*/ 977041 h 6858000"/>
              <a:gd name="connsiteX14" fmla="*/ 4071918 w 6087382"/>
              <a:gd name="connsiteY14" fmla="*/ 1450017 h 6858000"/>
              <a:gd name="connsiteX15" fmla="*/ 4599176 w 6087382"/>
              <a:gd name="connsiteY15" fmla="*/ 1310449 h 6858000"/>
              <a:gd name="connsiteX16" fmla="*/ 4436342 w 6087382"/>
              <a:gd name="connsiteY16" fmla="*/ 938268 h 6858000"/>
              <a:gd name="connsiteX17" fmla="*/ 4785266 w 6087382"/>
              <a:gd name="connsiteY17" fmla="*/ 961533 h 6858000"/>
              <a:gd name="connsiteX18" fmla="*/ 5281508 w 6087382"/>
              <a:gd name="connsiteY18" fmla="*/ 442026 h 6858000"/>
              <a:gd name="connsiteX19" fmla="*/ 5260185 w 6087382"/>
              <a:gd name="connsiteY19" fmla="*/ 209412 h 6858000"/>
              <a:gd name="connsiteX20" fmla="*/ 5251460 w 6087382"/>
              <a:gd name="connsiteY20" fmla="*/ 0 h 6858000"/>
              <a:gd name="connsiteX21" fmla="*/ 5477070 w 6087382"/>
              <a:gd name="connsiteY21" fmla="*/ 0 h 6858000"/>
              <a:gd name="connsiteX22" fmla="*/ 5483105 w 6087382"/>
              <a:gd name="connsiteY22" fmla="*/ 162894 h 6858000"/>
              <a:gd name="connsiteX23" fmla="*/ 5514122 w 6087382"/>
              <a:gd name="connsiteY23" fmla="*/ 372246 h 6858000"/>
              <a:gd name="connsiteX24" fmla="*/ 5630424 w 6087382"/>
              <a:gd name="connsiteY24" fmla="*/ 535071 h 6858000"/>
              <a:gd name="connsiteX25" fmla="*/ 5754485 w 6087382"/>
              <a:gd name="connsiteY25" fmla="*/ 403261 h 6858000"/>
              <a:gd name="connsiteX26" fmla="*/ 5870796 w 6087382"/>
              <a:gd name="connsiteY26" fmla="*/ 69844 h 6858000"/>
              <a:gd name="connsiteX27" fmla="*/ 5897256 w 6087382"/>
              <a:gd name="connsiteY27" fmla="*/ 0 h 6858000"/>
              <a:gd name="connsiteX28" fmla="*/ 6087382 w 6087382"/>
              <a:gd name="connsiteY28" fmla="*/ 0 h 6858000"/>
              <a:gd name="connsiteX29" fmla="*/ 6087382 w 6087382"/>
              <a:gd name="connsiteY29" fmla="*/ 430695 h 6858000"/>
              <a:gd name="connsiteX30" fmla="*/ 6036531 w 6087382"/>
              <a:gd name="connsiteY30" fmla="*/ 517627 h 6858000"/>
              <a:gd name="connsiteX31" fmla="*/ 5824273 w 6087382"/>
              <a:gd name="connsiteY31" fmla="*/ 790950 h 6858000"/>
              <a:gd name="connsiteX32" fmla="*/ 4824031 w 6087382"/>
              <a:gd name="connsiteY32" fmla="*/ 1597343 h 6858000"/>
              <a:gd name="connsiteX33" fmla="*/ 5537379 w 6087382"/>
              <a:gd name="connsiteY33" fmla="*/ 1923002 h 6858000"/>
              <a:gd name="connsiteX34" fmla="*/ 4909327 w 6087382"/>
              <a:gd name="connsiteY34" fmla="*/ 2132350 h 6858000"/>
              <a:gd name="connsiteX35" fmla="*/ 4676713 w 6087382"/>
              <a:gd name="connsiteY35" fmla="*/ 2264168 h 6858000"/>
              <a:gd name="connsiteX36" fmla="*/ 4862804 w 6087382"/>
              <a:gd name="connsiteY36" fmla="*/ 2954251 h 6858000"/>
              <a:gd name="connsiteX37" fmla="*/ 5444334 w 6087382"/>
              <a:gd name="connsiteY37" fmla="*/ 4156091 h 6858000"/>
              <a:gd name="connsiteX38" fmla="*/ 5165198 w 6087382"/>
              <a:gd name="connsiteY38" fmla="*/ 5373430 h 6858000"/>
              <a:gd name="connsiteX39" fmla="*/ 4971357 w 6087382"/>
              <a:gd name="connsiteY39" fmla="*/ 5706847 h 6858000"/>
              <a:gd name="connsiteX40" fmla="*/ 4680089 w 6087382"/>
              <a:gd name="connsiteY40" fmla="*/ 6844925 h 6858000"/>
              <a:gd name="connsiteX41" fmla="*/ 4678462 w 6087382"/>
              <a:gd name="connsiteY41" fmla="*/ 6858000 h 6858000"/>
              <a:gd name="connsiteX42" fmla="*/ 4106368 w 6087382"/>
              <a:gd name="connsiteY42" fmla="*/ 6858000 h 6858000"/>
              <a:gd name="connsiteX43" fmla="*/ 4133949 w 6087382"/>
              <a:gd name="connsiteY43" fmla="*/ 6792376 h 6858000"/>
              <a:gd name="connsiteX44" fmla="*/ 4002130 w 6087382"/>
              <a:gd name="connsiteY44" fmla="*/ 6420195 h 6858000"/>
              <a:gd name="connsiteX45" fmla="*/ 3893096 w 6087382"/>
              <a:gd name="connsiteY45" fmla="*/ 6829084 h 6858000"/>
              <a:gd name="connsiteX46" fmla="*/ 3894876 w 6087382"/>
              <a:gd name="connsiteY46" fmla="*/ 6858000 h 6858000"/>
              <a:gd name="connsiteX47" fmla="*/ 3264208 w 6087382"/>
              <a:gd name="connsiteY47" fmla="*/ 6858000 h 6858000"/>
              <a:gd name="connsiteX48" fmla="*/ 3249895 w 6087382"/>
              <a:gd name="connsiteY48" fmla="*/ 6799278 h 6858000"/>
              <a:gd name="connsiteX49" fmla="*/ 3040662 w 6087382"/>
              <a:gd name="connsiteY49" fmla="*/ 6117793 h 6858000"/>
              <a:gd name="connsiteX50" fmla="*/ 2110208 w 6087382"/>
              <a:gd name="connsiteY50" fmla="*/ 5784385 h 6858000"/>
              <a:gd name="connsiteX51" fmla="*/ 2063685 w 6087382"/>
              <a:gd name="connsiteY51" fmla="*/ 5885180 h 6858000"/>
              <a:gd name="connsiteX52" fmla="*/ 1855303 w 6087382"/>
              <a:gd name="connsiteY52" fmla="*/ 6778806 h 6858000"/>
              <a:gd name="connsiteX53" fmla="*/ 1853833 w 6087382"/>
              <a:gd name="connsiteY53" fmla="*/ 6858000 h 6858000"/>
              <a:gd name="connsiteX54" fmla="*/ 1353381 w 6087382"/>
              <a:gd name="connsiteY54" fmla="*/ 6858000 h 6858000"/>
              <a:gd name="connsiteX55" fmla="*/ 1326592 w 6087382"/>
              <a:gd name="connsiteY55" fmla="*/ 6797222 h 6858000"/>
              <a:gd name="connsiteX56" fmla="*/ 1195262 w 6087382"/>
              <a:gd name="connsiteY56" fmla="*/ 6513240 h 6858000"/>
              <a:gd name="connsiteX57" fmla="*/ 981821 w 6087382"/>
              <a:gd name="connsiteY57" fmla="*/ 6823040 h 6858000"/>
              <a:gd name="connsiteX58" fmla="*/ 964628 w 6087382"/>
              <a:gd name="connsiteY58" fmla="*/ 6858000 h 6858000"/>
              <a:gd name="connsiteX59" fmla="*/ 437937 w 6087382"/>
              <a:gd name="connsiteY59" fmla="*/ 6858000 h 6858000"/>
              <a:gd name="connsiteX60" fmla="*/ 474164 w 6087382"/>
              <a:gd name="connsiteY60" fmla="*/ 6482225 h 6858000"/>
              <a:gd name="connsiteX61" fmla="*/ 381119 w 6087382"/>
              <a:gd name="connsiteY61" fmla="*/ 5668074 h 6858000"/>
              <a:gd name="connsiteX62" fmla="*/ 55452 w 6087382"/>
              <a:gd name="connsiteY62" fmla="*/ 5001249 h 6858000"/>
              <a:gd name="connsiteX63" fmla="*/ 24437 w 6087382"/>
              <a:gd name="connsiteY63" fmla="*/ 4892696 h 6858000"/>
              <a:gd name="connsiteX64" fmla="*/ 605974 w 6087382"/>
              <a:gd name="connsiteY64" fmla="*/ 3838182 h 6858000"/>
              <a:gd name="connsiteX65" fmla="*/ 2133473 w 6087382"/>
              <a:gd name="connsiteY65" fmla="*/ 3760644 h 6858000"/>
              <a:gd name="connsiteX66" fmla="*/ 2901094 w 6087382"/>
              <a:gd name="connsiteY66" fmla="*/ 3807166 h 6858000"/>
              <a:gd name="connsiteX67" fmla="*/ 3505888 w 6087382"/>
              <a:gd name="connsiteY67" fmla="*/ 3287667 h 6858000"/>
              <a:gd name="connsiteX68" fmla="*/ 3226752 w 6087382"/>
              <a:gd name="connsiteY68" fmla="*/ 2977516 h 6858000"/>
              <a:gd name="connsiteX69" fmla="*/ 2420359 w 6087382"/>
              <a:gd name="connsiteY69" fmla="*/ 3024039 h 6858000"/>
              <a:gd name="connsiteX70" fmla="*/ 2304056 w 6087382"/>
              <a:gd name="connsiteY70" fmla="*/ 2698380 h 6858000"/>
              <a:gd name="connsiteX71" fmla="*/ 2932108 w 6087382"/>
              <a:gd name="connsiteY71" fmla="*/ 1969525 h 6858000"/>
              <a:gd name="connsiteX72" fmla="*/ 2901094 w 6087382"/>
              <a:gd name="connsiteY72" fmla="*/ 1504298 h 6858000"/>
              <a:gd name="connsiteX73" fmla="*/ 2575434 w 6087382"/>
              <a:gd name="connsiteY73" fmla="*/ 883995 h 6858000"/>
              <a:gd name="connsiteX74" fmla="*/ 2769283 w 6087382"/>
              <a:gd name="connsiteY74" fmla="*/ 411011 h 6858000"/>
              <a:gd name="connsiteX75" fmla="*/ 2901094 w 6087382"/>
              <a:gd name="connsiteY75" fmla="*/ 829715 h 6858000"/>
              <a:gd name="connsiteX76" fmla="*/ 3180230 w 6087382"/>
              <a:gd name="connsiteY76" fmla="*/ 1302699 h 6858000"/>
              <a:gd name="connsiteX77" fmla="*/ 3637707 w 6087382"/>
              <a:gd name="connsiteY77" fmla="*/ 1194147 h 6858000"/>
              <a:gd name="connsiteX78" fmla="*/ 3684229 w 6087382"/>
              <a:gd name="connsiteY78" fmla="*/ 697904 h 6858000"/>
              <a:gd name="connsiteX79" fmla="*/ 3482631 w 6087382"/>
              <a:gd name="connsiteY79" fmla="*/ 388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87382" h="6858000">
                <a:moveTo>
                  <a:pt x="3482838" y="0"/>
                </a:moveTo>
                <a:lnTo>
                  <a:pt x="3831547" y="0"/>
                </a:lnTo>
                <a:lnTo>
                  <a:pt x="3831547" y="3939"/>
                </a:lnTo>
                <a:cubicBezTo>
                  <a:pt x="3831547" y="9754"/>
                  <a:pt x="3831547" y="15568"/>
                  <a:pt x="3831547" y="23322"/>
                </a:cubicBezTo>
                <a:cubicBezTo>
                  <a:pt x="3839305" y="201663"/>
                  <a:pt x="3800532" y="434276"/>
                  <a:pt x="4002130" y="488548"/>
                </a:cubicBezTo>
                <a:cubicBezTo>
                  <a:pt x="4180471" y="535071"/>
                  <a:pt x="4195979" y="294708"/>
                  <a:pt x="4281266" y="178397"/>
                </a:cubicBezTo>
                <a:cubicBezTo>
                  <a:pt x="4289024" y="170647"/>
                  <a:pt x="4296774" y="155140"/>
                  <a:pt x="4304532" y="147382"/>
                </a:cubicBezTo>
                <a:cubicBezTo>
                  <a:pt x="4331668" y="108613"/>
                  <a:pt x="4352990" y="54337"/>
                  <a:pt x="4384974" y="18476"/>
                </a:cubicBezTo>
                <a:lnTo>
                  <a:pt x="4406136" y="0"/>
                </a:lnTo>
                <a:lnTo>
                  <a:pt x="4529208" y="0"/>
                </a:lnTo>
                <a:lnTo>
                  <a:pt x="4529388" y="64"/>
                </a:lnTo>
                <a:cubicBezTo>
                  <a:pt x="4630191" y="54337"/>
                  <a:pt x="4614683" y="170647"/>
                  <a:pt x="4591418" y="279201"/>
                </a:cubicBezTo>
                <a:cubicBezTo>
                  <a:pt x="4552653" y="488548"/>
                  <a:pt x="4389819" y="635874"/>
                  <a:pt x="4320039" y="829715"/>
                </a:cubicBezTo>
                <a:cubicBezTo>
                  <a:pt x="4281266" y="876237"/>
                  <a:pt x="4226994" y="922760"/>
                  <a:pt x="4203729" y="977041"/>
                </a:cubicBezTo>
                <a:cubicBezTo>
                  <a:pt x="4133949" y="1124358"/>
                  <a:pt x="3971115" y="1263927"/>
                  <a:pt x="4071918" y="1450017"/>
                </a:cubicBezTo>
                <a:cubicBezTo>
                  <a:pt x="4110683" y="1527555"/>
                  <a:pt x="4366562" y="1457775"/>
                  <a:pt x="4599176" y="1310449"/>
                </a:cubicBezTo>
                <a:lnTo>
                  <a:pt x="4436342" y="938268"/>
                </a:lnTo>
                <a:cubicBezTo>
                  <a:pt x="4552653" y="946026"/>
                  <a:pt x="4668956" y="953775"/>
                  <a:pt x="4785266" y="961533"/>
                </a:cubicBezTo>
                <a:cubicBezTo>
                  <a:pt x="5227228" y="1008056"/>
                  <a:pt x="5343539" y="891745"/>
                  <a:pt x="5281508" y="442026"/>
                </a:cubicBezTo>
                <a:cubicBezTo>
                  <a:pt x="5273755" y="364488"/>
                  <a:pt x="5266001" y="286950"/>
                  <a:pt x="5260185" y="209412"/>
                </a:cubicBezTo>
                <a:lnTo>
                  <a:pt x="5251460" y="0"/>
                </a:lnTo>
                <a:lnTo>
                  <a:pt x="5477070" y="0"/>
                </a:lnTo>
                <a:lnTo>
                  <a:pt x="5483105" y="162894"/>
                </a:lnTo>
                <a:cubicBezTo>
                  <a:pt x="5488921" y="232678"/>
                  <a:pt x="5498615" y="302462"/>
                  <a:pt x="5514122" y="372246"/>
                </a:cubicBezTo>
                <a:cubicBezTo>
                  <a:pt x="5529629" y="442026"/>
                  <a:pt x="5529629" y="550579"/>
                  <a:pt x="5630424" y="535071"/>
                </a:cubicBezTo>
                <a:cubicBezTo>
                  <a:pt x="5676947" y="527321"/>
                  <a:pt x="5731228" y="457533"/>
                  <a:pt x="5754485" y="403261"/>
                </a:cubicBezTo>
                <a:cubicBezTo>
                  <a:pt x="5801008" y="294708"/>
                  <a:pt x="5824273" y="178397"/>
                  <a:pt x="5870796" y="69844"/>
                </a:cubicBezTo>
                <a:lnTo>
                  <a:pt x="5897256" y="0"/>
                </a:lnTo>
                <a:lnTo>
                  <a:pt x="6087382" y="0"/>
                </a:lnTo>
                <a:lnTo>
                  <a:pt x="6087382" y="430695"/>
                </a:lnTo>
                <a:lnTo>
                  <a:pt x="6036531" y="517627"/>
                </a:lnTo>
                <a:cubicBezTo>
                  <a:pt x="5973533" y="614550"/>
                  <a:pt x="5901811" y="705658"/>
                  <a:pt x="5824273" y="790950"/>
                </a:cubicBezTo>
                <a:cubicBezTo>
                  <a:pt x="5545137" y="1108851"/>
                  <a:pt x="5219478" y="1364730"/>
                  <a:pt x="4824031" y="1597343"/>
                </a:cubicBezTo>
                <a:cubicBezTo>
                  <a:pt x="5072152" y="1760168"/>
                  <a:pt x="5366796" y="1713646"/>
                  <a:pt x="5537379" y="1923002"/>
                </a:cubicBezTo>
                <a:cubicBezTo>
                  <a:pt x="5359046" y="2140108"/>
                  <a:pt x="5110925" y="2062570"/>
                  <a:pt x="4909327" y="2132350"/>
                </a:cubicBezTo>
                <a:cubicBezTo>
                  <a:pt x="4824031" y="2163365"/>
                  <a:pt x="4661206" y="2116842"/>
                  <a:pt x="4676713" y="2264168"/>
                </a:cubicBezTo>
                <a:cubicBezTo>
                  <a:pt x="4707728" y="2504532"/>
                  <a:pt x="4668956" y="2760410"/>
                  <a:pt x="4862804" y="2954251"/>
                </a:cubicBezTo>
                <a:cubicBezTo>
                  <a:pt x="5188463" y="3287667"/>
                  <a:pt x="5328031" y="3729629"/>
                  <a:pt x="5444334" y="4156091"/>
                </a:cubicBezTo>
                <a:cubicBezTo>
                  <a:pt x="5568394" y="4598052"/>
                  <a:pt x="5537379" y="5024514"/>
                  <a:pt x="5165198" y="5373430"/>
                </a:cubicBezTo>
                <a:cubicBezTo>
                  <a:pt x="5072152" y="5458726"/>
                  <a:pt x="5017880" y="5575028"/>
                  <a:pt x="4971357" y="5706847"/>
                </a:cubicBezTo>
                <a:cubicBezTo>
                  <a:pt x="4837604" y="6084844"/>
                  <a:pt x="4735472" y="6463930"/>
                  <a:pt x="4680089" y="6844925"/>
                </a:cubicBezTo>
                <a:lnTo>
                  <a:pt x="4678462" y="6858000"/>
                </a:lnTo>
                <a:lnTo>
                  <a:pt x="4106368" y="6858000"/>
                </a:lnTo>
                <a:lnTo>
                  <a:pt x="4133949" y="6792376"/>
                </a:lnTo>
                <a:cubicBezTo>
                  <a:pt x="4188221" y="6676065"/>
                  <a:pt x="4126191" y="6528747"/>
                  <a:pt x="4002130" y="6420195"/>
                </a:cubicBezTo>
                <a:cubicBezTo>
                  <a:pt x="3909085" y="6559763"/>
                  <a:pt x="3890188" y="6694967"/>
                  <a:pt x="3893096" y="6829084"/>
                </a:cubicBezTo>
                <a:lnTo>
                  <a:pt x="3894876" y="6858000"/>
                </a:lnTo>
                <a:lnTo>
                  <a:pt x="3264208" y="6858000"/>
                </a:lnTo>
                <a:lnTo>
                  <a:pt x="3249895" y="6799278"/>
                </a:lnTo>
                <a:cubicBezTo>
                  <a:pt x="3189439" y="6569936"/>
                  <a:pt x="3120139" y="6342653"/>
                  <a:pt x="3040662" y="6117793"/>
                </a:cubicBezTo>
                <a:cubicBezTo>
                  <a:pt x="2978631" y="5947210"/>
                  <a:pt x="2249776" y="5683581"/>
                  <a:pt x="2110208" y="5784385"/>
                </a:cubicBezTo>
                <a:cubicBezTo>
                  <a:pt x="2086951" y="5807642"/>
                  <a:pt x="2071443" y="5846415"/>
                  <a:pt x="2063685" y="5885180"/>
                </a:cubicBezTo>
                <a:cubicBezTo>
                  <a:pt x="1962886" y="6183702"/>
                  <a:pt x="1877594" y="6480285"/>
                  <a:pt x="1855303" y="6778806"/>
                </a:cubicBezTo>
                <a:lnTo>
                  <a:pt x="1853833" y="6858000"/>
                </a:lnTo>
                <a:lnTo>
                  <a:pt x="1353381" y="6858000"/>
                </a:lnTo>
                <a:lnTo>
                  <a:pt x="1326592" y="6797222"/>
                </a:lnTo>
                <a:cubicBezTo>
                  <a:pt x="1282977" y="6704177"/>
                  <a:pt x="1237907" y="6610162"/>
                  <a:pt x="1195262" y="6513240"/>
                </a:cubicBezTo>
                <a:cubicBezTo>
                  <a:pt x="1108032" y="6615007"/>
                  <a:pt x="1038248" y="6717864"/>
                  <a:pt x="981821" y="6823040"/>
                </a:cubicBezTo>
                <a:lnTo>
                  <a:pt x="964628" y="6858000"/>
                </a:lnTo>
                <a:lnTo>
                  <a:pt x="437937" y="6858000"/>
                </a:lnTo>
                <a:lnTo>
                  <a:pt x="474164" y="6482225"/>
                </a:lnTo>
                <a:cubicBezTo>
                  <a:pt x="505179" y="6172074"/>
                  <a:pt x="551702" y="5892937"/>
                  <a:pt x="381119" y="5668074"/>
                </a:cubicBezTo>
                <a:cubicBezTo>
                  <a:pt x="226043" y="5458726"/>
                  <a:pt x="621482" y="4985741"/>
                  <a:pt x="55452" y="5001249"/>
                </a:cubicBezTo>
                <a:cubicBezTo>
                  <a:pt x="47702" y="5001249"/>
                  <a:pt x="32195" y="4931469"/>
                  <a:pt x="24437" y="4892696"/>
                </a:cubicBezTo>
                <a:cubicBezTo>
                  <a:pt x="-84108" y="4466242"/>
                  <a:pt x="179512" y="3993257"/>
                  <a:pt x="605974" y="3838182"/>
                </a:cubicBezTo>
                <a:cubicBezTo>
                  <a:pt x="1109966" y="3652091"/>
                  <a:pt x="1621724" y="3667598"/>
                  <a:pt x="2133473" y="3760644"/>
                </a:cubicBezTo>
                <a:cubicBezTo>
                  <a:pt x="2389344" y="3807166"/>
                  <a:pt x="2645223" y="3830432"/>
                  <a:pt x="2901094" y="3807166"/>
                </a:cubicBezTo>
                <a:cubicBezTo>
                  <a:pt x="3219002" y="3776151"/>
                  <a:pt x="3428350" y="3597819"/>
                  <a:pt x="3505888" y="3287667"/>
                </a:cubicBezTo>
                <a:cubicBezTo>
                  <a:pt x="3560169" y="3078311"/>
                  <a:pt x="3505888" y="2923235"/>
                  <a:pt x="3226752" y="2977516"/>
                </a:cubicBezTo>
                <a:cubicBezTo>
                  <a:pt x="2963124" y="3031788"/>
                  <a:pt x="2691745" y="3070561"/>
                  <a:pt x="2420359" y="3024039"/>
                </a:cubicBezTo>
                <a:cubicBezTo>
                  <a:pt x="2211011" y="2985266"/>
                  <a:pt x="2079193" y="2868963"/>
                  <a:pt x="2304056" y="2698380"/>
                </a:cubicBezTo>
                <a:cubicBezTo>
                  <a:pt x="2575434" y="2496782"/>
                  <a:pt x="2691745" y="2186631"/>
                  <a:pt x="2932108" y="1969525"/>
                </a:cubicBezTo>
                <a:cubicBezTo>
                  <a:pt x="3133707" y="1783434"/>
                  <a:pt x="3087184" y="1643866"/>
                  <a:pt x="2901094" y="1504298"/>
                </a:cubicBezTo>
                <a:cubicBezTo>
                  <a:pt x="2691745" y="1349222"/>
                  <a:pt x="2536670" y="1147624"/>
                  <a:pt x="2575434" y="883995"/>
                </a:cubicBezTo>
                <a:cubicBezTo>
                  <a:pt x="2598700" y="713412"/>
                  <a:pt x="2497897" y="418768"/>
                  <a:pt x="2769283" y="411011"/>
                </a:cubicBezTo>
                <a:cubicBezTo>
                  <a:pt x="3071676" y="403261"/>
                  <a:pt x="2885586" y="682397"/>
                  <a:pt x="2901094" y="829715"/>
                </a:cubicBezTo>
                <a:cubicBezTo>
                  <a:pt x="2924359" y="1039071"/>
                  <a:pt x="2978631" y="1217404"/>
                  <a:pt x="3180230" y="1302699"/>
                </a:cubicBezTo>
                <a:cubicBezTo>
                  <a:pt x="3350813" y="1380237"/>
                  <a:pt x="3505888" y="1318207"/>
                  <a:pt x="3637707" y="1194147"/>
                </a:cubicBezTo>
                <a:cubicBezTo>
                  <a:pt x="3800532" y="1039071"/>
                  <a:pt x="3761767" y="876237"/>
                  <a:pt x="3684229" y="697904"/>
                </a:cubicBezTo>
                <a:cubicBezTo>
                  <a:pt x="3591184" y="488548"/>
                  <a:pt x="3474873" y="279201"/>
                  <a:pt x="3482631" y="388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1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63C3E3-5ADE-43BA-B693-B5905B1E7AE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DC62C0-B045-4665-AC9D-20B3D5B6F46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951916" cy="6858000"/>
          </a:xfrm>
          <a:custGeom>
            <a:avLst/>
            <a:gdLst>
              <a:gd name="connsiteX0" fmla="*/ 1771848 w 6951916"/>
              <a:gd name="connsiteY0" fmla="*/ 5235683 h 6858000"/>
              <a:gd name="connsiteX1" fmla="*/ 3436690 w 6951916"/>
              <a:gd name="connsiteY1" fmla="*/ 6858000 h 6858000"/>
              <a:gd name="connsiteX2" fmla="*/ 190969 w 6951916"/>
              <a:gd name="connsiteY2" fmla="*/ 6858000 h 6858000"/>
              <a:gd name="connsiteX3" fmla="*/ 3520070 w 6951916"/>
              <a:gd name="connsiteY3" fmla="*/ 3441637 h 6858000"/>
              <a:gd name="connsiteX4" fmla="*/ 5206823 w 6951916"/>
              <a:gd name="connsiteY4" fmla="*/ 5085306 h 6858000"/>
              <a:gd name="connsiteX5" fmla="*/ 3479408 w 6951916"/>
              <a:gd name="connsiteY5" fmla="*/ 6858000 h 6858000"/>
              <a:gd name="connsiteX6" fmla="*/ 3470395 w 6951916"/>
              <a:gd name="connsiteY6" fmla="*/ 6858000 h 6858000"/>
              <a:gd name="connsiteX7" fmla="*/ 3534069 w 6951916"/>
              <a:gd name="connsiteY7" fmla="*/ 6792657 h 6858000"/>
              <a:gd name="connsiteX8" fmla="*/ 1851939 w 6951916"/>
              <a:gd name="connsiteY8" fmla="*/ 5153493 h 6858000"/>
              <a:gd name="connsiteX9" fmla="*/ 5265163 w 6951916"/>
              <a:gd name="connsiteY9" fmla="*/ 1650801 h 6858000"/>
              <a:gd name="connsiteX10" fmla="*/ 6951916 w 6951916"/>
              <a:gd name="connsiteY10" fmla="*/ 3294471 h 6858000"/>
              <a:gd name="connsiteX11" fmla="*/ 5286913 w 6951916"/>
              <a:gd name="connsiteY11" fmla="*/ 5003116 h 6858000"/>
              <a:gd name="connsiteX12" fmla="*/ 3600160 w 6951916"/>
              <a:gd name="connsiteY12" fmla="*/ 3359447 h 6858000"/>
              <a:gd name="connsiteX13" fmla="*/ 0 w 6951916"/>
              <a:gd name="connsiteY13" fmla="*/ 11479 h 6858000"/>
              <a:gd name="connsiteX14" fmla="*/ 3437881 w 6951916"/>
              <a:gd name="connsiteY14" fmla="*/ 3361547 h 6858000"/>
              <a:gd name="connsiteX15" fmla="*/ 30736 w 6951916"/>
              <a:gd name="connsiteY15" fmla="*/ 6858000 h 6858000"/>
              <a:gd name="connsiteX16" fmla="*/ 11830 w 6951916"/>
              <a:gd name="connsiteY16" fmla="*/ 6858000 h 6858000"/>
              <a:gd name="connsiteX17" fmla="*/ 0 w 6951916"/>
              <a:gd name="connsiteY17" fmla="*/ 6846473 h 6858000"/>
              <a:gd name="connsiteX18" fmla="*/ 152655 w 6951916"/>
              <a:gd name="connsiteY18" fmla="*/ 0 h 6858000"/>
              <a:gd name="connsiteX19" fmla="*/ 3571090 w 6951916"/>
              <a:gd name="connsiteY19" fmla="*/ 0 h 6858000"/>
              <a:gd name="connsiteX20" fmla="*/ 5182974 w 6951916"/>
              <a:gd name="connsiteY20" fmla="*/ 1570712 h 6858000"/>
              <a:gd name="connsiteX21" fmla="*/ 3517971 w 6951916"/>
              <a:gd name="connsiteY21" fmla="*/ 32793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916" h="6858000">
                <a:moveTo>
                  <a:pt x="1771848" y="5235683"/>
                </a:moveTo>
                <a:lnTo>
                  <a:pt x="3436690" y="6858000"/>
                </a:lnTo>
                <a:lnTo>
                  <a:pt x="190969" y="6858000"/>
                </a:lnTo>
                <a:close/>
                <a:moveTo>
                  <a:pt x="3520070" y="3441637"/>
                </a:moveTo>
                <a:lnTo>
                  <a:pt x="5206823" y="5085306"/>
                </a:lnTo>
                <a:lnTo>
                  <a:pt x="3479408" y="6858000"/>
                </a:lnTo>
                <a:lnTo>
                  <a:pt x="3470395" y="6858000"/>
                </a:lnTo>
                <a:lnTo>
                  <a:pt x="3534069" y="6792657"/>
                </a:lnTo>
                <a:lnTo>
                  <a:pt x="1851939" y="5153493"/>
                </a:lnTo>
                <a:close/>
                <a:moveTo>
                  <a:pt x="5265163" y="1650801"/>
                </a:moveTo>
                <a:lnTo>
                  <a:pt x="6951916" y="3294471"/>
                </a:lnTo>
                <a:lnTo>
                  <a:pt x="5286913" y="5003116"/>
                </a:lnTo>
                <a:lnTo>
                  <a:pt x="3600160" y="3359447"/>
                </a:lnTo>
                <a:close/>
                <a:moveTo>
                  <a:pt x="0" y="11479"/>
                </a:moveTo>
                <a:lnTo>
                  <a:pt x="3437881" y="3361547"/>
                </a:lnTo>
                <a:lnTo>
                  <a:pt x="30736" y="6858000"/>
                </a:lnTo>
                <a:lnTo>
                  <a:pt x="11830" y="6858000"/>
                </a:lnTo>
                <a:lnTo>
                  <a:pt x="0" y="6846473"/>
                </a:lnTo>
                <a:close/>
                <a:moveTo>
                  <a:pt x="152655" y="0"/>
                </a:moveTo>
                <a:lnTo>
                  <a:pt x="3571090" y="0"/>
                </a:lnTo>
                <a:lnTo>
                  <a:pt x="5182974" y="1570712"/>
                </a:lnTo>
                <a:lnTo>
                  <a:pt x="3517971" y="3279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5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8213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21245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203867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03867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21245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38213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438213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55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D491A-91A8-42E8-BA02-B483AEEADEA6}"/>
              </a:ext>
            </a:extLst>
          </p:cNvPr>
          <p:cNvSpPr/>
          <p:nvPr userDrawn="1"/>
        </p:nvSpPr>
        <p:spPr>
          <a:xfrm flipV="1">
            <a:off x="323529" y="6530108"/>
            <a:ext cx="9236107" cy="4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7800FC-4DE9-40B3-9D1E-389DC58A5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4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7" r:id="rId3"/>
    <p:sldLayoutId id="2147483669" r:id="rId4"/>
    <p:sldLayoutId id="2147483670" r:id="rId5"/>
    <p:sldLayoutId id="2147483673" r:id="rId6"/>
    <p:sldLayoutId id="2147483684" r:id="rId7"/>
    <p:sldLayoutId id="2147483671" r:id="rId8"/>
    <p:sldLayoutId id="2147483672" r:id="rId9"/>
    <p:sldLayoutId id="2147483678" r:id="rId10"/>
    <p:sldLayoutId id="2147483674" r:id="rId11"/>
    <p:sldLayoutId id="2147483675" r:id="rId12"/>
    <p:sldLayoutId id="2147483665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60" r:id="rId19"/>
    <p:sldLayoutId id="2147483659" r:id="rId20"/>
    <p:sldLayoutId id="21474836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B5FCB2-FCBF-4D24-8C71-43C71976978D}"/>
              </a:ext>
            </a:extLst>
          </p:cNvPr>
          <p:cNvSpPr txBox="1"/>
          <p:nvPr/>
        </p:nvSpPr>
        <p:spPr>
          <a:xfrm>
            <a:off x="559560" y="1104608"/>
            <a:ext cx="51696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Christmas PPT </a:t>
            </a:r>
          </a:p>
          <a:p>
            <a:r>
              <a:rPr lang="en-US" altLang="ko-KR" sz="5400" dirty="0">
                <a:cs typeface="Arial" pitchFamily="34" charset="0"/>
              </a:rPr>
              <a:t>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93A3E-F2B0-4011-B851-11779EB2201C}"/>
              </a:ext>
            </a:extLst>
          </p:cNvPr>
          <p:cNvSpPr txBox="1"/>
          <p:nvPr/>
        </p:nvSpPr>
        <p:spPr>
          <a:xfrm>
            <a:off x="559560" y="3689931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</a:t>
            </a:r>
            <a:r>
              <a:rPr lang="en-US" altLang="ko-KR" sz="2000" dirty="0" err="1">
                <a:cs typeface="Arial" pitchFamily="34" charset="0"/>
              </a:rPr>
              <a:t>SubTitle</a:t>
            </a:r>
            <a:r>
              <a:rPr lang="en-US" altLang="ko-KR" sz="2000" dirty="0">
                <a:cs typeface="Arial" pitchFamily="34" charset="0"/>
              </a:rPr>
              <a:t> of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3" name="TextBox 22">
            <a:hlinkClick r:id="rId2"/>
            <a:extLst>
              <a:ext uri="{FF2B5EF4-FFF2-40B4-BE49-F238E27FC236}">
                <a16:creationId xmlns:a16="http://schemas.microsoft.com/office/drawing/2014/main" id="{E628638E-665A-4952-B27B-3A2B828CAAB1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915607-0683-499E-AFF6-8E34E866FAFE}"/>
              </a:ext>
            </a:extLst>
          </p:cNvPr>
          <p:cNvSpPr/>
          <p:nvPr/>
        </p:nvSpPr>
        <p:spPr>
          <a:xfrm>
            <a:off x="3212984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9B0D21-9CA2-48D4-8729-AAAD4A954306}"/>
              </a:ext>
            </a:extLst>
          </p:cNvPr>
          <p:cNvSpPr/>
          <p:nvPr/>
        </p:nvSpPr>
        <p:spPr>
          <a:xfrm>
            <a:off x="5399772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E708E-6B37-407F-837D-7E03770303FD}"/>
              </a:ext>
            </a:extLst>
          </p:cNvPr>
          <p:cNvSpPr/>
          <p:nvPr/>
        </p:nvSpPr>
        <p:spPr>
          <a:xfrm>
            <a:off x="75865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698B2-60C6-4E96-A531-EDC6CF2F4842}"/>
              </a:ext>
            </a:extLst>
          </p:cNvPr>
          <p:cNvSpPr/>
          <p:nvPr/>
        </p:nvSpPr>
        <p:spPr>
          <a:xfrm>
            <a:off x="9773351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A5E1F-5321-483F-85D9-2371F655C80B}"/>
              </a:ext>
            </a:extLst>
          </p:cNvPr>
          <p:cNvGrpSpPr/>
          <p:nvPr/>
        </p:nvGrpSpPr>
        <p:grpSpPr>
          <a:xfrm>
            <a:off x="30530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4F5690C-0BF1-4AB3-91F6-A8F369C2755D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22772-EF47-4C65-B79D-DBD4B0628805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C4B8E-9F27-4D74-A59B-ACC44F490AC3}"/>
              </a:ext>
            </a:extLst>
          </p:cNvPr>
          <p:cNvGrpSpPr/>
          <p:nvPr/>
        </p:nvGrpSpPr>
        <p:grpSpPr>
          <a:xfrm>
            <a:off x="52346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7AE7DB51-3BD0-4B83-B05D-008F489BE282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BAA0EE-08CF-4D7F-9C9E-ABD7C320FFD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BCF275-7AF5-4136-8BA5-B307A8431567}"/>
              </a:ext>
            </a:extLst>
          </p:cNvPr>
          <p:cNvGrpSpPr/>
          <p:nvPr/>
        </p:nvGrpSpPr>
        <p:grpSpPr>
          <a:xfrm>
            <a:off x="74162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988AB73-994B-47EB-AF0E-25FD84A4D88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429F6F-16CB-4DC8-956F-C52F850AA923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028CD4-7D0C-42B1-B1C2-EA106F717663}"/>
              </a:ext>
            </a:extLst>
          </p:cNvPr>
          <p:cNvGrpSpPr/>
          <p:nvPr/>
        </p:nvGrpSpPr>
        <p:grpSpPr>
          <a:xfrm>
            <a:off x="95978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EE9C7-0AE4-4EA8-B9C7-7B75CDF8ABC9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AF1EAC-EE0D-4379-A5BD-6A866ADE50DA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788EDF-1C86-4357-AC6E-9F0E7485118B}"/>
              </a:ext>
            </a:extLst>
          </p:cNvPr>
          <p:cNvSpPr txBox="1"/>
          <p:nvPr/>
        </p:nvSpPr>
        <p:spPr>
          <a:xfrm>
            <a:off x="30568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72557-6819-4267-9B9B-F81D5C040F01}"/>
              </a:ext>
            </a:extLst>
          </p:cNvPr>
          <p:cNvSpPr txBox="1"/>
          <p:nvPr/>
        </p:nvSpPr>
        <p:spPr>
          <a:xfrm>
            <a:off x="52436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C9CD19-362E-44E4-B0D3-31BC8E9E37CA}"/>
              </a:ext>
            </a:extLst>
          </p:cNvPr>
          <p:cNvSpPr txBox="1"/>
          <p:nvPr/>
        </p:nvSpPr>
        <p:spPr>
          <a:xfrm>
            <a:off x="74304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91AE-44E9-49C9-9769-86A30BCFBB5A}"/>
              </a:ext>
            </a:extLst>
          </p:cNvPr>
          <p:cNvSpPr txBox="1"/>
          <p:nvPr/>
        </p:nvSpPr>
        <p:spPr>
          <a:xfrm>
            <a:off x="96172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A5F676-4205-4B05-9E4F-3F5360BE73AB}"/>
              </a:ext>
            </a:extLst>
          </p:cNvPr>
          <p:cNvGrpSpPr/>
          <p:nvPr/>
        </p:nvGrpSpPr>
        <p:grpSpPr>
          <a:xfrm>
            <a:off x="32404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37D7DE-6BE2-4638-8398-B1620474496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DDB765-8C46-470F-B426-674836D456F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F4898E4A-4C54-41E6-B16D-E7DBA6621EA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2B3146-915B-42D4-A50A-37B6CDE397FD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0DE0C1-DD36-4FC7-84EE-D03049F614C9}"/>
              </a:ext>
            </a:extLst>
          </p:cNvPr>
          <p:cNvGrpSpPr/>
          <p:nvPr/>
        </p:nvGrpSpPr>
        <p:grpSpPr>
          <a:xfrm>
            <a:off x="32404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8F9ECF-2E44-4D5B-9735-81CE1349370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C463448-D71A-4278-8CFB-48180D467B7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BB9F6E81-8EA2-4111-B3D9-F70B7374269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6515E2-A793-408D-BA35-799E3D94AAF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95D21F-62F7-48DE-BE7C-C9ACB5DB2809}"/>
              </a:ext>
            </a:extLst>
          </p:cNvPr>
          <p:cNvGrpSpPr/>
          <p:nvPr/>
        </p:nvGrpSpPr>
        <p:grpSpPr>
          <a:xfrm>
            <a:off x="32404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8635904-DBD9-42EB-8F32-933E8F86B72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4DCFB9F-2BC4-41EF-B34A-EE319BA292A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6E730854-215F-4F10-B2A0-92843186526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A1390B-77B8-4DB0-9278-16FC9369394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B6569A-D66C-401F-8213-510B885A8729}"/>
              </a:ext>
            </a:extLst>
          </p:cNvPr>
          <p:cNvGrpSpPr/>
          <p:nvPr/>
        </p:nvGrpSpPr>
        <p:grpSpPr>
          <a:xfrm>
            <a:off x="54242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F7E7257-F66C-48F4-817D-2B051F25708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632874-BD97-496B-8FFB-60F31630949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EBB385CB-1F17-4D56-B72F-C1D614CF627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846EFD-3FC4-450F-9EA1-44E8B1096F66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22B4F1-7F72-4A2C-91D0-91C4BD3F5D09}"/>
              </a:ext>
            </a:extLst>
          </p:cNvPr>
          <p:cNvGrpSpPr/>
          <p:nvPr/>
        </p:nvGrpSpPr>
        <p:grpSpPr>
          <a:xfrm>
            <a:off x="54242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FA9C8A-A2E2-4546-885C-69C889526D8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712FA74-12BA-413F-8CB5-2DFC24C9A4C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535F4B23-877B-4989-A4CE-13FB2466102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F144E7-D223-400B-96CA-A22A62DEB735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C9F575-D1AA-4210-899E-04B640560F11}"/>
              </a:ext>
            </a:extLst>
          </p:cNvPr>
          <p:cNvGrpSpPr/>
          <p:nvPr/>
        </p:nvGrpSpPr>
        <p:grpSpPr>
          <a:xfrm>
            <a:off x="54242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5AA354-4676-42A7-828E-153BEE8C1B6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FFCB6BC-1760-42C3-B56B-AB01FEF01A3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972A8C34-2490-4434-AC2C-85B8C56CCC2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50F2BF-7799-4A68-8877-45F3DE633D8B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E69DA1-00A4-46DE-92B3-F30F6B76B72B}"/>
              </a:ext>
            </a:extLst>
          </p:cNvPr>
          <p:cNvGrpSpPr/>
          <p:nvPr/>
        </p:nvGrpSpPr>
        <p:grpSpPr>
          <a:xfrm>
            <a:off x="76081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2369644-D856-4CB9-98BE-B407356425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31BF0F8-0676-4475-AD9E-DC7168209B1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8380EDAF-FB43-4447-9E42-A125049B542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F3A267-5D49-44A5-8709-616215923F4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A1509D-CD18-4700-9570-B30AB2051CA7}"/>
              </a:ext>
            </a:extLst>
          </p:cNvPr>
          <p:cNvGrpSpPr/>
          <p:nvPr/>
        </p:nvGrpSpPr>
        <p:grpSpPr>
          <a:xfrm>
            <a:off x="76081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DDBDF9-8462-4779-99D4-2E770ECA2B9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BF7AD8-02C5-4EDA-BA0D-413456A7B95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8C8B1F45-DEE6-41CF-86C9-1747E368EE8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7B44DD-52B5-4183-844C-28ABF1C323C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0D151B-322B-499B-88D6-3BE0CEBB2157}"/>
              </a:ext>
            </a:extLst>
          </p:cNvPr>
          <p:cNvGrpSpPr/>
          <p:nvPr/>
        </p:nvGrpSpPr>
        <p:grpSpPr>
          <a:xfrm>
            <a:off x="76081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3BFE6F0-F1FC-4162-9A60-0B085AAE0FB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9C39AB2-2436-471D-B7C0-E8862C7FA52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96519372-3954-4994-AE7F-5421D6DF544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E8B9DB-749B-43F9-9C39-EC573A6E44AD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F0543A-7DF3-4C59-910F-EEF78EF3E754}"/>
              </a:ext>
            </a:extLst>
          </p:cNvPr>
          <p:cNvGrpSpPr/>
          <p:nvPr/>
        </p:nvGrpSpPr>
        <p:grpSpPr>
          <a:xfrm>
            <a:off x="97919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07E04A2-8D76-4700-B788-E41E58306E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89B068-3FB8-4BE9-A0D8-FBF32988C15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6F0BF5EA-7118-42CA-BCCE-3EB11469172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23E231-EAE4-448B-ACB0-62F62A6E6131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7F2EAB-71B9-42BF-9ADE-CA3970CEC823}"/>
              </a:ext>
            </a:extLst>
          </p:cNvPr>
          <p:cNvGrpSpPr/>
          <p:nvPr/>
        </p:nvGrpSpPr>
        <p:grpSpPr>
          <a:xfrm>
            <a:off x="97919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60BD9CA-7F32-4A69-8B06-37F1E8B541F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5504C2-4D89-41A8-AE0F-875A27B4DC1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92B67E85-3E99-4857-9BA5-0E16A56DDA9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F5CC2E-BEFD-4B36-BAC0-D26E1F4F5F3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8EA317-8AB9-4902-B71C-ED03692B21BE}"/>
              </a:ext>
            </a:extLst>
          </p:cNvPr>
          <p:cNvGrpSpPr/>
          <p:nvPr/>
        </p:nvGrpSpPr>
        <p:grpSpPr>
          <a:xfrm>
            <a:off x="97919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5AB51A5-CD6D-4212-824D-9C6471D50C9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30511C6-61E9-4B7B-B515-DA3ED6E61AE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012138E7-BBAB-4824-A34A-95196E294DD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042E01-E387-4190-8B2E-2325209994F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9814528F-C573-4269-BC62-63493E89F027}"/>
              </a:ext>
            </a:extLst>
          </p:cNvPr>
          <p:cNvSpPr/>
          <p:nvPr/>
        </p:nvSpPr>
        <p:spPr>
          <a:xfrm>
            <a:off x="48992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E1A051DF-299C-4562-93E8-F44AA253F736}"/>
              </a:ext>
            </a:extLst>
          </p:cNvPr>
          <p:cNvSpPr/>
          <p:nvPr/>
        </p:nvSpPr>
        <p:spPr>
          <a:xfrm>
            <a:off x="70860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C1DF1961-8E5A-4394-91BF-75E8CDDCA55A}"/>
              </a:ext>
            </a:extLst>
          </p:cNvPr>
          <p:cNvSpPr/>
          <p:nvPr/>
        </p:nvSpPr>
        <p:spPr>
          <a:xfrm>
            <a:off x="92728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859700BE-9946-4BFF-92FB-FAFEEC88DB1A}"/>
              </a:ext>
            </a:extLst>
          </p:cNvPr>
          <p:cNvSpPr/>
          <p:nvPr/>
        </p:nvSpPr>
        <p:spPr>
          <a:xfrm>
            <a:off x="11127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6D006707-1DD5-4BFD-A00B-29B5F6B98096}"/>
              </a:ext>
            </a:extLst>
          </p:cNvPr>
          <p:cNvGrpSpPr/>
          <p:nvPr/>
        </p:nvGrpSpPr>
        <p:grpSpPr>
          <a:xfrm>
            <a:off x="9527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0BE482C1-38CA-4F4E-B748-82C6F7C2D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8513F20E-21C6-4B95-BAEB-14582F4C567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656F132-B8B4-4D44-9E87-1BEA4C34C4F8}"/>
              </a:ext>
            </a:extLst>
          </p:cNvPr>
          <p:cNvSpPr txBox="1"/>
          <p:nvPr/>
        </p:nvSpPr>
        <p:spPr>
          <a:xfrm>
            <a:off x="9566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7CC6D460-9747-418C-9F87-6450CBBBDECB}"/>
              </a:ext>
            </a:extLst>
          </p:cNvPr>
          <p:cNvGrpSpPr/>
          <p:nvPr/>
        </p:nvGrpSpPr>
        <p:grpSpPr>
          <a:xfrm>
            <a:off x="11402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00914016-090B-455E-A565-1EEA160685F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8DCB0453-01D1-48FE-B2D1-DE695A87725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0F4B6A08-B42B-40F9-812C-6DE042313FF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7018569-7AA8-4DF7-BEF4-960AEE79B8C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7D182170-8C5D-4C43-A0FA-CB05005DB92F}"/>
              </a:ext>
            </a:extLst>
          </p:cNvPr>
          <p:cNvGrpSpPr/>
          <p:nvPr/>
        </p:nvGrpSpPr>
        <p:grpSpPr>
          <a:xfrm>
            <a:off x="11402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FF3BDA6D-63A6-4DF0-9628-E5B230AFBE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9A42D07E-8014-493F-8932-754D77A1B46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880D711F-B674-4542-A5FF-A15F231C3B0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AF09C52-E7DD-478F-BDBA-E84349186D4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1F4A0712-A825-469C-8C21-382F0D673A7B}"/>
              </a:ext>
            </a:extLst>
          </p:cNvPr>
          <p:cNvGrpSpPr/>
          <p:nvPr/>
        </p:nvGrpSpPr>
        <p:grpSpPr>
          <a:xfrm>
            <a:off x="11402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8218A847-1BF5-433A-9B7F-EAFFD0CBCA3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042A1149-6571-4E15-AC22-80C9F7A21C2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4B4F6F9E-3048-4C7A-A6C5-E9870FED065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3DF1A4-B347-4E78-ABC6-902DC40A0F72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C89AECF5-DB4A-4894-9675-F28088B7D464}"/>
              </a:ext>
            </a:extLst>
          </p:cNvPr>
          <p:cNvSpPr/>
          <p:nvPr/>
        </p:nvSpPr>
        <p:spPr>
          <a:xfrm>
            <a:off x="27990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7" name="Graphic 2">
            <a:extLst>
              <a:ext uri="{FF2B5EF4-FFF2-40B4-BE49-F238E27FC236}">
                <a16:creationId xmlns:a16="http://schemas.microsoft.com/office/drawing/2014/main" id="{A65993A8-C6F8-4E6F-B6EE-21701DCABC2B}"/>
              </a:ext>
            </a:extLst>
          </p:cNvPr>
          <p:cNvSpPr/>
          <p:nvPr/>
        </p:nvSpPr>
        <p:spPr>
          <a:xfrm>
            <a:off x="3576568" y="2215234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3AACAB8-4306-4D9B-8FED-53BF3BB42380}"/>
              </a:ext>
            </a:extLst>
          </p:cNvPr>
          <p:cNvSpPr/>
          <p:nvPr/>
        </p:nvSpPr>
        <p:spPr>
          <a:xfrm>
            <a:off x="5836668" y="2155531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" name="Graphic 1">
            <a:extLst>
              <a:ext uri="{FF2B5EF4-FFF2-40B4-BE49-F238E27FC236}">
                <a16:creationId xmlns:a16="http://schemas.microsoft.com/office/drawing/2014/main" id="{FC55242C-079E-4788-9F26-6F24C13D2E90}"/>
              </a:ext>
            </a:extLst>
          </p:cNvPr>
          <p:cNvGrpSpPr/>
          <p:nvPr/>
        </p:nvGrpSpPr>
        <p:grpSpPr>
          <a:xfrm>
            <a:off x="1463973" y="2197436"/>
            <a:ext cx="644177" cy="656762"/>
            <a:chOff x="219471" y="88843"/>
            <a:chExt cx="644177" cy="656762"/>
          </a:xfrm>
          <a:solidFill>
            <a:schemeClr val="accent5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B0067C-039D-497F-8820-70DEA46913F0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610FB65-09F2-4D31-A68B-17A426B474E3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C43F712-828B-4F09-BCA8-40D2FFDD22FA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F867B38-2ED5-445C-9DE8-8F557B4860C4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4307D9-7076-4F9F-9B12-06BB341762BC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A5D7C5-C1A9-4E38-9EA0-7EB35B587955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642155-3422-4A1B-9B13-41658C81605F}"/>
              </a:ext>
            </a:extLst>
          </p:cNvPr>
          <p:cNvGrpSpPr/>
          <p:nvPr/>
        </p:nvGrpSpPr>
        <p:grpSpPr>
          <a:xfrm>
            <a:off x="10152358" y="2123514"/>
            <a:ext cx="610134" cy="724750"/>
            <a:chOff x="10117893" y="2005712"/>
            <a:chExt cx="808269" cy="960106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26DE0EC-1D5D-4884-B555-B429037EE67D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C2AF87B-0F75-45E8-A18C-D21931531A9B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5A930B1-5F9B-4F2C-86C0-FCE7F896EDE4}"/>
              </a:ext>
            </a:extLst>
          </p:cNvPr>
          <p:cNvGrpSpPr/>
          <p:nvPr/>
        </p:nvGrpSpPr>
        <p:grpSpPr>
          <a:xfrm>
            <a:off x="8010231" y="2218453"/>
            <a:ext cx="517543" cy="629811"/>
            <a:chOff x="2667896" y="5503354"/>
            <a:chExt cx="834169" cy="1015121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FAF7554-1E37-4A95-92F7-8063C49A3878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2F6ED2C-28F8-4E95-8BCC-928478A3C441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Top Corners Rounded 161">
                <a:extLst>
                  <a:ext uri="{FF2B5EF4-FFF2-40B4-BE49-F238E27FC236}">
                    <a16:creationId xmlns:a16="http://schemas.microsoft.com/office/drawing/2014/main" id="{0EA0400C-7F75-4D3D-AB93-DD31C6AC14F8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Graphic 12">
              <a:extLst>
                <a:ext uri="{FF2B5EF4-FFF2-40B4-BE49-F238E27FC236}">
                  <a16:creationId xmlns:a16="http://schemas.microsoft.com/office/drawing/2014/main" id="{ADBDCD83-7942-4332-980E-13B45E8E8CF1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09FCC-F4E7-49F1-996E-B5204AEE2B1C}"/>
              </a:ext>
            </a:extLst>
          </p:cNvPr>
          <p:cNvSpPr txBox="1"/>
          <p:nvPr/>
        </p:nvSpPr>
        <p:spPr>
          <a:xfrm>
            <a:off x="7929825" y="344887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75124-683B-4C2A-8C42-185133172684}"/>
              </a:ext>
            </a:extLst>
          </p:cNvPr>
          <p:cNvSpPr txBox="1"/>
          <p:nvPr/>
        </p:nvSpPr>
        <p:spPr>
          <a:xfrm>
            <a:off x="8489987" y="5896682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B95A5-4EF5-4FC2-BE30-02525A04544C}"/>
              </a:ext>
            </a:extLst>
          </p:cNvPr>
          <p:cNvSpPr txBox="1"/>
          <p:nvPr/>
        </p:nvSpPr>
        <p:spPr>
          <a:xfrm>
            <a:off x="8489986" y="5135860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BC69A1-E70E-4EA1-B556-C6EEDE5F1516}"/>
              </a:ext>
            </a:extLst>
          </p:cNvPr>
          <p:cNvSpPr/>
          <p:nvPr/>
        </p:nvSpPr>
        <p:spPr>
          <a:xfrm>
            <a:off x="4432298" y="530431"/>
            <a:ext cx="2980452" cy="1317256"/>
          </a:xfrm>
          <a:custGeom>
            <a:avLst/>
            <a:gdLst>
              <a:gd name="connsiteX0" fmla="*/ 2607594 w 2980452"/>
              <a:gd name="connsiteY0" fmla="*/ 1051320 h 1317256"/>
              <a:gd name="connsiteX1" fmla="*/ 2368520 w 2980452"/>
              <a:gd name="connsiteY1" fmla="*/ 1115441 h 1317256"/>
              <a:gd name="connsiteX2" fmla="*/ 2291731 w 2980452"/>
              <a:gd name="connsiteY2" fmla="*/ 1180356 h 1317256"/>
              <a:gd name="connsiteX3" fmla="*/ 2273525 w 2980452"/>
              <a:gd name="connsiteY3" fmla="*/ 1273768 h 1317256"/>
              <a:gd name="connsiteX4" fmla="*/ 2365353 w 2980452"/>
              <a:gd name="connsiteY4" fmla="*/ 1288018 h 1317256"/>
              <a:gd name="connsiteX5" fmla="*/ 2607594 w 2980452"/>
              <a:gd name="connsiteY5" fmla="*/ 1051320 h 1317256"/>
              <a:gd name="connsiteX6" fmla="*/ 1818334 w 2980452"/>
              <a:gd name="connsiteY6" fmla="*/ 565849 h 1317256"/>
              <a:gd name="connsiteX7" fmla="*/ 1800127 w 2980452"/>
              <a:gd name="connsiteY7" fmla="*/ 576338 h 1317256"/>
              <a:gd name="connsiteX8" fmla="*/ 1682965 w 2980452"/>
              <a:gd name="connsiteY8" fmla="*/ 719623 h 1317256"/>
              <a:gd name="connsiteX9" fmla="*/ 1693257 w 2980452"/>
              <a:gd name="connsiteY9" fmla="*/ 745749 h 1317256"/>
              <a:gd name="connsiteX10" fmla="*/ 1848416 w 2980452"/>
              <a:gd name="connsiteY10" fmla="*/ 602462 h 1317256"/>
              <a:gd name="connsiteX11" fmla="*/ 1838916 w 2980452"/>
              <a:gd name="connsiteY11" fmla="*/ 568421 h 1317256"/>
              <a:gd name="connsiteX12" fmla="*/ 1818334 w 2980452"/>
              <a:gd name="connsiteY12" fmla="*/ 565849 h 1317256"/>
              <a:gd name="connsiteX13" fmla="*/ 2330422 w 2980452"/>
              <a:gd name="connsiteY13" fmla="*/ 429886 h 1317256"/>
              <a:gd name="connsiteX14" fmla="*/ 2346355 w 2980452"/>
              <a:gd name="connsiteY14" fmla="*/ 444136 h 1317256"/>
              <a:gd name="connsiteX15" fmla="*/ 2343188 w 2980452"/>
              <a:gd name="connsiteY15" fmla="*/ 524881 h 1317256"/>
              <a:gd name="connsiteX16" fmla="*/ 2312314 w 2980452"/>
              <a:gd name="connsiteY16" fmla="*/ 571589 h 1317256"/>
              <a:gd name="connsiteX17" fmla="*/ 2393853 w 2980452"/>
              <a:gd name="connsiteY17" fmla="*/ 577922 h 1317256"/>
              <a:gd name="connsiteX18" fmla="*/ 2436601 w 2980452"/>
              <a:gd name="connsiteY18" fmla="*/ 646793 h 1317256"/>
              <a:gd name="connsiteX19" fmla="*/ 2361395 w 2980452"/>
              <a:gd name="connsiteY19" fmla="*/ 812246 h 1317256"/>
              <a:gd name="connsiteX20" fmla="*/ 2357436 w 2980452"/>
              <a:gd name="connsiteY20" fmla="*/ 908033 h 1317256"/>
              <a:gd name="connsiteX21" fmla="*/ 2437393 w 2980452"/>
              <a:gd name="connsiteY21" fmla="*/ 847077 h 1317256"/>
              <a:gd name="connsiteX22" fmla="*/ 2564846 w 2980452"/>
              <a:gd name="connsiteY22" fmla="*/ 605628 h 1317256"/>
              <a:gd name="connsiteX23" fmla="*/ 2684382 w 2980452"/>
              <a:gd name="connsiteY23" fmla="*/ 552589 h 1317256"/>
              <a:gd name="connsiteX24" fmla="*/ 2561678 w 2980452"/>
              <a:gd name="connsiteY24" fmla="*/ 777413 h 1317256"/>
              <a:gd name="connsiteX25" fmla="*/ 2531596 w 2980452"/>
              <a:gd name="connsiteY25" fmla="*/ 851827 h 1317256"/>
              <a:gd name="connsiteX26" fmla="*/ 2544263 w 2980452"/>
              <a:gd name="connsiteY26" fmla="*/ 915158 h 1317256"/>
              <a:gd name="connsiteX27" fmla="*/ 2604427 w 2980452"/>
              <a:gd name="connsiteY27" fmla="*/ 894575 h 1317256"/>
              <a:gd name="connsiteX28" fmla="*/ 2790461 w 2980452"/>
              <a:gd name="connsiteY28" fmla="*/ 600879 h 1317256"/>
              <a:gd name="connsiteX29" fmla="*/ 2896541 w 2980452"/>
              <a:gd name="connsiteY29" fmla="*/ 554173 h 1317256"/>
              <a:gd name="connsiteX30" fmla="*/ 2750087 w 2980452"/>
              <a:gd name="connsiteY30" fmla="*/ 915950 h 1317256"/>
              <a:gd name="connsiteX31" fmla="*/ 2747713 w 2980452"/>
              <a:gd name="connsiteY31" fmla="*/ 955531 h 1317256"/>
              <a:gd name="connsiteX32" fmla="*/ 2787294 w 2980452"/>
              <a:gd name="connsiteY32" fmla="*/ 948406 h 1317256"/>
              <a:gd name="connsiteX33" fmla="*/ 2928205 w 2980452"/>
              <a:gd name="connsiteY33" fmla="*/ 805913 h 1317256"/>
              <a:gd name="connsiteX34" fmla="*/ 2980452 w 2980452"/>
              <a:gd name="connsiteY34" fmla="*/ 725166 h 1317256"/>
              <a:gd name="connsiteX35" fmla="*/ 2815794 w 2980452"/>
              <a:gd name="connsiteY35" fmla="*/ 957906 h 1317256"/>
              <a:gd name="connsiteX36" fmla="*/ 2642425 w 2980452"/>
              <a:gd name="connsiteY36" fmla="*/ 1114651 h 1317256"/>
              <a:gd name="connsiteX37" fmla="*/ 2470641 w 2980452"/>
              <a:gd name="connsiteY37" fmla="*/ 1287226 h 1317256"/>
              <a:gd name="connsiteX38" fmla="*/ 2320231 w 2980452"/>
              <a:gd name="connsiteY38" fmla="*/ 1315726 h 1317256"/>
              <a:gd name="connsiteX39" fmla="*/ 2246607 w 2980452"/>
              <a:gd name="connsiteY39" fmla="*/ 1185896 h 1317256"/>
              <a:gd name="connsiteX40" fmla="*/ 2356646 w 2980452"/>
              <a:gd name="connsiteY40" fmla="*/ 1081402 h 1317256"/>
              <a:gd name="connsiteX41" fmla="*/ 2581470 w 2980452"/>
              <a:gd name="connsiteY41" fmla="*/ 1013321 h 1317256"/>
              <a:gd name="connsiteX42" fmla="*/ 2678840 w 2980452"/>
              <a:gd name="connsiteY42" fmla="*/ 927033 h 1317256"/>
              <a:gd name="connsiteX43" fmla="*/ 2726338 w 2980452"/>
              <a:gd name="connsiteY43" fmla="*/ 798788 h 1317256"/>
              <a:gd name="connsiteX44" fmla="*/ 2714464 w 2980452"/>
              <a:gd name="connsiteY44" fmla="*/ 792455 h 1317256"/>
              <a:gd name="connsiteX45" fmla="*/ 2679632 w 2980452"/>
              <a:gd name="connsiteY45" fmla="*/ 842328 h 1317256"/>
              <a:gd name="connsiteX46" fmla="*/ 2608386 w 2980452"/>
              <a:gd name="connsiteY46" fmla="*/ 921491 h 1317256"/>
              <a:gd name="connsiteX47" fmla="*/ 2457974 w 2980452"/>
              <a:gd name="connsiteY47" fmla="*/ 856578 h 1317256"/>
              <a:gd name="connsiteX48" fmla="*/ 2398602 w 2980452"/>
              <a:gd name="connsiteY48" fmla="*/ 918324 h 1317256"/>
              <a:gd name="connsiteX49" fmla="*/ 2306772 w 2980452"/>
              <a:gd name="connsiteY49" fmla="*/ 939699 h 1317256"/>
              <a:gd name="connsiteX50" fmla="*/ 2271149 w 2980452"/>
              <a:gd name="connsiteY50" fmla="*/ 846286 h 1317256"/>
              <a:gd name="connsiteX51" fmla="*/ 2343979 w 2980452"/>
              <a:gd name="connsiteY51" fmla="*/ 686375 h 1317256"/>
              <a:gd name="connsiteX52" fmla="*/ 2352688 w 2980452"/>
              <a:gd name="connsiteY52" fmla="*/ 632544 h 1317256"/>
              <a:gd name="connsiteX53" fmla="*/ 2294898 w 2980452"/>
              <a:gd name="connsiteY53" fmla="*/ 610379 h 1317256"/>
              <a:gd name="connsiteX54" fmla="*/ 2254524 w 2980452"/>
              <a:gd name="connsiteY54" fmla="*/ 646001 h 1317256"/>
              <a:gd name="connsiteX55" fmla="*/ 2172986 w 2980452"/>
              <a:gd name="connsiteY55" fmla="*/ 820953 h 1317256"/>
              <a:gd name="connsiteX56" fmla="*/ 2085115 w 2980452"/>
              <a:gd name="connsiteY56" fmla="*/ 927824 h 1317256"/>
              <a:gd name="connsiteX57" fmla="*/ 2005951 w 2980452"/>
              <a:gd name="connsiteY57" fmla="*/ 942865 h 1317256"/>
              <a:gd name="connsiteX58" fmla="*/ 1965578 w 2980452"/>
              <a:gd name="connsiteY58" fmla="*/ 866869 h 1317256"/>
              <a:gd name="connsiteX59" fmla="*/ 2000410 w 2980452"/>
              <a:gd name="connsiteY59" fmla="*/ 756040 h 1317256"/>
              <a:gd name="connsiteX60" fmla="*/ 2032076 w 2980452"/>
              <a:gd name="connsiteY60" fmla="*/ 699833 h 1317256"/>
              <a:gd name="connsiteX61" fmla="*/ 2025742 w 2980452"/>
              <a:gd name="connsiteY61" fmla="*/ 619086 h 1317256"/>
              <a:gd name="connsiteX62" fmla="*/ 1944204 w 2980452"/>
              <a:gd name="connsiteY62" fmla="*/ 657085 h 1317256"/>
              <a:gd name="connsiteX63" fmla="*/ 1862666 w 2980452"/>
              <a:gd name="connsiteY63" fmla="*/ 832036 h 1317256"/>
              <a:gd name="connsiteX64" fmla="*/ 1768461 w 2980452"/>
              <a:gd name="connsiteY64" fmla="*/ 932574 h 1317256"/>
              <a:gd name="connsiteX65" fmla="*/ 1617259 w 2980452"/>
              <a:gd name="connsiteY65" fmla="*/ 930200 h 1317256"/>
              <a:gd name="connsiteX66" fmla="*/ 1578469 w 2980452"/>
              <a:gd name="connsiteY66" fmla="*/ 794829 h 1317256"/>
              <a:gd name="connsiteX67" fmla="*/ 1713838 w 2980452"/>
              <a:gd name="connsiteY67" fmla="*/ 576338 h 1317256"/>
              <a:gd name="connsiteX68" fmla="*/ 1744712 w 2980452"/>
              <a:gd name="connsiteY68" fmla="*/ 555755 h 1317256"/>
              <a:gd name="connsiteX69" fmla="*/ 1872957 w 2980452"/>
              <a:gd name="connsiteY69" fmla="*/ 558131 h 1317256"/>
              <a:gd name="connsiteX70" fmla="*/ 1844457 w 2980452"/>
              <a:gd name="connsiteY70" fmla="*/ 678460 h 1317256"/>
              <a:gd name="connsiteX71" fmla="*/ 1704338 w 2980452"/>
              <a:gd name="connsiteY71" fmla="*/ 761581 h 1317256"/>
              <a:gd name="connsiteX72" fmla="*/ 1654466 w 2980452"/>
              <a:gd name="connsiteY72" fmla="*/ 902492 h 1317256"/>
              <a:gd name="connsiteX73" fmla="*/ 1730464 w 2980452"/>
              <a:gd name="connsiteY73" fmla="*/ 923867 h 1317256"/>
              <a:gd name="connsiteX74" fmla="*/ 1842083 w 2980452"/>
              <a:gd name="connsiteY74" fmla="*/ 820953 h 1317256"/>
              <a:gd name="connsiteX75" fmla="*/ 1973495 w 2980452"/>
              <a:gd name="connsiteY75" fmla="*/ 482925 h 1317256"/>
              <a:gd name="connsiteX76" fmla="*/ 2023367 w 2980452"/>
              <a:gd name="connsiteY76" fmla="*/ 432260 h 1317256"/>
              <a:gd name="connsiteX77" fmla="*/ 2046324 w 2980452"/>
              <a:gd name="connsiteY77" fmla="*/ 510633 h 1317256"/>
              <a:gd name="connsiteX78" fmla="*/ 2024159 w 2980452"/>
              <a:gd name="connsiteY78" fmla="*/ 573964 h 1317256"/>
              <a:gd name="connsiteX79" fmla="*/ 2096989 w 2980452"/>
              <a:gd name="connsiteY79" fmla="*/ 577922 h 1317256"/>
              <a:gd name="connsiteX80" fmla="*/ 2134988 w 2980452"/>
              <a:gd name="connsiteY80" fmla="*/ 640461 h 1317256"/>
              <a:gd name="connsiteX81" fmla="*/ 2051867 w 2980452"/>
              <a:gd name="connsiteY81" fmla="*/ 820161 h 1317256"/>
              <a:gd name="connsiteX82" fmla="*/ 2054241 w 2980452"/>
              <a:gd name="connsiteY82" fmla="*/ 907242 h 1317256"/>
              <a:gd name="connsiteX83" fmla="*/ 2123905 w 2980452"/>
              <a:gd name="connsiteY83" fmla="*/ 855786 h 1317256"/>
              <a:gd name="connsiteX84" fmla="*/ 2275107 w 2980452"/>
              <a:gd name="connsiteY84" fmla="*/ 492425 h 1317256"/>
              <a:gd name="connsiteX85" fmla="*/ 2309148 w 2980452"/>
              <a:gd name="connsiteY85" fmla="*/ 429886 h 1317256"/>
              <a:gd name="connsiteX86" fmla="*/ 2330422 w 2980452"/>
              <a:gd name="connsiteY86" fmla="*/ 429886 h 1317256"/>
              <a:gd name="connsiteX87" fmla="*/ 596051 w 2980452"/>
              <a:gd name="connsiteY87" fmla="*/ 27 h 1317256"/>
              <a:gd name="connsiteX88" fmla="*/ 798709 w 2980452"/>
              <a:gd name="connsiteY88" fmla="*/ 196353 h 1317256"/>
              <a:gd name="connsiteX89" fmla="*/ 746461 w 2980452"/>
              <a:gd name="connsiteY89" fmla="*/ 467883 h 1317256"/>
              <a:gd name="connsiteX90" fmla="*/ 742503 w 2980452"/>
              <a:gd name="connsiteY90" fmla="*/ 513006 h 1317256"/>
              <a:gd name="connsiteX91" fmla="*/ 846999 w 2980452"/>
              <a:gd name="connsiteY91" fmla="*/ 350722 h 1317256"/>
              <a:gd name="connsiteX92" fmla="*/ 950703 w 2980452"/>
              <a:gd name="connsiteY92" fmla="*/ 214560 h 1317256"/>
              <a:gd name="connsiteX93" fmla="*/ 1074990 w 2980452"/>
              <a:gd name="connsiteY93" fmla="*/ 134605 h 1317256"/>
              <a:gd name="connsiteX94" fmla="*/ 1207192 w 2980452"/>
              <a:gd name="connsiteY94" fmla="*/ 231184 h 1317256"/>
              <a:gd name="connsiteX95" fmla="*/ 1151778 w 2980452"/>
              <a:gd name="connsiteY95" fmla="*/ 524881 h 1317256"/>
              <a:gd name="connsiteX96" fmla="*/ 1119320 w 2980452"/>
              <a:gd name="connsiteY96" fmla="*/ 657875 h 1317256"/>
              <a:gd name="connsiteX97" fmla="*/ 1150986 w 2980452"/>
              <a:gd name="connsiteY97" fmla="*/ 615127 h 1317256"/>
              <a:gd name="connsiteX98" fmla="*/ 1390060 w 2980452"/>
              <a:gd name="connsiteY98" fmla="*/ 306390 h 1317256"/>
              <a:gd name="connsiteX99" fmla="*/ 1567386 w 2980452"/>
              <a:gd name="connsiteY99" fmla="*/ 171812 h 1317256"/>
              <a:gd name="connsiteX100" fmla="*/ 1658425 w 2980452"/>
              <a:gd name="connsiteY100" fmla="*/ 173394 h 1317256"/>
              <a:gd name="connsiteX101" fmla="*/ 1682172 w 2980452"/>
              <a:gd name="connsiteY101" fmla="*/ 262058 h 1317256"/>
              <a:gd name="connsiteX102" fmla="*/ 1625174 w 2980452"/>
              <a:gd name="connsiteY102" fmla="*/ 417219 h 1317256"/>
              <a:gd name="connsiteX103" fmla="*/ 1473974 w 2980452"/>
              <a:gd name="connsiteY103" fmla="*/ 805911 h 1317256"/>
              <a:gd name="connsiteX104" fmla="*/ 1460516 w 2980452"/>
              <a:gd name="connsiteY104" fmla="*/ 938905 h 1317256"/>
              <a:gd name="connsiteX105" fmla="*/ 1574511 w 2980452"/>
              <a:gd name="connsiteY105" fmla="*/ 1066358 h 1317256"/>
              <a:gd name="connsiteX106" fmla="*/ 1598259 w 2980452"/>
              <a:gd name="connsiteY106" fmla="*/ 1074275 h 1317256"/>
              <a:gd name="connsiteX107" fmla="*/ 1393227 w 2980452"/>
              <a:gd name="connsiteY107" fmla="*/ 958696 h 1317256"/>
              <a:gd name="connsiteX108" fmla="*/ 1405893 w 2980452"/>
              <a:gd name="connsiteY108" fmla="*/ 768704 h 1317256"/>
              <a:gd name="connsiteX109" fmla="*/ 1561844 w 2980452"/>
              <a:gd name="connsiteY109" fmla="*/ 387137 h 1317256"/>
              <a:gd name="connsiteX110" fmla="*/ 1599051 w 2980452"/>
              <a:gd name="connsiteY110" fmla="*/ 275516 h 1317256"/>
              <a:gd name="connsiteX111" fmla="*/ 1583219 w 2980452"/>
              <a:gd name="connsiteY111" fmla="*/ 222476 h 1317256"/>
              <a:gd name="connsiteX112" fmla="*/ 1532554 w 2980452"/>
              <a:gd name="connsiteY112" fmla="*/ 228017 h 1317256"/>
              <a:gd name="connsiteX113" fmla="*/ 1405893 w 2980452"/>
              <a:gd name="connsiteY113" fmla="*/ 334097 h 1317256"/>
              <a:gd name="connsiteX114" fmla="*/ 1013242 w 2980452"/>
              <a:gd name="connsiteY114" fmla="*/ 919906 h 1317256"/>
              <a:gd name="connsiteX115" fmla="*/ 986326 w 2980452"/>
              <a:gd name="connsiteY115" fmla="*/ 965821 h 1317256"/>
              <a:gd name="connsiteX116" fmla="*/ 915870 w 2980452"/>
              <a:gd name="connsiteY116" fmla="*/ 983237 h 1317256"/>
              <a:gd name="connsiteX117" fmla="*/ 917455 w 2980452"/>
              <a:gd name="connsiteY117" fmla="*/ 922281 h 1317256"/>
              <a:gd name="connsiteX118" fmla="*/ 1132778 w 2980452"/>
              <a:gd name="connsiteY118" fmla="*/ 281849 h 1317256"/>
              <a:gd name="connsiteX119" fmla="*/ 1105072 w 2980452"/>
              <a:gd name="connsiteY119" fmla="*/ 166271 h 1317256"/>
              <a:gd name="connsiteX120" fmla="*/ 989492 w 2980452"/>
              <a:gd name="connsiteY120" fmla="*/ 211393 h 1317256"/>
              <a:gd name="connsiteX121" fmla="*/ 687088 w 2980452"/>
              <a:gd name="connsiteY121" fmla="*/ 670541 h 1317256"/>
              <a:gd name="connsiteX122" fmla="*/ 559634 w 2980452"/>
              <a:gd name="connsiteY122" fmla="*/ 948406 h 1317256"/>
              <a:gd name="connsiteX123" fmla="*/ 505013 w 2980452"/>
              <a:gd name="connsiteY123" fmla="*/ 1025985 h 1317256"/>
              <a:gd name="connsiteX124" fmla="*/ 454348 w 2980452"/>
              <a:gd name="connsiteY124" fmla="*/ 975320 h 1317256"/>
              <a:gd name="connsiteX125" fmla="*/ 729045 w 2980452"/>
              <a:gd name="connsiteY125" fmla="*/ 247018 h 1317256"/>
              <a:gd name="connsiteX126" fmla="*/ 675214 w 2980452"/>
              <a:gd name="connsiteY126" fmla="*/ 45941 h 1317256"/>
              <a:gd name="connsiteX127" fmla="*/ 466222 w 2980452"/>
              <a:gd name="connsiteY127" fmla="*/ 57816 h 1317256"/>
              <a:gd name="connsiteX128" fmla="*/ 82280 w 2980452"/>
              <a:gd name="connsiteY128" fmla="*/ 467883 h 1317256"/>
              <a:gd name="connsiteX129" fmla="*/ 68030 w 2980452"/>
              <a:gd name="connsiteY129" fmla="*/ 611169 h 1317256"/>
              <a:gd name="connsiteX130" fmla="*/ 176484 w 2980452"/>
              <a:gd name="connsiteY130" fmla="*/ 775829 h 1317256"/>
              <a:gd name="connsiteX131" fmla="*/ 371227 w 2980452"/>
              <a:gd name="connsiteY131" fmla="*/ 738622 h 1317256"/>
              <a:gd name="connsiteX132" fmla="*/ 478889 w 2980452"/>
              <a:gd name="connsiteY132" fmla="*/ 563671 h 1317256"/>
              <a:gd name="connsiteX133" fmla="*/ 397350 w 2980452"/>
              <a:gd name="connsiteY133" fmla="*/ 452050 h 1317256"/>
              <a:gd name="connsiteX134" fmla="*/ 373601 w 2980452"/>
              <a:gd name="connsiteY134" fmla="*/ 443342 h 1317256"/>
              <a:gd name="connsiteX135" fmla="*/ 518471 w 2980452"/>
              <a:gd name="connsiteY135" fmla="*/ 511423 h 1317256"/>
              <a:gd name="connsiteX136" fmla="*/ 423474 w 2980452"/>
              <a:gd name="connsiteY136" fmla="*/ 727539 h 1317256"/>
              <a:gd name="connsiteX137" fmla="*/ 398142 w 2980452"/>
              <a:gd name="connsiteY137" fmla="*/ 747329 h 1317256"/>
              <a:gd name="connsiteX138" fmla="*/ 110778 w 2980452"/>
              <a:gd name="connsiteY138" fmla="*/ 781370 h 1317256"/>
              <a:gd name="connsiteX139" fmla="*/ 7074 w 2980452"/>
              <a:gd name="connsiteY139" fmla="*/ 497966 h 1317256"/>
              <a:gd name="connsiteX140" fmla="*/ 596051 w 2980452"/>
              <a:gd name="connsiteY140" fmla="*/ 27 h 13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980452" h="1317256">
                <a:moveTo>
                  <a:pt x="2607594" y="1051320"/>
                </a:moveTo>
                <a:cubicBezTo>
                  <a:pt x="2522096" y="1061611"/>
                  <a:pt x="2443726" y="1082192"/>
                  <a:pt x="2368520" y="1115441"/>
                </a:cubicBezTo>
                <a:cubicBezTo>
                  <a:pt x="2337646" y="1129691"/>
                  <a:pt x="2312314" y="1152648"/>
                  <a:pt x="2291731" y="1180356"/>
                </a:cubicBezTo>
                <a:cubicBezTo>
                  <a:pt x="2270357" y="1208855"/>
                  <a:pt x="2252942" y="1241312"/>
                  <a:pt x="2273525" y="1273768"/>
                </a:cubicBezTo>
                <a:cubicBezTo>
                  <a:pt x="2295690" y="1308601"/>
                  <a:pt x="2333687" y="1300684"/>
                  <a:pt x="2365353" y="1288018"/>
                </a:cubicBezTo>
                <a:cubicBezTo>
                  <a:pt x="2476974" y="1242104"/>
                  <a:pt x="2544263" y="1149482"/>
                  <a:pt x="2607594" y="1051320"/>
                </a:cubicBezTo>
                <a:close/>
                <a:moveTo>
                  <a:pt x="1818334" y="565849"/>
                </a:moveTo>
                <a:cubicBezTo>
                  <a:pt x="1811803" y="567828"/>
                  <a:pt x="1805668" y="571984"/>
                  <a:pt x="1800127" y="576338"/>
                </a:cubicBezTo>
                <a:cubicBezTo>
                  <a:pt x="1751045" y="615919"/>
                  <a:pt x="1713838" y="665792"/>
                  <a:pt x="1682965" y="719623"/>
                </a:cubicBezTo>
                <a:cubicBezTo>
                  <a:pt x="1676632" y="729915"/>
                  <a:pt x="1670298" y="743373"/>
                  <a:pt x="1693257" y="745749"/>
                </a:cubicBezTo>
                <a:cubicBezTo>
                  <a:pt x="1747878" y="748915"/>
                  <a:pt x="1845249" y="660251"/>
                  <a:pt x="1848416" y="602462"/>
                </a:cubicBezTo>
                <a:cubicBezTo>
                  <a:pt x="1849208" y="589796"/>
                  <a:pt x="1850792" y="576338"/>
                  <a:pt x="1838916" y="568421"/>
                </a:cubicBezTo>
                <a:cubicBezTo>
                  <a:pt x="1831792" y="564067"/>
                  <a:pt x="1824865" y="563870"/>
                  <a:pt x="1818334" y="565849"/>
                </a:cubicBezTo>
                <a:close/>
                <a:moveTo>
                  <a:pt x="2330422" y="429886"/>
                </a:moveTo>
                <a:cubicBezTo>
                  <a:pt x="2336657" y="432459"/>
                  <a:pt x="2342000" y="437407"/>
                  <a:pt x="2346355" y="444136"/>
                </a:cubicBezTo>
                <a:cubicBezTo>
                  <a:pt x="2363771" y="471050"/>
                  <a:pt x="2358228" y="498758"/>
                  <a:pt x="2343188" y="524881"/>
                </a:cubicBezTo>
                <a:cubicBezTo>
                  <a:pt x="2334479" y="539923"/>
                  <a:pt x="2324188" y="554173"/>
                  <a:pt x="2312314" y="571589"/>
                </a:cubicBezTo>
                <a:cubicBezTo>
                  <a:pt x="2341604" y="583463"/>
                  <a:pt x="2367728" y="577922"/>
                  <a:pt x="2393853" y="577922"/>
                </a:cubicBezTo>
                <a:cubicBezTo>
                  <a:pt x="2457184" y="578712"/>
                  <a:pt x="2463516" y="587421"/>
                  <a:pt x="2436601" y="646793"/>
                </a:cubicBezTo>
                <a:cubicBezTo>
                  <a:pt x="2412060" y="702209"/>
                  <a:pt x="2383562" y="756040"/>
                  <a:pt x="2361395" y="812246"/>
                </a:cubicBezTo>
                <a:cubicBezTo>
                  <a:pt x="2349521" y="843120"/>
                  <a:pt x="2319439" y="889034"/>
                  <a:pt x="2357436" y="908033"/>
                </a:cubicBezTo>
                <a:cubicBezTo>
                  <a:pt x="2397810" y="928616"/>
                  <a:pt x="2419977" y="877951"/>
                  <a:pt x="2437393" y="847077"/>
                </a:cubicBezTo>
                <a:cubicBezTo>
                  <a:pt x="2482515" y="767914"/>
                  <a:pt x="2526055" y="687959"/>
                  <a:pt x="2564846" y="605628"/>
                </a:cubicBezTo>
                <a:cubicBezTo>
                  <a:pt x="2589386" y="553381"/>
                  <a:pt x="2624218" y="539131"/>
                  <a:pt x="2684382" y="552589"/>
                </a:cubicBezTo>
                <a:cubicBezTo>
                  <a:pt x="2630551" y="625419"/>
                  <a:pt x="2598885" y="702999"/>
                  <a:pt x="2561678" y="777413"/>
                </a:cubicBezTo>
                <a:cubicBezTo>
                  <a:pt x="2549804" y="801162"/>
                  <a:pt x="2540305" y="826496"/>
                  <a:pt x="2531596" y="851827"/>
                </a:cubicBezTo>
                <a:cubicBezTo>
                  <a:pt x="2523681" y="874784"/>
                  <a:pt x="2520514" y="900908"/>
                  <a:pt x="2544263" y="915158"/>
                </a:cubicBezTo>
                <a:cubicBezTo>
                  <a:pt x="2568803" y="930990"/>
                  <a:pt x="2588593" y="911199"/>
                  <a:pt x="2604427" y="894575"/>
                </a:cubicBezTo>
                <a:cubicBezTo>
                  <a:pt x="2684382" y="807495"/>
                  <a:pt x="2738213" y="705375"/>
                  <a:pt x="2790461" y="600879"/>
                </a:cubicBezTo>
                <a:cubicBezTo>
                  <a:pt x="2812627" y="554963"/>
                  <a:pt x="2844292" y="539131"/>
                  <a:pt x="2896541" y="554173"/>
                </a:cubicBezTo>
                <a:cubicBezTo>
                  <a:pt x="2822919" y="666584"/>
                  <a:pt x="2795211" y="794829"/>
                  <a:pt x="2750087" y="915950"/>
                </a:cubicBezTo>
                <a:cubicBezTo>
                  <a:pt x="2744546" y="928616"/>
                  <a:pt x="2734255" y="944448"/>
                  <a:pt x="2747713" y="955531"/>
                </a:cubicBezTo>
                <a:cubicBezTo>
                  <a:pt x="2761170" y="966615"/>
                  <a:pt x="2774628" y="954739"/>
                  <a:pt x="2787294" y="948406"/>
                </a:cubicBezTo>
                <a:cubicBezTo>
                  <a:pt x="2850625" y="916742"/>
                  <a:pt x="2895749" y="867659"/>
                  <a:pt x="2928205" y="805913"/>
                </a:cubicBezTo>
                <a:cubicBezTo>
                  <a:pt x="2942455" y="778205"/>
                  <a:pt x="2958287" y="751290"/>
                  <a:pt x="2980452" y="725166"/>
                </a:cubicBezTo>
                <a:cubicBezTo>
                  <a:pt x="2951954" y="820953"/>
                  <a:pt x="2909998" y="912783"/>
                  <a:pt x="2815794" y="957906"/>
                </a:cubicBezTo>
                <a:cubicBezTo>
                  <a:pt x="2739796" y="994322"/>
                  <a:pt x="2684382" y="1042611"/>
                  <a:pt x="2642425" y="1114651"/>
                </a:cubicBezTo>
                <a:cubicBezTo>
                  <a:pt x="2601261" y="1185896"/>
                  <a:pt x="2545846" y="1247645"/>
                  <a:pt x="2470641" y="1287226"/>
                </a:cubicBezTo>
                <a:cubicBezTo>
                  <a:pt x="2423143" y="1311767"/>
                  <a:pt x="2373270" y="1321267"/>
                  <a:pt x="2320231" y="1315726"/>
                </a:cubicBezTo>
                <a:cubicBezTo>
                  <a:pt x="2245817" y="1307809"/>
                  <a:pt x="2215735" y="1254770"/>
                  <a:pt x="2246607" y="1185896"/>
                </a:cubicBezTo>
                <a:cubicBezTo>
                  <a:pt x="2268774" y="1136816"/>
                  <a:pt x="2308356" y="1104359"/>
                  <a:pt x="2356646" y="1081402"/>
                </a:cubicBezTo>
                <a:cubicBezTo>
                  <a:pt x="2427892" y="1047362"/>
                  <a:pt x="2504680" y="1028361"/>
                  <a:pt x="2581470" y="1013321"/>
                </a:cubicBezTo>
                <a:cubicBezTo>
                  <a:pt x="2632925" y="1002238"/>
                  <a:pt x="2663007" y="976114"/>
                  <a:pt x="2678840" y="927033"/>
                </a:cubicBezTo>
                <a:cubicBezTo>
                  <a:pt x="2693089" y="883493"/>
                  <a:pt x="2710506" y="841536"/>
                  <a:pt x="2726338" y="798788"/>
                </a:cubicBezTo>
                <a:cubicBezTo>
                  <a:pt x="2722379" y="796414"/>
                  <a:pt x="2718423" y="794829"/>
                  <a:pt x="2714464" y="792455"/>
                </a:cubicBezTo>
                <a:cubicBezTo>
                  <a:pt x="2703381" y="809079"/>
                  <a:pt x="2691507" y="825704"/>
                  <a:pt x="2679632" y="842328"/>
                </a:cubicBezTo>
                <a:cubicBezTo>
                  <a:pt x="2659049" y="871618"/>
                  <a:pt x="2637676" y="900118"/>
                  <a:pt x="2608386" y="921491"/>
                </a:cubicBezTo>
                <a:cubicBezTo>
                  <a:pt x="2537138" y="972155"/>
                  <a:pt x="2477766" y="947614"/>
                  <a:pt x="2457974" y="856578"/>
                </a:cubicBezTo>
                <a:cubicBezTo>
                  <a:pt x="2437393" y="877951"/>
                  <a:pt x="2419185" y="899326"/>
                  <a:pt x="2398602" y="918324"/>
                </a:cubicBezTo>
                <a:cubicBezTo>
                  <a:pt x="2372478" y="942073"/>
                  <a:pt x="2342396" y="961864"/>
                  <a:pt x="2306772" y="939699"/>
                </a:cubicBezTo>
                <a:cubicBezTo>
                  <a:pt x="2272733" y="919116"/>
                  <a:pt x="2264024" y="884284"/>
                  <a:pt x="2271149" y="846286"/>
                </a:cubicBezTo>
                <a:cubicBezTo>
                  <a:pt x="2282232" y="786913"/>
                  <a:pt x="2316273" y="737832"/>
                  <a:pt x="2343979" y="686375"/>
                </a:cubicBezTo>
                <a:cubicBezTo>
                  <a:pt x="2352688" y="669751"/>
                  <a:pt x="2367728" y="652334"/>
                  <a:pt x="2352688" y="632544"/>
                </a:cubicBezTo>
                <a:cubicBezTo>
                  <a:pt x="2338438" y="614337"/>
                  <a:pt x="2316273" y="611963"/>
                  <a:pt x="2294898" y="610379"/>
                </a:cubicBezTo>
                <a:cubicBezTo>
                  <a:pt x="2269566" y="608794"/>
                  <a:pt x="2263232" y="627795"/>
                  <a:pt x="2254524" y="646001"/>
                </a:cubicBezTo>
                <a:cubicBezTo>
                  <a:pt x="2227609" y="704583"/>
                  <a:pt x="2202277" y="763955"/>
                  <a:pt x="2172986" y="820953"/>
                </a:cubicBezTo>
                <a:cubicBezTo>
                  <a:pt x="2151612" y="862911"/>
                  <a:pt x="2122322" y="899326"/>
                  <a:pt x="2085115" y="927824"/>
                </a:cubicBezTo>
                <a:cubicBezTo>
                  <a:pt x="2062158" y="946032"/>
                  <a:pt x="2036033" y="957906"/>
                  <a:pt x="2005951" y="942865"/>
                </a:cubicBezTo>
                <a:cubicBezTo>
                  <a:pt x="1974287" y="927033"/>
                  <a:pt x="1965578" y="899326"/>
                  <a:pt x="1965578" y="866869"/>
                </a:cubicBezTo>
                <a:cubicBezTo>
                  <a:pt x="1964787" y="826496"/>
                  <a:pt x="1982994" y="790871"/>
                  <a:pt x="2000410" y="756040"/>
                </a:cubicBezTo>
                <a:cubicBezTo>
                  <a:pt x="2010702" y="737040"/>
                  <a:pt x="2022575" y="718833"/>
                  <a:pt x="2032076" y="699833"/>
                </a:cubicBezTo>
                <a:cubicBezTo>
                  <a:pt x="2045532" y="672127"/>
                  <a:pt x="2071658" y="641253"/>
                  <a:pt x="2025742" y="619086"/>
                </a:cubicBezTo>
                <a:cubicBezTo>
                  <a:pt x="1983786" y="599295"/>
                  <a:pt x="1959245" y="614337"/>
                  <a:pt x="1944204" y="657085"/>
                </a:cubicBezTo>
                <a:cubicBezTo>
                  <a:pt x="1922038" y="718041"/>
                  <a:pt x="1895122" y="776621"/>
                  <a:pt x="1862666" y="832036"/>
                </a:cubicBezTo>
                <a:cubicBezTo>
                  <a:pt x="1838916" y="873202"/>
                  <a:pt x="1810418" y="909617"/>
                  <a:pt x="1768461" y="932574"/>
                </a:cubicBezTo>
                <a:cubicBezTo>
                  <a:pt x="1718588" y="959490"/>
                  <a:pt x="1665549" y="966615"/>
                  <a:pt x="1617259" y="930200"/>
                </a:cubicBezTo>
                <a:cubicBezTo>
                  <a:pt x="1571344" y="896159"/>
                  <a:pt x="1565804" y="847077"/>
                  <a:pt x="1578469" y="794829"/>
                </a:cubicBezTo>
                <a:cubicBezTo>
                  <a:pt x="1599052" y="706958"/>
                  <a:pt x="1642592" y="632544"/>
                  <a:pt x="1713838" y="576338"/>
                </a:cubicBezTo>
                <a:cubicBezTo>
                  <a:pt x="1723339" y="569213"/>
                  <a:pt x="1733630" y="562088"/>
                  <a:pt x="1744712" y="555755"/>
                </a:cubicBezTo>
                <a:cubicBezTo>
                  <a:pt x="1796169" y="527257"/>
                  <a:pt x="1853166" y="525673"/>
                  <a:pt x="1872957" y="558131"/>
                </a:cubicBezTo>
                <a:cubicBezTo>
                  <a:pt x="1901455" y="604838"/>
                  <a:pt x="1872957" y="643627"/>
                  <a:pt x="1844457" y="678460"/>
                </a:cubicBezTo>
                <a:cubicBezTo>
                  <a:pt x="1808834" y="723582"/>
                  <a:pt x="1758962" y="746539"/>
                  <a:pt x="1704338" y="761581"/>
                </a:cubicBezTo>
                <a:cubicBezTo>
                  <a:pt x="1648133" y="777413"/>
                  <a:pt x="1621217" y="852619"/>
                  <a:pt x="1654466" y="902492"/>
                </a:cubicBezTo>
                <a:cubicBezTo>
                  <a:pt x="1673464" y="930990"/>
                  <a:pt x="1700382" y="934156"/>
                  <a:pt x="1730464" y="923867"/>
                </a:cubicBezTo>
                <a:cubicBezTo>
                  <a:pt x="1782711" y="905658"/>
                  <a:pt x="1815167" y="866077"/>
                  <a:pt x="1842083" y="820953"/>
                </a:cubicBezTo>
                <a:cubicBezTo>
                  <a:pt x="1905413" y="715667"/>
                  <a:pt x="1946579" y="602462"/>
                  <a:pt x="1973495" y="482925"/>
                </a:cubicBezTo>
                <a:cubicBezTo>
                  <a:pt x="1979827" y="456010"/>
                  <a:pt x="1982202" y="417220"/>
                  <a:pt x="2023367" y="432260"/>
                </a:cubicBezTo>
                <a:cubicBezTo>
                  <a:pt x="2058992" y="444926"/>
                  <a:pt x="2050283" y="478967"/>
                  <a:pt x="2046324" y="510633"/>
                </a:cubicBezTo>
                <a:cubicBezTo>
                  <a:pt x="2043950" y="535172"/>
                  <a:pt x="1995660" y="548630"/>
                  <a:pt x="2024159" y="573964"/>
                </a:cubicBezTo>
                <a:cubicBezTo>
                  <a:pt x="2038409" y="586629"/>
                  <a:pt x="2072448" y="577130"/>
                  <a:pt x="2096989" y="577922"/>
                </a:cubicBezTo>
                <a:cubicBezTo>
                  <a:pt x="2148446" y="578712"/>
                  <a:pt x="2157153" y="590588"/>
                  <a:pt x="2134988" y="640461"/>
                </a:cubicBezTo>
                <a:cubicBezTo>
                  <a:pt x="2108073" y="700625"/>
                  <a:pt x="2077199" y="759207"/>
                  <a:pt x="2051867" y="820161"/>
                </a:cubicBezTo>
                <a:cubicBezTo>
                  <a:pt x="2039992" y="848661"/>
                  <a:pt x="2020201" y="889826"/>
                  <a:pt x="2054241" y="907242"/>
                </a:cubicBezTo>
                <a:cubicBezTo>
                  <a:pt x="2089864" y="925449"/>
                  <a:pt x="2107281" y="880327"/>
                  <a:pt x="2123905" y="855786"/>
                </a:cubicBezTo>
                <a:cubicBezTo>
                  <a:pt x="2198319" y="744957"/>
                  <a:pt x="2245025" y="622252"/>
                  <a:pt x="2275107" y="492425"/>
                </a:cubicBezTo>
                <a:cubicBezTo>
                  <a:pt x="2280648" y="468675"/>
                  <a:pt x="2280648" y="440968"/>
                  <a:pt x="2309148" y="429886"/>
                </a:cubicBezTo>
                <a:cubicBezTo>
                  <a:pt x="2317064" y="427115"/>
                  <a:pt x="2324188" y="427313"/>
                  <a:pt x="2330422" y="429886"/>
                </a:cubicBezTo>
                <a:close/>
                <a:moveTo>
                  <a:pt x="596051" y="27"/>
                </a:moveTo>
                <a:cubicBezTo>
                  <a:pt x="723504" y="-1556"/>
                  <a:pt x="793960" y="67316"/>
                  <a:pt x="798709" y="196353"/>
                </a:cubicBezTo>
                <a:cubicBezTo>
                  <a:pt x="801875" y="291348"/>
                  <a:pt x="776543" y="380012"/>
                  <a:pt x="746461" y="467883"/>
                </a:cubicBezTo>
                <a:cubicBezTo>
                  <a:pt x="741711" y="480549"/>
                  <a:pt x="731420" y="493215"/>
                  <a:pt x="742503" y="513006"/>
                </a:cubicBezTo>
                <a:cubicBezTo>
                  <a:pt x="778126" y="457592"/>
                  <a:pt x="810584" y="402177"/>
                  <a:pt x="846999" y="350722"/>
                </a:cubicBezTo>
                <a:cubicBezTo>
                  <a:pt x="879456" y="304015"/>
                  <a:pt x="914288" y="258891"/>
                  <a:pt x="950703" y="214560"/>
                </a:cubicBezTo>
                <a:cubicBezTo>
                  <a:pt x="983160" y="174978"/>
                  <a:pt x="1025907" y="148855"/>
                  <a:pt x="1074990" y="134605"/>
                </a:cubicBezTo>
                <a:cubicBezTo>
                  <a:pt x="1154153" y="111648"/>
                  <a:pt x="1204817" y="148063"/>
                  <a:pt x="1207192" y="231184"/>
                </a:cubicBezTo>
                <a:cubicBezTo>
                  <a:pt x="1210358" y="333305"/>
                  <a:pt x="1179484" y="428300"/>
                  <a:pt x="1151778" y="524881"/>
                </a:cubicBezTo>
                <a:cubicBezTo>
                  <a:pt x="1139903" y="567629"/>
                  <a:pt x="1124863" y="609585"/>
                  <a:pt x="1119320" y="657875"/>
                </a:cubicBezTo>
                <a:cubicBezTo>
                  <a:pt x="1129611" y="643625"/>
                  <a:pt x="1140695" y="629377"/>
                  <a:pt x="1150986" y="615127"/>
                </a:cubicBezTo>
                <a:cubicBezTo>
                  <a:pt x="1225400" y="508257"/>
                  <a:pt x="1303771" y="403761"/>
                  <a:pt x="1390060" y="306390"/>
                </a:cubicBezTo>
                <a:cubicBezTo>
                  <a:pt x="1440725" y="250184"/>
                  <a:pt x="1496139" y="200310"/>
                  <a:pt x="1567386" y="171812"/>
                </a:cubicBezTo>
                <a:cubicBezTo>
                  <a:pt x="1598259" y="159146"/>
                  <a:pt x="1630717" y="150437"/>
                  <a:pt x="1658425" y="173394"/>
                </a:cubicBezTo>
                <a:cubicBezTo>
                  <a:pt x="1686131" y="196353"/>
                  <a:pt x="1686923" y="228809"/>
                  <a:pt x="1682172" y="262058"/>
                </a:cubicBezTo>
                <a:cubicBezTo>
                  <a:pt x="1673465" y="317473"/>
                  <a:pt x="1649716" y="367346"/>
                  <a:pt x="1625174" y="417219"/>
                </a:cubicBezTo>
                <a:cubicBezTo>
                  <a:pt x="1562636" y="542297"/>
                  <a:pt x="1508013" y="669751"/>
                  <a:pt x="1473974" y="805911"/>
                </a:cubicBezTo>
                <a:cubicBezTo>
                  <a:pt x="1462890" y="849451"/>
                  <a:pt x="1458140" y="893783"/>
                  <a:pt x="1460516" y="938905"/>
                </a:cubicBezTo>
                <a:cubicBezTo>
                  <a:pt x="1465265" y="1023610"/>
                  <a:pt x="1492180" y="1053693"/>
                  <a:pt x="1574511" y="1066358"/>
                </a:cubicBezTo>
                <a:cubicBezTo>
                  <a:pt x="1582427" y="1067942"/>
                  <a:pt x="1592718" y="1064776"/>
                  <a:pt x="1598259" y="1074275"/>
                </a:cubicBezTo>
                <a:cubicBezTo>
                  <a:pt x="1522262" y="1105149"/>
                  <a:pt x="1416976" y="1045777"/>
                  <a:pt x="1393227" y="958696"/>
                </a:cubicBezTo>
                <a:cubicBezTo>
                  <a:pt x="1375811" y="893783"/>
                  <a:pt x="1388476" y="831243"/>
                  <a:pt x="1405893" y="768704"/>
                </a:cubicBezTo>
                <a:cubicBezTo>
                  <a:pt x="1443100" y="635710"/>
                  <a:pt x="1507222" y="513006"/>
                  <a:pt x="1561844" y="387137"/>
                </a:cubicBezTo>
                <a:cubicBezTo>
                  <a:pt x="1577678" y="350722"/>
                  <a:pt x="1594302" y="315097"/>
                  <a:pt x="1599051" y="275516"/>
                </a:cubicBezTo>
                <a:cubicBezTo>
                  <a:pt x="1601427" y="256517"/>
                  <a:pt x="1603801" y="235142"/>
                  <a:pt x="1583219" y="222476"/>
                </a:cubicBezTo>
                <a:cubicBezTo>
                  <a:pt x="1565010" y="212185"/>
                  <a:pt x="1548386" y="219310"/>
                  <a:pt x="1532554" y="228017"/>
                </a:cubicBezTo>
                <a:cubicBezTo>
                  <a:pt x="1483473" y="254933"/>
                  <a:pt x="1443100" y="292932"/>
                  <a:pt x="1405893" y="334097"/>
                </a:cubicBezTo>
                <a:cubicBezTo>
                  <a:pt x="1245983" y="509839"/>
                  <a:pt x="1124863" y="711706"/>
                  <a:pt x="1013242" y="919906"/>
                </a:cubicBezTo>
                <a:cubicBezTo>
                  <a:pt x="1004534" y="935739"/>
                  <a:pt x="997409" y="952363"/>
                  <a:pt x="986326" y="965821"/>
                </a:cubicBezTo>
                <a:cubicBezTo>
                  <a:pt x="968119" y="989570"/>
                  <a:pt x="942786" y="1000653"/>
                  <a:pt x="915870" y="983237"/>
                </a:cubicBezTo>
                <a:cubicBezTo>
                  <a:pt x="887372" y="965030"/>
                  <a:pt x="906371" y="942072"/>
                  <a:pt x="917455" y="922281"/>
                </a:cubicBezTo>
                <a:cubicBezTo>
                  <a:pt x="1029074" y="721998"/>
                  <a:pt x="1106654" y="510631"/>
                  <a:pt x="1132778" y="281849"/>
                </a:cubicBezTo>
                <a:cubicBezTo>
                  <a:pt x="1137528" y="239893"/>
                  <a:pt x="1153361" y="190018"/>
                  <a:pt x="1105072" y="166271"/>
                </a:cubicBezTo>
                <a:cubicBezTo>
                  <a:pt x="1056782" y="142522"/>
                  <a:pt x="1019575" y="177353"/>
                  <a:pt x="989492" y="211393"/>
                </a:cubicBezTo>
                <a:cubicBezTo>
                  <a:pt x="867582" y="350722"/>
                  <a:pt x="768627" y="505090"/>
                  <a:pt x="687088" y="670541"/>
                </a:cubicBezTo>
                <a:cubicBezTo>
                  <a:pt x="641965" y="761579"/>
                  <a:pt x="601592" y="855784"/>
                  <a:pt x="559634" y="948406"/>
                </a:cubicBezTo>
                <a:cubicBezTo>
                  <a:pt x="546177" y="977696"/>
                  <a:pt x="535095" y="1007778"/>
                  <a:pt x="505013" y="1025985"/>
                </a:cubicBezTo>
                <a:cubicBezTo>
                  <a:pt x="470972" y="1029151"/>
                  <a:pt x="435349" y="1029943"/>
                  <a:pt x="454348" y="975320"/>
                </a:cubicBezTo>
                <a:cubicBezTo>
                  <a:pt x="584176" y="747329"/>
                  <a:pt x="680755" y="505881"/>
                  <a:pt x="729045" y="247018"/>
                </a:cubicBezTo>
                <a:cubicBezTo>
                  <a:pt x="742503" y="175770"/>
                  <a:pt x="745669" y="95023"/>
                  <a:pt x="675214" y="45941"/>
                </a:cubicBezTo>
                <a:cubicBezTo>
                  <a:pt x="606342" y="-2348"/>
                  <a:pt x="533511" y="25360"/>
                  <a:pt x="466222" y="57816"/>
                </a:cubicBezTo>
                <a:cubicBezTo>
                  <a:pt x="285729" y="144896"/>
                  <a:pt x="146402" y="271557"/>
                  <a:pt x="82280" y="467883"/>
                </a:cubicBezTo>
                <a:cubicBezTo>
                  <a:pt x="67238" y="514590"/>
                  <a:pt x="64071" y="562879"/>
                  <a:pt x="68030" y="611169"/>
                </a:cubicBezTo>
                <a:cubicBezTo>
                  <a:pt x="74363" y="685583"/>
                  <a:pt x="102862" y="745747"/>
                  <a:pt x="176484" y="775829"/>
                </a:cubicBezTo>
                <a:cubicBezTo>
                  <a:pt x="249314" y="805119"/>
                  <a:pt x="314229" y="785328"/>
                  <a:pt x="371227" y="738622"/>
                </a:cubicBezTo>
                <a:cubicBezTo>
                  <a:pt x="426640" y="693498"/>
                  <a:pt x="461473" y="632544"/>
                  <a:pt x="478889" y="563671"/>
                </a:cubicBezTo>
                <a:cubicBezTo>
                  <a:pt x="495513" y="494799"/>
                  <a:pt x="468598" y="459175"/>
                  <a:pt x="397350" y="452050"/>
                </a:cubicBezTo>
                <a:cubicBezTo>
                  <a:pt x="388641" y="451259"/>
                  <a:pt x="379142" y="452050"/>
                  <a:pt x="373601" y="443342"/>
                </a:cubicBezTo>
                <a:cubicBezTo>
                  <a:pt x="440890" y="406135"/>
                  <a:pt x="508179" y="437009"/>
                  <a:pt x="518471" y="511423"/>
                </a:cubicBezTo>
                <a:cubicBezTo>
                  <a:pt x="531928" y="603252"/>
                  <a:pt x="482056" y="667375"/>
                  <a:pt x="423474" y="727539"/>
                </a:cubicBezTo>
                <a:cubicBezTo>
                  <a:pt x="416349" y="735456"/>
                  <a:pt x="406850" y="740996"/>
                  <a:pt x="398142" y="747329"/>
                </a:cubicBezTo>
                <a:cubicBezTo>
                  <a:pt x="289688" y="825702"/>
                  <a:pt x="196275" y="836785"/>
                  <a:pt x="110778" y="781370"/>
                </a:cubicBezTo>
                <a:cubicBezTo>
                  <a:pt x="19741" y="722790"/>
                  <a:pt x="-16676" y="623043"/>
                  <a:pt x="7074" y="497966"/>
                </a:cubicBezTo>
                <a:cubicBezTo>
                  <a:pt x="51406" y="259683"/>
                  <a:pt x="354602" y="3193"/>
                  <a:pt x="596051" y="27"/>
                </a:cubicBezTo>
                <a:close/>
              </a:path>
            </a:pathLst>
          </a:custGeom>
          <a:solidFill>
            <a:schemeClr val="bg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F4C5D8-59CE-40E4-8A37-634778898197}"/>
              </a:ext>
            </a:extLst>
          </p:cNvPr>
          <p:cNvSpPr/>
          <p:nvPr/>
        </p:nvSpPr>
        <p:spPr>
          <a:xfrm>
            <a:off x="5624266" y="1702398"/>
            <a:ext cx="3576967" cy="1050879"/>
          </a:xfrm>
          <a:custGeom>
            <a:avLst/>
            <a:gdLst>
              <a:gd name="connsiteX0" fmla="*/ 1713459 w 3576967"/>
              <a:gd name="connsiteY0" fmla="*/ 851799 h 1050879"/>
              <a:gd name="connsiteX1" fmla="*/ 1703958 w 3576967"/>
              <a:gd name="connsiteY1" fmla="*/ 873174 h 1050879"/>
              <a:gd name="connsiteX2" fmla="*/ 1759374 w 3576967"/>
              <a:gd name="connsiteY2" fmla="*/ 908005 h 1050879"/>
              <a:gd name="connsiteX3" fmla="*/ 1713459 w 3576967"/>
              <a:gd name="connsiteY3" fmla="*/ 851799 h 1050879"/>
              <a:gd name="connsiteX4" fmla="*/ 3253979 w 3576967"/>
              <a:gd name="connsiteY4" fmla="*/ 839925 h 1050879"/>
              <a:gd name="connsiteX5" fmla="*/ 3297519 w 3576967"/>
              <a:gd name="connsiteY5" fmla="*/ 915922 h 1050879"/>
              <a:gd name="connsiteX6" fmla="*/ 3253979 w 3576967"/>
              <a:gd name="connsiteY6" fmla="*/ 839925 h 1050879"/>
              <a:gd name="connsiteX7" fmla="*/ 3356101 w 3576967"/>
              <a:gd name="connsiteY7" fmla="*/ 589768 h 1050879"/>
              <a:gd name="connsiteX8" fmla="*/ 3284853 w 3576967"/>
              <a:gd name="connsiteY8" fmla="*/ 831216 h 1050879"/>
              <a:gd name="connsiteX9" fmla="*/ 3327601 w 3576967"/>
              <a:gd name="connsiteY9" fmla="*/ 890590 h 1050879"/>
              <a:gd name="connsiteX10" fmla="*/ 3372725 w 3576967"/>
              <a:gd name="connsiteY10" fmla="*/ 832008 h 1050879"/>
              <a:gd name="connsiteX11" fmla="*/ 3356101 w 3576967"/>
              <a:gd name="connsiteY11" fmla="*/ 589768 h 1050879"/>
              <a:gd name="connsiteX12" fmla="*/ 1812413 w 3576967"/>
              <a:gd name="connsiteY12" fmla="*/ 588185 h 1050879"/>
              <a:gd name="connsiteX13" fmla="*/ 1760166 w 3576967"/>
              <a:gd name="connsiteY13" fmla="*/ 686347 h 1050879"/>
              <a:gd name="connsiteX14" fmla="*/ 1748290 w 3576967"/>
              <a:gd name="connsiteY14" fmla="*/ 847841 h 1050879"/>
              <a:gd name="connsiteX15" fmla="*/ 1788664 w 3576967"/>
              <a:gd name="connsiteY15" fmla="*/ 892172 h 1050879"/>
              <a:gd name="connsiteX16" fmla="*/ 1826663 w 3576967"/>
              <a:gd name="connsiteY16" fmla="*/ 851799 h 1050879"/>
              <a:gd name="connsiteX17" fmla="*/ 1838536 w 3576967"/>
              <a:gd name="connsiteY17" fmla="*/ 805885 h 1050879"/>
              <a:gd name="connsiteX18" fmla="*/ 1812413 w 3576967"/>
              <a:gd name="connsiteY18" fmla="*/ 588185 h 1050879"/>
              <a:gd name="connsiteX19" fmla="*/ 2173300 w 3576967"/>
              <a:gd name="connsiteY19" fmla="*/ 519214 h 1050879"/>
              <a:gd name="connsiteX20" fmla="*/ 2159149 w 3576967"/>
              <a:gd name="connsiteY20" fmla="*/ 535146 h 1050879"/>
              <a:gd name="connsiteX21" fmla="*/ 2122734 w 3576967"/>
              <a:gd name="connsiteY21" fmla="*/ 638058 h 1050879"/>
              <a:gd name="connsiteX22" fmla="*/ 2193980 w 3576967"/>
              <a:gd name="connsiteY22" fmla="*/ 554145 h 1050879"/>
              <a:gd name="connsiteX23" fmla="*/ 2193980 w 3576967"/>
              <a:gd name="connsiteY23" fmla="*/ 519312 h 1050879"/>
              <a:gd name="connsiteX24" fmla="*/ 2173300 w 3576967"/>
              <a:gd name="connsiteY24" fmla="*/ 519214 h 1050879"/>
              <a:gd name="connsiteX25" fmla="*/ 1661211 w 3576967"/>
              <a:gd name="connsiteY25" fmla="*/ 397399 h 1050879"/>
              <a:gd name="connsiteX26" fmla="*/ 1703168 w 3576967"/>
              <a:gd name="connsiteY26" fmla="*/ 433814 h 1050879"/>
              <a:gd name="connsiteX27" fmla="*/ 1654878 w 3576967"/>
              <a:gd name="connsiteY27" fmla="*/ 489230 h 1050879"/>
              <a:gd name="connsiteX28" fmla="*/ 1610546 w 3576967"/>
              <a:gd name="connsiteY28" fmla="*/ 448856 h 1050879"/>
              <a:gd name="connsiteX29" fmla="*/ 1661211 w 3576967"/>
              <a:gd name="connsiteY29" fmla="*/ 397399 h 1050879"/>
              <a:gd name="connsiteX30" fmla="*/ 2300852 w 3576967"/>
              <a:gd name="connsiteY30" fmla="*/ 283406 h 1050879"/>
              <a:gd name="connsiteX31" fmla="*/ 2272353 w 3576967"/>
              <a:gd name="connsiteY31" fmla="*/ 303197 h 1050879"/>
              <a:gd name="connsiteX32" fmla="*/ 2200313 w 3576967"/>
              <a:gd name="connsiteY32" fmla="*/ 440149 h 1050879"/>
              <a:gd name="connsiteX33" fmla="*/ 2202689 w 3576967"/>
              <a:gd name="connsiteY33" fmla="*/ 481315 h 1050879"/>
              <a:gd name="connsiteX34" fmla="*/ 2244645 w 3576967"/>
              <a:gd name="connsiteY34" fmla="*/ 467065 h 1050879"/>
              <a:gd name="connsiteX35" fmla="*/ 2311142 w 3576967"/>
              <a:gd name="connsiteY35" fmla="*/ 316654 h 1050879"/>
              <a:gd name="connsiteX36" fmla="*/ 2300852 w 3576967"/>
              <a:gd name="connsiteY36" fmla="*/ 283406 h 1050879"/>
              <a:gd name="connsiteX37" fmla="*/ 647919 w 3576967"/>
              <a:gd name="connsiteY37" fmla="*/ 67289 h 1050879"/>
              <a:gd name="connsiteX38" fmla="*/ 216479 w 3576967"/>
              <a:gd name="connsiteY38" fmla="*/ 310322 h 1050879"/>
              <a:gd name="connsiteX39" fmla="*/ 222020 w 3576967"/>
              <a:gd name="connsiteY39" fmla="*/ 374442 h 1050879"/>
              <a:gd name="connsiteX40" fmla="*/ 556089 w 3576967"/>
              <a:gd name="connsiteY40" fmla="*/ 540687 h 1050879"/>
              <a:gd name="connsiteX41" fmla="*/ 788038 w 3576967"/>
              <a:gd name="connsiteY41" fmla="*/ 457566 h 1050879"/>
              <a:gd name="connsiteX42" fmla="*/ 861660 w 3576967"/>
              <a:gd name="connsiteY42" fmla="*/ 201075 h 1050879"/>
              <a:gd name="connsiteX43" fmla="*/ 647919 w 3576967"/>
              <a:gd name="connsiteY43" fmla="*/ 67289 h 1050879"/>
              <a:gd name="connsiteX44" fmla="*/ 144439 w 3576967"/>
              <a:gd name="connsiteY44" fmla="*/ 0 h 1050879"/>
              <a:gd name="connsiteX45" fmla="*/ 158689 w 3576967"/>
              <a:gd name="connsiteY45" fmla="*/ 39581 h 1050879"/>
              <a:gd name="connsiteX46" fmla="*/ 160271 w 3576967"/>
              <a:gd name="connsiteY46" fmla="*/ 140911 h 1050879"/>
              <a:gd name="connsiteX47" fmla="*/ 178480 w 3576967"/>
              <a:gd name="connsiteY47" fmla="*/ 208992 h 1050879"/>
              <a:gd name="connsiteX48" fmla="*/ 229144 w 3576967"/>
              <a:gd name="connsiteY48" fmla="*/ 169411 h 1050879"/>
              <a:gd name="connsiteX49" fmla="*/ 723915 w 3576967"/>
              <a:gd name="connsiteY49" fmla="*/ 32456 h 1050879"/>
              <a:gd name="connsiteX50" fmla="*/ 924198 w 3576967"/>
              <a:gd name="connsiteY50" fmla="*/ 210574 h 1050879"/>
              <a:gd name="connsiteX51" fmla="*/ 824453 w 3576967"/>
              <a:gd name="connsiteY51" fmla="*/ 478148 h 1050879"/>
              <a:gd name="connsiteX52" fmla="*/ 202229 w 3576967"/>
              <a:gd name="connsiteY52" fmla="*/ 410067 h 1050879"/>
              <a:gd name="connsiteX53" fmla="*/ 152356 w 3576967"/>
              <a:gd name="connsiteY53" fmla="*/ 413234 h 1050879"/>
              <a:gd name="connsiteX54" fmla="*/ 83483 w 3576967"/>
              <a:gd name="connsiteY54" fmla="*/ 778177 h 1050879"/>
              <a:gd name="connsiteX55" fmla="*/ 336015 w 3576967"/>
              <a:gd name="connsiteY55" fmla="*/ 1006168 h 1050879"/>
              <a:gd name="connsiteX56" fmla="*/ 815746 w 3576967"/>
              <a:gd name="connsiteY56" fmla="*/ 736221 h 1050879"/>
              <a:gd name="connsiteX57" fmla="*/ 1038194 w 3576967"/>
              <a:gd name="connsiteY57" fmla="*/ 296864 h 1050879"/>
              <a:gd name="connsiteX58" fmla="*/ 1099150 w 3576967"/>
              <a:gd name="connsiteY58" fmla="*/ 224824 h 1050879"/>
              <a:gd name="connsiteX59" fmla="*/ 1149815 w 3576967"/>
              <a:gd name="connsiteY59" fmla="*/ 227991 h 1050879"/>
              <a:gd name="connsiteX60" fmla="*/ 1139524 w 3576967"/>
              <a:gd name="connsiteY60" fmla="*/ 269948 h 1050879"/>
              <a:gd name="connsiteX61" fmla="*/ 931323 w 3576967"/>
              <a:gd name="connsiteY61" fmla="*/ 644391 h 1050879"/>
              <a:gd name="connsiteX62" fmla="*/ 911533 w 3576967"/>
              <a:gd name="connsiteY62" fmla="*/ 707722 h 1050879"/>
              <a:gd name="connsiteX63" fmla="*/ 970905 w 3576967"/>
              <a:gd name="connsiteY63" fmla="*/ 653098 h 1050879"/>
              <a:gd name="connsiteX64" fmla="*/ 1135565 w 3576967"/>
              <a:gd name="connsiteY64" fmla="*/ 554145 h 1050879"/>
              <a:gd name="connsiteX65" fmla="*/ 1170398 w 3576967"/>
              <a:gd name="connsiteY65" fmla="*/ 554145 h 1050879"/>
              <a:gd name="connsiteX66" fmla="*/ 1163273 w 3576967"/>
              <a:gd name="connsiteY66" fmla="*/ 588185 h 1050879"/>
              <a:gd name="connsiteX67" fmla="*/ 1079359 w 3576967"/>
              <a:gd name="connsiteY67" fmla="*/ 756012 h 1050879"/>
              <a:gd name="connsiteX68" fmla="*/ 1046903 w 3576967"/>
              <a:gd name="connsiteY68" fmla="*/ 846258 h 1050879"/>
              <a:gd name="connsiteX69" fmla="*/ 1059569 w 3576967"/>
              <a:gd name="connsiteY69" fmla="*/ 903256 h 1050879"/>
              <a:gd name="connsiteX70" fmla="*/ 1113400 w 3576967"/>
              <a:gd name="connsiteY70" fmla="*/ 878715 h 1050879"/>
              <a:gd name="connsiteX71" fmla="*/ 1154565 w 3576967"/>
              <a:gd name="connsiteY71" fmla="*/ 822509 h 1050879"/>
              <a:gd name="connsiteX72" fmla="*/ 1299433 w 3576967"/>
              <a:gd name="connsiteY72" fmla="*/ 472606 h 1050879"/>
              <a:gd name="connsiteX73" fmla="*/ 1332682 w 3576967"/>
              <a:gd name="connsiteY73" fmla="*/ 410859 h 1050879"/>
              <a:gd name="connsiteX74" fmla="*/ 1369097 w 3576967"/>
              <a:gd name="connsiteY74" fmla="*/ 427484 h 1050879"/>
              <a:gd name="connsiteX75" fmla="*/ 1365932 w 3576967"/>
              <a:gd name="connsiteY75" fmla="*/ 508230 h 1050879"/>
              <a:gd name="connsiteX76" fmla="*/ 1336640 w 3576967"/>
              <a:gd name="connsiteY76" fmla="*/ 551770 h 1050879"/>
              <a:gd name="connsiteX77" fmla="*/ 1427678 w 3576967"/>
              <a:gd name="connsiteY77" fmla="*/ 558894 h 1050879"/>
              <a:gd name="connsiteX78" fmla="*/ 1465677 w 3576967"/>
              <a:gd name="connsiteY78" fmla="*/ 614309 h 1050879"/>
              <a:gd name="connsiteX79" fmla="*/ 1380972 w 3576967"/>
              <a:gd name="connsiteY79" fmla="*/ 798760 h 1050879"/>
              <a:gd name="connsiteX80" fmla="*/ 1379388 w 3576967"/>
              <a:gd name="connsiteY80" fmla="*/ 889798 h 1050879"/>
              <a:gd name="connsiteX81" fmla="*/ 1453802 w 3576967"/>
              <a:gd name="connsiteY81" fmla="*/ 835967 h 1050879"/>
              <a:gd name="connsiteX82" fmla="*/ 1570964 w 3576967"/>
              <a:gd name="connsiteY82" fmla="*/ 568395 h 1050879"/>
              <a:gd name="connsiteX83" fmla="*/ 1631128 w 3576967"/>
              <a:gd name="connsiteY83" fmla="*/ 539895 h 1050879"/>
              <a:gd name="connsiteX84" fmla="*/ 1646170 w 3576967"/>
              <a:gd name="connsiteY84" fmla="*/ 585019 h 1050879"/>
              <a:gd name="connsiteX85" fmla="*/ 1563049 w 3576967"/>
              <a:gd name="connsiteY85" fmla="*/ 782136 h 1050879"/>
              <a:gd name="connsiteX86" fmla="*/ 1549591 w 3576967"/>
              <a:gd name="connsiteY86" fmla="*/ 816968 h 1050879"/>
              <a:gd name="connsiteX87" fmla="*/ 1560672 w 3576967"/>
              <a:gd name="connsiteY87" fmla="*/ 896923 h 1050879"/>
              <a:gd name="connsiteX88" fmla="*/ 1641420 w 3576967"/>
              <a:gd name="connsiteY88" fmla="*/ 851799 h 1050879"/>
              <a:gd name="connsiteX89" fmla="*/ 1813205 w 3576967"/>
              <a:gd name="connsiteY89" fmla="*/ 539895 h 1050879"/>
              <a:gd name="connsiteX90" fmla="*/ 1948575 w 3576967"/>
              <a:gd name="connsiteY90" fmla="*/ 487648 h 1050879"/>
              <a:gd name="connsiteX91" fmla="*/ 1868620 w 3576967"/>
              <a:gd name="connsiteY91" fmla="*/ 524855 h 1050879"/>
              <a:gd name="connsiteX92" fmla="*/ 1872577 w 3576967"/>
              <a:gd name="connsiteY92" fmla="*/ 639640 h 1050879"/>
              <a:gd name="connsiteX93" fmla="*/ 1901077 w 3576967"/>
              <a:gd name="connsiteY93" fmla="*/ 709306 h 1050879"/>
              <a:gd name="connsiteX94" fmla="*/ 1845661 w 3576967"/>
              <a:gd name="connsiteY94" fmla="*/ 903256 h 1050879"/>
              <a:gd name="connsiteX95" fmla="*/ 1924034 w 3576967"/>
              <a:gd name="connsiteY95" fmla="*/ 875548 h 1050879"/>
              <a:gd name="connsiteX96" fmla="*/ 2021405 w 3576967"/>
              <a:gd name="connsiteY96" fmla="*/ 710888 h 1050879"/>
              <a:gd name="connsiteX97" fmla="*/ 2064945 w 3576967"/>
              <a:gd name="connsiteY97" fmla="*/ 584227 h 1050879"/>
              <a:gd name="connsiteX98" fmla="*/ 2033279 w 3576967"/>
              <a:gd name="connsiteY98" fmla="*/ 509813 h 1050879"/>
              <a:gd name="connsiteX99" fmla="*/ 2038029 w 3576967"/>
              <a:gd name="connsiteY99" fmla="*/ 493189 h 1050879"/>
              <a:gd name="connsiteX100" fmla="*/ 2148858 w 3576967"/>
              <a:gd name="connsiteY100" fmla="*/ 395817 h 1050879"/>
              <a:gd name="connsiteX101" fmla="*/ 2235938 w 3576967"/>
              <a:gd name="connsiteY101" fmla="*/ 261239 h 1050879"/>
              <a:gd name="connsiteX102" fmla="*/ 2315893 w 3576967"/>
              <a:gd name="connsiteY102" fmla="*/ 234324 h 1050879"/>
              <a:gd name="connsiteX103" fmla="*/ 2335683 w 3576967"/>
              <a:gd name="connsiteY103" fmla="*/ 320611 h 1050879"/>
              <a:gd name="connsiteX104" fmla="*/ 2292935 w 3576967"/>
              <a:gd name="connsiteY104" fmla="*/ 424317 h 1050879"/>
              <a:gd name="connsiteX105" fmla="*/ 2315101 w 3576967"/>
              <a:gd name="connsiteY105" fmla="*/ 491606 h 1050879"/>
              <a:gd name="connsiteX106" fmla="*/ 2311142 w 3576967"/>
              <a:gd name="connsiteY106" fmla="*/ 505854 h 1050879"/>
              <a:gd name="connsiteX107" fmla="*/ 2193980 w 3576967"/>
              <a:gd name="connsiteY107" fmla="*/ 592144 h 1050879"/>
              <a:gd name="connsiteX108" fmla="*/ 2142525 w 3576967"/>
              <a:gd name="connsiteY108" fmla="*/ 653890 h 1050879"/>
              <a:gd name="connsiteX109" fmla="*/ 2065737 w 3576967"/>
              <a:gd name="connsiteY109" fmla="*/ 835967 h 1050879"/>
              <a:gd name="connsiteX110" fmla="*/ 2086320 w 3576967"/>
              <a:gd name="connsiteY110" fmla="*/ 892172 h 1050879"/>
              <a:gd name="connsiteX111" fmla="*/ 2144900 w 3576967"/>
              <a:gd name="connsiteY111" fmla="*/ 878715 h 1050879"/>
              <a:gd name="connsiteX112" fmla="*/ 2258103 w 3576967"/>
              <a:gd name="connsiteY112" fmla="*/ 718013 h 1050879"/>
              <a:gd name="connsiteX113" fmla="*/ 2329350 w 3576967"/>
              <a:gd name="connsiteY113" fmla="*/ 585809 h 1050879"/>
              <a:gd name="connsiteX114" fmla="*/ 2369724 w 3576967"/>
              <a:gd name="connsiteY114" fmla="*/ 543853 h 1050879"/>
              <a:gd name="connsiteX115" fmla="*/ 2420389 w 3576967"/>
              <a:gd name="connsiteY115" fmla="*/ 544645 h 1050879"/>
              <a:gd name="connsiteX116" fmla="*/ 2406931 w 3576967"/>
              <a:gd name="connsiteY116" fmla="*/ 584227 h 1050879"/>
              <a:gd name="connsiteX117" fmla="*/ 2345975 w 3576967"/>
              <a:gd name="connsiteY117" fmla="*/ 706930 h 1050879"/>
              <a:gd name="connsiteX118" fmla="*/ 2456804 w 3576967"/>
              <a:gd name="connsiteY118" fmla="*/ 608768 h 1050879"/>
              <a:gd name="connsiteX119" fmla="*/ 2485302 w 3576967"/>
              <a:gd name="connsiteY119" fmla="*/ 584227 h 1050879"/>
              <a:gd name="connsiteX120" fmla="*/ 2580298 w 3576967"/>
              <a:gd name="connsiteY120" fmla="*/ 556519 h 1050879"/>
              <a:gd name="connsiteX121" fmla="*/ 2569217 w 3576967"/>
              <a:gd name="connsiteY121" fmla="*/ 646765 h 1050879"/>
              <a:gd name="connsiteX122" fmla="*/ 2544675 w 3576967"/>
              <a:gd name="connsiteY122" fmla="*/ 711680 h 1050879"/>
              <a:gd name="connsiteX123" fmla="*/ 2619089 w 3576967"/>
              <a:gd name="connsiteY123" fmla="*/ 645183 h 1050879"/>
              <a:gd name="connsiteX124" fmla="*/ 2759999 w 3576967"/>
              <a:gd name="connsiteY124" fmla="*/ 558103 h 1050879"/>
              <a:gd name="connsiteX125" fmla="*/ 2800372 w 3576967"/>
              <a:gd name="connsiteY125" fmla="*/ 554145 h 1050879"/>
              <a:gd name="connsiteX126" fmla="*/ 2793249 w 3576967"/>
              <a:gd name="connsiteY126" fmla="*/ 596893 h 1050879"/>
              <a:gd name="connsiteX127" fmla="*/ 2687169 w 3576967"/>
              <a:gd name="connsiteY127" fmla="*/ 830426 h 1050879"/>
              <a:gd name="connsiteX128" fmla="*/ 2695086 w 3576967"/>
              <a:gd name="connsiteY128" fmla="*/ 897715 h 1050879"/>
              <a:gd name="connsiteX129" fmla="*/ 2758416 w 3576967"/>
              <a:gd name="connsiteY129" fmla="*/ 869215 h 1050879"/>
              <a:gd name="connsiteX130" fmla="*/ 2844704 w 3576967"/>
              <a:gd name="connsiteY130" fmla="*/ 722763 h 1050879"/>
              <a:gd name="connsiteX131" fmla="*/ 3047363 w 3576967"/>
              <a:gd name="connsiteY131" fmla="*/ 522479 h 1050879"/>
              <a:gd name="connsiteX132" fmla="*/ 3162149 w 3576967"/>
              <a:gd name="connsiteY132" fmla="*/ 529604 h 1050879"/>
              <a:gd name="connsiteX133" fmla="*/ 3195399 w 3576967"/>
              <a:gd name="connsiteY133" fmla="*/ 579476 h 1050879"/>
              <a:gd name="connsiteX134" fmla="*/ 3010156 w 3576967"/>
              <a:gd name="connsiteY134" fmla="*/ 611935 h 1050879"/>
              <a:gd name="connsiteX135" fmla="*/ 2882703 w 3576967"/>
              <a:gd name="connsiteY135" fmla="*/ 814592 h 1050879"/>
              <a:gd name="connsiteX136" fmla="*/ 2894577 w 3576967"/>
              <a:gd name="connsiteY136" fmla="*/ 892172 h 1050879"/>
              <a:gd name="connsiteX137" fmla="*/ 2964240 w 3576967"/>
              <a:gd name="connsiteY137" fmla="*/ 865257 h 1050879"/>
              <a:gd name="connsiteX138" fmla="*/ 3091695 w 3576967"/>
              <a:gd name="connsiteY138" fmla="*/ 674473 h 1050879"/>
              <a:gd name="connsiteX139" fmla="*/ 3159775 w 3576967"/>
              <a:gd name="connsiteY139" fmla="*/ 612725 h 1050879"/>
              <a:gd name="connsiteX140" fmla="*/ 3195399 w 3576967"/>
              <a:gd name="connsiteY140" fmla="*/ 619850 h 1050879"/>
              <a:gd name="connsiteX141" fmla="*/ 3189065 w 3576967"/>
              <a:gd name="connsiteY141" fmla="*/ 653890 h 1050879"/>
              <a:gd name="connsiteX142" fmla="*/ 3114652 w 3576967"/>
              <a:gd name="connsiteY142" fmla="*/ 813800 h 1050879"/>
              <a:gd name="connsiteX143" fmla="*/ 3106735 w 3576967"/>
              <a:gd name="connsiteY143" fmla="*/ 871590 h 1050879"/>
              <a:gd name="connsiteX144" fmla="*/ 3142358 w 3576967"/>
              <a:gd name="connsiteY144" fmla="*/ 891380 h 1050879"/>
              <a:gd name="connsiteX145" fmla="*/ 3176399 w 3576967"/>
              <a:gd name="connsiteY145" fmla="*/ 858132 h 1050879"/>
              <a:gd name="connsiteX146" fmla="*/ 3327601 w 3576967"/>
              <a:gd name="connsiteY146" fmla="*/ 589768 h 1050879"/>
              <a:gd name="connsiteX147" fmla="*/ 3386973 w 3576967"/>
              <a:gd name="connsiteY147" fmla="*/ 495563 h 1050879"/>
              <a:gd name="connsiteX148" fmla="*/ 3487513 w 3576967"/>
              <a:gd name="connsiteY148" fmla="*/ 483689 h 1050879"/>
              <a:gd name="connsiteX149" fmla="*/ 3406765 w 3576967"/>
              <a:gd name="connsiteY149" fmla="*/ 623016 h 1050879"/>
              <a:gd name="connsiteX150" fmla="*/ 3427347 w 3576967"/>
              <a:gd name="connsiteY150" fmla="*/ 672099 h 1050879"/>
              <a:gd name="connsiteX151" fmla="*/ 3388557 w 3576967"/>
              <a:gd name="connsiteY151" fmla="*/ 909589 h 1050879"/>
              <a:gd name="connsiteX152" fmla="*/ 3502553 w 3576967"/>
              <a:gd name="connsiteY152" fmla="*/ 829634 h 1050879"/>
              <a:gd name="connsiteX153" fmla="*/ 3576967 w 3576967"/>
              <a:gd name="connsiteY153" fmla="*/ 708514 h 1050879"/>
              <a:gd name="connsiteX154" fmla="*/ 3511260 w 3576967"/>
              <a:gd name="connsiteY154" fmla="*/ 856550 h 1050879"/>
              <a:gd name="connsiteX155" fmla="*/ 3402015 w 3576967"/>
              <a:gd name="connsiteY155" fmla="*/ 929379 h 1050879"/>
              <a:gd name="connsiteX156" fmla="*/ 3317310 w 3576967"/>
              <a:gd name="connsiteY156" fmla="*/ 934130 h 1050879"/>
              <a:gd name="connsiteX157" fmla="*/ 3253979 w 3576967"/>
              <a:gd name="connsiteY157" fmla="*/ 932546 h 1050879"/>
              <a:gd name="connsiteX158" fmla="*/ 3157400 w 3576967"/>
              <a:gd name="connsiteY158" fmla="*/ 909589 h 1050879"/>
              <a:gd name="connsiteX159" fmla="*/ 3093277 w 3576967"/>
              <a:gd name="connsiteY159" fmla="*/ 934130 h 1050879"/>
              <a:gd name="connsiteX160" fmla="*/ 3037072 w 3576967"/>
              <a:gd name="connsiteY160" fmla="*/ 809051 h 1050879"/>
              <a:gd name="connsiteX161" fmla="*/ 2979282 w 3576967"/>
              <a:gd name="connsiteY161" fmla="*/ 877132 h 1050879"/>
              <a:gd name="connsiteX162" fmla="*/ 2809873 w 3576967"/>
              <a:gd name="connsiteY162" fmla="*/ 848633 h 1050879"/>
              <a:gd name="connsiteX163" fmla="*/ 2748125 w 3576967"/>
              <a:gd name="connsiteY163" fmla="*/ 904838 h 1050879"/>
              <a:gd name="connsiteX164" fmla="*/ 2639670 w 3576967"/>
              <a:gd name="connsiteY164" fmla="*/ 920672 h 1050879"/>
              <a:gd name="connsiteX165" fmla="*/ 2611964 w 3576967"/>
              <a:gd name="connsiteY165" fmla="*/ 820135 h 1050879"/>
              <a:gd name="connsiteX166" fmla="*/ 2678462 w 3576967"/>
              <a:gd name="connsiteY166" fmla="*/ 680806 h 1050879"/>
              <a:gd name="connsiteX167" fmla="*/ 2684794 w 3576967"/>
              <a:gd name="connsiteY167" fmla="*/ 641225 h 1050879"/>
              <a:gd name="connsiteX168" fmla="*/ 2642047 w 3576967"/>
              <a:gd name="connsiteY168" fmla="*/ 647557 h 1050879"/>
              <a:gd name="connsiteX169" fmla="*/ 2452845 w 3576967"/>
              <a:gd name="connsiteY169" fmla="*/ 884255 h 1050879"/>
              <a:gd name="connsiteX170" fmla="*/ 2421181 w 3576967"/>
              <a:gd name="connsiteY170" fmla="*/ 919880 h 1050879"/>
              <a:gd name="connsiteX171" fmla="*/ 2399014 w 3576967"/>
              <a:gd name="connsiteY171" fmla="*/ 866049 h 1050879"/>
              <a:gd name="connsiteX172" fmla="*/ 2456012 w 3576967"/>
              <a:gd name="connsiteY172" fmla="*/ 710888 h 1050879"/>
              <a:gd name="connsiteX173" fmla="*/ 2473428 w 3576967"/>
              <a:gd name="connsiteY173" fmla="*/ 665766 h 1050879"/>
              <a:gd name="connsiteX174" fmla="*/ 2471053 w 3576967"/>
              <a:gd name="connsiteY174" fmla="*/ 641225 h 1050879"/>
              <a:gd name="connsiteX175" fmla="*/ 2442554 w 3576967"/>
              <a:gd name="connsiteY175" fmla="*/ 645183 h 1050879"/>
              <a:gd name="connsiteX176" fmla="*/ 2347559 w 3576967"/>
              <a:gd name="connsiteY176" fmla="*/ 739388 h 1050879"/>
              <a:gd name="connsiteX177" fmla="*/ 2247812 w 3576967"/>
              <a:gd name="connsiteY177" fmla="*/ 891380 h 1050879"/>
              <a:gd name="connsiteX178" fmla="*/ 2164690 w 3576967"/>
              <a:gd name="connsiteY178" fmla="*/ 910381 h 1050879"/>
              <a:gd name="connsiteX179" fmla="*/ 2152024 w 3576967"/>
              <a:gd name="connsiteY179" fmla="*/ 908005 h 1050879"/>
              <a:gd name="connsiteX180" fmla="*/ 1987364 w 3576967"/>
              <a:gd name="connsiteY180" fmla="*/ 832800 h 1050879"/>
              <a:gd name="connsiteX181" fmla="*/ 1770457 w 3576967"/>
              <a:gd name="connsiteY181" fmla="*/ 932546 h 1050879"/>
              <a:gd name="connsiteX182" fmla="*/ 1675460 w 3576967"/>
              <a:gd name="connsiteY182" fmla="*/ 905630 h 1050879"/>
              <a:gd name="connsiteX183" fmla="*/ 1621629 w 3576967"/>
              <a:gd name="connsiteY183" fmla="*/ 904838 h 1050879"/>
              <a:gd name="connsiteX184" fmla="*/ 1486259 w 3576967"/>
              <a:gd name="connsiteY184" fmla="*/ 876340 h 1050879"/>
              <a:gd name="connsiteX185" fmla="*/ 1450636 w 3576967"/>
              <a:gd name="connsiteY185" fmla="*/ 870007 h 1050879"/>
              <a:gd name="connsiteX186" fmla="*/ 1424512 w 3576967"/>
              <a:gd name="connsiteY186" fmla="*/ 896923 h 1050879"/>
              <a:gd name="connsiteX187" fmla="*/ 1328725 w 3576967"/>
              <a:gd name="connsiteY187" fmla="*/ 922255 h 1050879"/>
              <a:gd name="connsiteX188" fmla="*/ 1293892 w 3576967"/>
              <a:gd name="connsiteY188" fmla="*/ 828050 h 1050879"/>
              <a:gd name="connsiteX189" fmla="*/ 1358015 w 3576967"/>
              <a:gd name="connsiteY189" fmla="*/ 681598 h 1050879"/>
              <a:gd name="connsiteX190" fmla="*/ 1354056 w 3576967"/>
              <a:gd name="connsiteY190" fmla="*/ 600059 h 1050879"/>
              <a:gd name="connsiteX191" fmla="*/ 1270143 w 3576967"/>
              <a:gd name="connsiteY191" fmla="*/ 642017 h 1050879"/>
              <a:gd name="connsiteX192" fmla="*/ 1152981 w 3576967"/>
              <a:gd name="connsiteY192" fmla="*/ 864465 h 1050879"/>
              <a:gd name="connsiteX193" fmla="*/ 1008112 w 3576967"/>
              <a:gd name="connsiteY193" fmla="*/ 923839 h 1050879"/>
              <a:gd name="connsiteX194" fmla="*/ 994654 w 3576967"/>
              <a:gd name="connsiteY194" fmla="*/ 769470 h 1050879"/>
              <a:gd name="connsiteX195" fmla="*/ 1038194 w 3576967"/>
              <a:gd name="connsiteY195" fmla="*/ 689515 h 1050879"/>
              <a:gd name="connsiteX196" fmla="*/ 1047695 w 3576967"/>
              <a:gd name="connsiteY196" fmla="*/ 642017 h 1050879"/>
              <a:gd name="connsiteX197" fmla="*/ 996238 w 3576967"/>
              <a:gd name="connsiteY197" fmla="*/ 656265 h 1050879"/>
              <a:gd name="connsiteX198" fmla="*/ 871159 w 3576967"/>
              <a:gd name="connsiteY198" fmla="*/ 794801 h 1050879"/>
              <a:gd name="connsiteX199" fmla="*/ 819704 w 3576967"/>
              <a:gd name="connsiteY199" fmla="*/ 882673 h 1050879"/>
              <a:gd name="connsiteX200" fmla="*/ 725499 w 3576967"/>
              <a:gd name="connsiteY200" fmla="*/ 927797 h 1050879"/>
              <a:gd name="connsiteX201" fmla="*/ 670084 w 3576967"/>
              <a:gd name="connsiteY201" fmla="*/ 951545 h 1050879"/>
              <a:gd name="connsiteX202" fmla="*/ 213311 w 3576967"/>
              <a:gd name="connsiteY202" fmla="*/ 1018834 h 1050879"/>
              <a:gd name="connsiteX203" fmla="*/ 362 w 3576967"/>
              <a:gd name="connsiteY203" fmla="*/ 675265 h 1050879"/>
              <a:gd name="connsiteX204" fmla="*/ 114357 w 3576967"/>
              <a:gd name="connsiteY204" fmla="*/ 317445 h 1050879"/>
              <a:gd name="connsiteX205" fmla="*/ 133356 w 3576967"/>
              <a:gd name="connsiteY205" fmla="*/ 221658 h 1050879"/>
              <a:gd name="connsiteX206" fmla="*/ 144439 w 3576967"/>
              <a:gd name="connsiteY206" fmla="*/ 0 h 10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576967" h="1050879">
                <a:moveTo>
                  <a:pt x="1713459" y="851799"/>
                </a:moveTo>
                <a:cubicBezTo>
                  <a:pt x="1706334" y="850217"/>
                  <a:pt x="1702376" y="864465"/>
                  <a:pt x="1703958" y="873174"/>
                </a:cubicBezTo>
                <a:cubicBezTo>
                  <a:pt x="1707917" y="898505"/>
                  <a:pt x="1720584" y="913547"/>
                  <a:pt x="1759374" y="908005"/>
                </a:cubicBezTo>
                <a:cubicBezTo>
                  <a:pt x="1737208" y="887424"/>
                  <a:pt x="1741957" y="858132"/>
                  <a:pt x="1713459" y="851799"/>
                </a:cubicBezTo>
                <a:close/>
                <a:moveTo>
                  <a:pt x="3253979" y="839925"/>
                </a:moveTo>
                <a:cubicBezTo>
                  <a:pt x="3238147" y="882673"/>
                  <a:pt x="3246064" y="905630"/>
                  <a:pt x="3297519" y="915922"/>
                </a:cubicBezTo>
                <a:cubicBezTo>
                  <a:pt x="3282479" y="884255"/>
                  <a:pt x="3275354" y="861298"/>
                  <a:pt x="3253979" y="839925"/>
                </a:cubicBezTo>
                <a:close/>
                <a:moveTo>
                  <a:pt x="3356101" y="589768"/>
                </a:moveTo>
                <a:cubicBezTo>
                  <a:pt x="3324435" y="668140"/>
                  <a:pt x="3243688" y="730679"/>
                  <a:pt x="3284853" y="831216"/>
                </a:cubicBezTo>
                <a:cubicBezTo>
                  <a:pt x="3295145" y="855757"/>
                  <a:pt x="3295145" y="890590"/>
                  <a:pt x="3327601" y="890590"/>
                </a:cubicBezTo>
                <a:cubicBezTo>
                  <a:pt x="3358475" y="890590"/>
                  <a:pt x="3366391" y="857340"/>
                  <a:pt x="3372725" y="832008"/>
                </a:cubicBezTo>
                <a:cubicBezTo>
                  <a:pt x="3392516" y="750469"/>
                  <a:pt x="3371141" y="671307"/>
                  <a:pt x="3356101" y="589768"/>
                </a:cubicBezTo>
                <a:close/>
                <a:moveTo>
                  <a:pt x="1812413" y="588185"/>
                </a:moveTo>
                <a:cubicBezTo>
                  <a:pt x="1794997" y="620642"/>
                  <a:pt x="1781540" y="657057"/>
                  <a:pt x="1760166" y="686347"/>
                </a:cubicBezTo>
                <a:cubicBezTo>
                  <a:pt x="1721375" y="739388"/>
                  <a:pt x="1732458" y="793219"/>
                  <a:pt x="1748290" y="847841"/>
                </a:cubicBezTo>
                <a:cubicBezTo>
                  <a:pt x="1754625" y="868423"/>
                  <a:pt x="1763332" y="892172"/>
                  <a:pt x="1788664" y="892172"/>
                </a:cubicBezTo>
                <a:cubicBezTo>
                  <a:pt x="1811622" y="892172"/>
                  <a:pt x="1819538" y="870007"/>
                  <a:pt x="1826663" y="851799"/>
                </a:cubicBezTo>
                <a:cubicBezTo>
                  <a:pt x="1832204" y="837549"/>
                  <a:pt x="1836954" y="821717"/>
                  <a:pt x="1838536" y="805885"/>
                </a:cubicBezTo>
                <a:cubicBezTo>
                  <a:pt x="1846453" y="733055"/>
                  <a:pt x="1829037" y="661807"/>
                  <a:pt x="1812413" y="588185"/>
                </a:cubicBezTo>
                <a:close/>
                <a:moveTo>
                  <a:pt x="2173300" y="519214"/>
                </a:moveTo>
                <a:cubicBezTo>
                  <a:pt x="2167264" y="522281"/>
                  <a:pt x="2162316" y="528021"/>
                  <a:pt x="2159149" y="535146"/>
                </a:cubicBezTo>
                <a:cubicBezTo>
                  <a:pt x="2144900" y="565228"/>
                  <a:pt x="2128275" y="593726"/>
                  <a:pt x="2122734" y="638058"/>
                </a:cubicBezTo>
                <a:cubicBezTo>
                  <a:pt x="2157565" y="609558"/>
                  <a:pt x="2175774" y="581852"/>
                  <a:pt x="2193980" y="554145"/>
                </a:cubicBezTo>
                <a:cubicBezTo>
                  <a:pt x="2201105" y="543061"/>
                  <a:pt x="2215355" y="528812"/>
                  <a:pt x="2193980" y="519312"/>
                </a:cubicBezTo>
                <a:cubicBezTo>
                  <a:pt x="2186460" y="515750"/>
                  <a:pt x="2179336" y="516146"/>
                  <a:pt x="2173300" y="519214"/>
                </a:cubicBezTo>
                <a:close/>
                <a:moveTo>
                  <a:pt x="1661211" y="397399"/>
                </a:moveTo>
                <a:cubicBezTo>
                  <a:pt x="1685752" y="395817"/>
                  <a:pt x="1703958" y="407691"/>
                  <a:pt x="1703168" y="433814"/>
                </a:cubicBezTo>
                <a:cubicBezTo>
                  <a:pt x="1703958" y="467063"/>
                  <a:pt x="1681793" y="482897"/>
                  <a:pt x="1654878" y="489230"/>
                </a:cubicBezTo>
                <a:cubicBezTo>
                  <a:pt x="1624796" y="487646"/>
                  <a:pt x="1608963" y="473398"/>
                  <a:pt x="1610546" y="448856"/>
                </a:cubicBezTo>
                <a:cubicBezTo>
                  <a:pt x="1612130" y="419566"/>
                  <a:pt x="1630337" y="399775"/>
                  <a:pt x="1661211" y="397399"/>
                </a:cubicBezTo>
                <a:close/>
                <a:moveTo>
                  <a:pt x="2300852" y="283406"/>
                </a:moveTo>
                <a:cubicBezTo>
                  <a:pt x="2285811" y="278655"/>
                  <a:pt x="2279478" y="293696"/>
                  <a:pt x="2272353" y="303197"/>
                </a:cubicBezTo>
                <a:cubicBezTo>
                  <a:pt x="2240688" y="345152"/>
                  <a:pt x="2221688" y="392651"/>
                  <a:pt x="2200313" y="440149"/>
                </a:cubicBezTo>
                <a:cubicBezTo>
                  <a:pt x="2193980" y="453607"/>
                  <a:pt x="2179732" y="471023"/>
                  <a:pt x="2202689" y="481315"/>
                </a:cubicBezTo>
                <a:cubicBezTo>
                  <a:pt x="2219314" y="489230"/>
                  <a:pt x="2235146" y="482105"/>
                  <a:pt x="2244645" y="467065"/>
                </a:cubicBezTo>
                <a:cubicBezTo>
                  <a:pt x="2274727" y="420359"/>
                  <a:pt x="2298476" y="370486"/>
                  <a:pt x="2311142" y="316654"/>
                </a:cubicBezTo>
                <a:cubicBezTo>
                  <a:pt x="2310352" y="303987"/>
                  <a:pt x="2316685" y="288155"/>
                  <a:pt x="2300852" y="283406"/>
                </a:cubicBezTo>
                <a:close/>
                <a:moveTo>
                  <a:pt x="647919" y="67289"/>
                </a:moveTo>
                <a:cubicBezTo>
                  <a:pt x="453969" y="56998"/>
                  <a:pt x="324139" y="164660"/>
                  <a:pt x="216479" y="310322"/>
                </a:cubicBezTo>
                <a:cubicBezTo>
                  <a:pt x="198270" y="334069"/>
                  <a:pt x="210936" y="353861"/>
                  <a:pt x="222020" y="374442"/>
                </a:cubicBezTo>
                <a:cubicBezTo>
                  <a:pt x="290891" y="497147"/>
                  <a:pt x="401720" y="539895"/>
                  <a:pt x="556089" y="540687"/>
                </a:cubicBezTo>
                <a:cubicBezTo>
                  <a:pt x="646335" y="542269"/>
                  <a:pt x="723915" y="516938"/>
                  <a:pt x="788038" y="457566"/>
                </a:cubicBezTo>
                <a:cubicBezTo>
                  <a:pt x="865618" y="385526"/>
                  <a:pt x="896491" y="284988"/>
                  <a:pt x="861660" y="201075"/>
                </a:cubicBezTo>
                <a:cubicBezTo>
                  <a:pt x="822869" y="107662"/>
                  <a:pt x="742124" y="72039"/>
                  <a:pt x="647919" y="67289"/>
                </a:cubicBezTo>
                <a:close/>
                <a:moveTo>
                  <a:pt x="144439" y="0"/>
                </a:moveTo>
                <a:cubicBezTo>
                  <a:pt x="167396" y="11083"/>
                  <a:pt x="158689" y="26915"/>
                  <a:pt x="158689" y="39581"/>
                </a:cubicBezTo>
                <a:cubicBezTo>
                  <a:pt x="160271" y="72830"/>
                  <a:pt x="157897" y="106870"/>
                  <a:pt x="160271" y="140911"/>
                </a:cubicBezTo>
                <a:cubicBezTo>
                  <a:pt x="161855" y="164660"/>
                  <a:pt x="155522" y="199493"/>
                  <a:pt x="178480" y="208992"/>
                </a:cubicBezTo>
                <a:cubicBezTo>
                  <a:pt x="199854" y="217699"/>
                  <a:pt x="213311" y="184451"/>
                  <a:pt x="229144" y="169411"/>
                </a:cubicBezTo>
                <a:cubicBezTo>
                  <a:pt x="370055" y="36415"/>
                  <a:pt x="536298" y="-7917"/>
                  <a:pt x="723915" y="32456"/>
                </a:cubicBezTo>
                <a:cubicBezTo>
                  <a:pt x="823661" y="53039"/>
                  <a:pt x="900449" y="106078"/>
                  <a:pt x="924198" y="210574"/>
                </a:cubicBezTo>
                <a:cubicBezTo>
                  <a:pt x="947948" y="319029"/>
                  <a:pt x="904408" y="407693"/>
                  <a:pt x="824453" y="478148"/>
                </a:cubicBezTo>
                <a:cubicBezTo>
                  <a:pt x="662959" y="622226"/>
                  <a:pt x="318599" y="600851"/>
                  <a:pt x="202229" y="410067"/>
                </a:cubicBezTo>
                <a:cubicBezTo>
                  <a:pt x="182438" y="376819"/>
                  <a:pt x="166604" y="378401"/>
                  <a:pt x="152356" y="413234"/>
                </a:cubicBezTo>
                <a:cubicBezTo>
                  <a:pt x="104066" y="530396"/>
                  <a:pt x="71609" y="649932"/>
                  <a:pt x="83483" y="778177"/>
                </a:cubicBezTo>
                <a:cubicBezTo>
                  <a:pt x="96149" y="913547"/>
                  <a:pt x="187979" y="999835"/>
                  <a:pt x="336015" y="1006168"/>
                </a:cubicBezTo>
                <a:cubicBezTo>
                  <a:pt x="550548" y="1015667"/>
                  <a:pt x="718375" y="940463"/>
                  <a:pt x="815746" y="736221"/>
                </a:cubicBezTo>
                <a:cubicBezTo>
                  <a:pt x="886201" y="588185"/>
                  <a:pt x="962990" y="443316"/>
                  <a:pt x="1038194" y="296864"/>
                </a:cubicBezTo>
                <a:cubicBezTo>
                  <a:pt x="1053236" y="269156"/>
                  <a:pt x="1067486" y="239074"/>
                  <a:pt x="1099150" y="224824"/>
                </a:cubicBezTo>
                <a:cubicBezTo>
                  <a:pt x="1115774" y="217699"/>
                  <a:pt x="1136357" y="214533"/>
                  <a:pt x="1149815" y="227991"/>
                </a:cubicBezTo>
                <a:cubicBezTo>
                  <a:pt x="1165647" y="243823"/>
                  <a:pt x="1147440" y="258073"/>
                  <a:pt x="1139524" y="269948"/>
                </a:cubicBezTo>
                <a:cubicBezTo>
                  <a:pt x="1061943" y="390276"/>
                  <a:pt x="998612" y="518520"/>
                  <a:pt x="931323" y="644391"/>
                </a:cubicBezTo>
                <a:cubicBezTo>
                  <a:pt x="921824" y="662599"/>
                  <a:pt x="913117" y="682390"/>
                  <a:pt x="911533" y="707722"/>
                </a:cubicBezTo>
                <a:cubicBezTo>
                  <a:pt x="931323" y="689515"/>
                  <a:pt x="950324" y="670515"/>
                  <a:pt x="970905" y="653098"/>
                </a:cubicBezTo>
                <a:cubicBezTo>
                  <a:pt x="1019987" y="610350"/>
                  <a:pt x="1074609" y="576310"/>
                  <a:pt x="1135565" y="554145"/>
                </a:cubicBezTo>
                <a:cubicBezTo>
                  <a:pt x="1146648" y="550186"/>
                  <a:pt x="1160898" y="543061"/>
                  <a:pt x="1170398" y="554145"/>
                </a:cubicBezTo>
                <a:cubicBezTo>
                  <a:pt x="1180689" y="566019"/>
                  <a:pt x="1168814" y="577894"/>
                  <a:pt x="1163273" y="588185"/>
                </a:cubicBezTo>
                <a:cubicBezTo>
                  <a:pt x="1135565" y="644391"/>
                  <a:pt x="1105483" y="699805"/>
                  <a:pt x="1079359" y="756012"/>
                </a:cubicBezTo>
                <a:cubicBezTo>
                  <a:pt x="1065902" y="784510"/>
                  <a:pt x="1056402" y="815384"/>
                  <a:pt x="1046903" y="846258"/>
                </a:cubicBezTo>
                <a:cubicBezTo>
                  <a:pt x="1040570" y="866841"/>
                  <a:pt x="1035027" y="892172"/>
                  <a:pt x="1059569" y="903256"/>
                </a:cubicBezTo>
                <a:cubicBezTo>
                  <a:pt x="1082526" y="914339"/>
                  <a:pt x="1099942" y="895339"/>
                  <a:pt x="1113400" y="878715"/>
                </a:cubicBezTo>
                <a:cubicBezTo>
                  <a:pt x="1128440" y="861298"/>
                  <a:pt x="1141898" y="842300"/>
                  <a:pt x="1154565" y="822509"/>
                </a:cubicBezTo>
                <a:cubicBezTo>
                  <a:pt x="1223437" y="714054"/>
                  <a:pt x="1271727" y="597685"/>
                  <a:pt x="1299433" y="472606"/>
                </a:cubicBezTo>
                <a:cubicBezTo>
                  <a:pt x="1304976" y="449649"/>
                  <a:pt x="1301809" y="419567"/>
                  <a:pt x="1332682" y="410859"/>
                </a:cubicBezTo>
                <a:cubicBezTo>
                  <a:pt x="1347724" y="406901"/>
                  <a:pt x="1361181" y="414026"/>
                  <a:pt x="1369097" y="427484"/>
                </a:cubicBezTo>
                <a:cubicBezTo>
                  <a:pt x="1386513" y="455190"/>
                  <a:pt x="1380972" y="482105"/>
                  <a:pt x="1365932" y="508230"/>
                </a:cubicBezTo>
                <a:cubicBezTo>
                  <a:pt x="1358015" y="521688"/>
                  <a:pt x="1348516" y="534354"/>
                  <a:pt x="1336640" y="551770"/>
                </a:cubicBezTo>
                <a:cubicBezTo>
                  <a:pt x="1368306" y="565228"/>
                  <a:pt x="1398388" y="560478"/>
                  <a:pt x="1427678" y="558894"/>
                </a:cubicBezTo>
                <a:cubicBezTo>
                  <a:pt x="1472010" y="556519"/>
                  <a:pt x="1483094" y="576310"/>
                  <a:pt x="1465677" y="614309"/>
                </a:cubicBezTo>
                <a:cubicBezTo>
                  <a:pt x="1437970" y="676057"/>
                  <a:pt x="1406304" y="736221"/>
                  <a:pt x="1380972" y="798760"/>
                </a:cubicBezTo>
                <a:cubicBezTo>
                  <a:pt x="1369097" y="828050"/>
                  <a:pt x="1341391" y="870799"/>
                  <a:pt x="1379388" y="889798"/>
                </a:cubicBezTo>
                <a:cubicBezTo>
                  <a:pt x="1416595" y="908797"/>
                  <a:pt x="1435595" y="862090"/>
                  <a:pt x="1453802" y="835967"/>
                </a:cubicBezTo>
                <a:cubicBezTo>
                  <a:pt x="1509217" y="754428"/>
                  <a:pt x="1550383" y="664974"/>
                  <a:pt x="1570964" y="568395"/>
                </a:cubicBezTo>
                <a:cubicBezTo>
                  <a:pt x="1579673" y="524063"/>
                  <a:pt x="1608171" y="536729"/>
                  <a:pt x="1631128" y="539895"/>
                </a:cubicBezTo>
                <a:cubicBezTo>
                  <a:pt x="1661210" y="543853"/>
                  <a:pt x="1654086" y="566019"/>
                  <a:pt x="1646170" y="585019"/>
                </a:cubicBezTo>
                <a:cubicBezTo>
                  <a:pt x="1618463" y="650724"/>
                  <a:pt x="1590755" y="716431"/>
                  <a:pt x="1563049" y="782136"/>
                </a:cubicBezTo>
                <a:cubicBezTo>
                  <a:pt x="1558298" y="793219"/>
                  <a:pt x="1552757" y="805093"/>
                  <a:pt x="1549591" y="816968"/>
                </a:cubicBezTo>
                <a:cubicBezTo>
                  <a:pt x="1542466" y="845466"/>
                  <a:pt x="1521883" y="881089"/>
                  <a:pt x="1560672" y="896923"/>
                </a:cubicBezTo>
                <a:cubicBezTo>
                  <a:pt x="1598671" y="912755"/>
                  <a:pt x="1624795" y="882673"/>
                  <a:pt x="1641420" y="851799"/>
                </a:cubicBezTo>
                <a:cubicBezTo>
                  <a:pt x="1698417" y="748095"/>
                  <a:pt x="1763332" y="648349"/>
                  <a:pt x="1813205" y="539895"/>
                </a:cubicBezTo>
                <a:cubicBezTo>
                  <a:pt x="1845661" y="470231"/>
                  <a:pt x="1889993" y="455982"/>
                  <a:pt x="1948575" y="487648"/>
                </a:cubicBezTo>
                <a:cubicBezTo>
                  <a:pt x="1916117" y="495563"/>
                  <a:pt x="1881286" y="490022"/>
                  <a:pt x="1868620" y="524855"/>
                </a:cubicBezTo>
                <a:cubicBezTo>
                  <a:pt x="1854370" y="563644"/>
                  <a:pt x="1856745" y="601643"/>
                  <a:pt x="1872577" y="639640"/>
                </a:cubicBezTo>
                <a:cubicBezTo>
                  <a:pt x="1882076" y="663390"/>
                  <a:pt x="1891577" y="686347"/>
                  <a:pt x="1901077" y="709306"/>
                </a:cubicBezTo>
                <a:cubicBezTo>
                  <a:pt x="1932741" y="784510"/>
                  <a:pt x="1898702" y="843884"/>
                  <a:pt x="1845661" y="903256"/>
                </a:cubicBezTo>
                <a:cubicBezTo>
                  <a:pt x="1884452" y="913547"/>
                  <a:pt x="1905825" y="895339"/>
                  <a:pt x="1924034" y="875548"/>
                </a:cubicBezTo>
                <a:cubicBezTo>
                  <a:pt x="1969156" y="828050"/>
                  <a:pt x="1999240" y="771844"/>
                  <a:pt x="2021405" y="710888"/>
                </a:cubicBezTo>
                <a:cubicBezTo>
                  <a:pt x="2037237" y="668932"/>
                  <a:pt x="2050695" y="626183"/>
                  <a:pt x="2064945" y="584227"/>
                </a:cubicBezTo>
                <a:cubicBezTo>
                  <a:pt x="2076819" y="548604"/>
                  <a:pt x="2108485" y="506646"/>
                  <a:pt x="2033279" y="509813"/>
                </a:cubicBezTo>
                <a:cubicBezTo>
                  <a:pt x="2036445" y="499522"/>
                  <a:pt x="2037237" y="493189"/>
                  <a:pt x="2038029" y="493189"/>
                </a:cubicBezTo>
                <a:cubicBezTo>
                  <a:pt x="2105318" y="494773"/>
                  <a:pt x="2125109" y="444108"/>
                  <a:pt x="2148858" y="395817"/>
                </a:cubicBezTo>
                <a:cubicBezTo>
                  <a:pt x="2172607" y="347527"/>
                  <a:pt x="2197939" y="299238"/>
                  <a:pt x="2235938" y="261239"/>
                </a:cubicBezTo>
                <a:cubicBezTo>
                  <a:pt x="2257313" y="240656"/>
                  <a:pt x="2283436" y="216117"/>
                  <a:pt x="2315893" y="234324"/>
                </a:cubicBezTo>
                <a:cubicBezTo>
                  <a:pt x="2350725" y="254114"/>
                  <a:pt x="2346767" y="288947"/>
                  <a:pt x="2335683" y="320611"/>
                </a:cubicBezTo>
                <a:cubicBezTo>
                  <a:pt x="2323018" y="355444"/>
                  <a:pt x="2308768" y="390276"/>
                  <a:pt x="2292935" y="424317"/>
                </a:cubicBezTo>
                <a:cubicBezTo>
                  <a:pt x="2277103" y="455982"/>
                  <a:pt x="2260479" y="485272"/>
                  <a:pt x="2315101" y="491606"/>
                </a:cubicBezTo>
                <a:cubicBezTo>
                  <a:pt x="2312726" y="499522"/>
                  <a:pt x="2311934" y="505854"/>
                  <a:pt x="2311142" y="505854"/>
                </a:cubicBezTo>
                <a:cubicBezTo>
                  <a:pt x="2251770" y="507438"/>
                  <a:pt x="2221688" y="547020"/>
                  <a:pt x="2193980" y="592144"/>
                </a:cubicBezTo>
                <a:cubicBezTo>
                  <a:pt x="2179732" y="615101"/>
                  <a:pt x="2163108" y="637266"/>
                  <a:pt x="2142525" y="653890"/>
                </a:cubicBezTo>
                <a:cubicBezTo>
                  <a:pt x="2083151" y="701389"/>
                  <a:pt x="2077611" y="769470"/>
                  <a:pt x="2065737" y="835967"/>
                </a:cubicBezTo>
                <a:cubicBezTo>
                  <a:pt x="2062570" y="857340"/>
                  <a:pt x="2063361" y="879507"/>
                  <a:pt x="2086320" y="892172"/>
                </a:cubicBezTo>
                <a:cubicBezTo>
                  <a:pt x="2108485" y="904048"/>
                  <a:pt x="2128275" y="892172"/>
                  <a:pt x="2144900" y="878715"/>
                </a:cubicBezTo>
                <a:cubicBezTo>
                  <a:pt x="2197148" y="835967"/>
                  <a:pt x="2226438" y="775803"/>
                  <a:pt x="2258103" y="718013"/>
                </a:cubicBezTo>
                <a:cubicBezTo>
                  <a:pt x="2282644" y="673681"/>
                  <a:pt x="2304809" y="629349"/>
                  <a:pt x="2329350" y="585809"/>
                </a:cubicBezTo>
                <a:cubicBezTo>
                  <a:pt x="2338850" y="568395"/>
                  <a:pt x="2350725" y="551770"/>
                  <a:pt x="2369724" y="543853"/>
                </a:cubicBezTo>
                <a:cubicBezTo>
                  <a:pt x="2386348" y="536729"/>
                  <a:pt x="2406931" y="531978"/>
                  <a:pt x="2420389" y="544645"/>
                </a:cubicBezTo>
                <a:cubicBezTo>
                  <a:pt x="2437805" y="562062"/>
                  <a:pt x="2414848" y="573143"/>
                  <a:pt x="2406931" y="584227"/>
                </a:cubicBezTo>
                <a:cubicBezTo>
                  <a:pt x="2382390" y="622226"/>
                  <a:pt x="2357058" y="660223"/>
                  <a:pt x="2345975" y="706930"/>
                </a:cubicBezTo>
                <a:cubicBezTo>
                  <a:pt x="2383182" y="674473"/>
                  <a:pt x="2419597" y="641225"/>
                  <a:pt x="2456804" y="608768"/>
                </a:cubicBezTo>
                <a:cubicBezTo>
                  <a:pt x="2466303" y="600851"/>
                  <a:pt x="2475012" y="591352"/>
                  <a:pt x="2485302" y="584227"/>
                </a:cubicBezTo>
                <a:cubicBezTo>
                  <a:pt x="2514593" y="564436"/>
                  <a:pt x="2544675" y="530396"/>
                  <a:pt x="2580298" y="556519"/>
                </a:cubicBezTo>
                <a:cubicBezTo>
                  <a:pt x="2619089" y="585809"/>
                  <a:pt x="2578714" y="616683"/>
                  <a:pt x="2569217" y="646765"/>
                </a:cubicBezTo>
                <a:cubicBezTo>
                  <a:pt x="2562882" y="666556"/>
                  <a:pt x="2545467" y="681598"/>
                  <a:pt x="2544675" y="711680"/>
                </a:cubicBezTo>
                <a:cubicBezTo>
                  <a:pt x="2572381" y="687139"/>
                  <a:pt x="2595340" y="664974"/>
                  <a:pt x="2619089" y="645183"/>
                </a:cubicBezTo>
                <a:cubicBezTo>
                  <a:pt x="2661837" y="609558"/>
                  <a:pt x="2708544" y="579476"/>
                  <a:pt x="2759999" y="558103"/>
                </a:cubicBezTo>
                <a:cubicBezTo>
                  <a:pt x="2773458" y="552561"/>
                  <a:pt x="2788498" y="543853"/>
                  <a:pt x="2800372" y="554145"/>
                </a:cubicBezTo>
                <a:cubicBezTo>
                  <a:pt x="2816998" y="569185"/>
                  <a:pt x="2800372" y="584227"/>
                  <a:pt x="2793249" y="596893"/>
                </a:cubicBezTo>
                <a:cubicBezTo>
                  <a:pt x="2752874" y="672889"/>
                  <a:pt x="2711710" y="748095"/>
                  <a:pt x="2687169" y="830426"/>
                </a:cubicBezTo>
                <a:cubicBezTo>
                  <a:pt x="2680044" y="852591"/>
                  <a:pt x="2665794" y="882673"/>
                  <a:pt x="2695086" y="897715"/>
                </a:cubicBezTo>
                <a:cubicBezTo>
                  <a:pt x="2722001" y="911171"/>
                  <a:pt x="2741000" y="886632"/>
                  <a:pt x="2758416" y="869215"/>
                </a:cubicBezTo>
                <a:cubicBezTo>
                  <a:pt x="2799582" y="828050"/>
                  <a:pt x="2820955" y="775011"/>
                  <a:pt x="2844704" y="722763"/>
                </a:cubicBezTo>
                <a:cubicBezTo>
                  <a:pt x="2886661" y="630141"/>
                  <a:pt x="2943659" y="552561"/>
                  <a:pt x="3047363" y="522479"/>
                </a:cubicBezTo>
                <a:cubicBezTo>
                  <a:pt x="3086153" y="511397"/>
                  <a:pt x="3125734" y="509813"/>
                  <a:pt x="3162149" y="529604"/>
                </a:cubicBezTo>
                <a:cubicBezTo>
                  <a:pt x="3179565" y="539103"/>
                  <a:pt x="3197773" y="550978"/>
                  <a:pt x="3195399" y="579476"/>
                </a:cubicBezTo>
                <a:cubicBezTo>
                  <a:pt x="3109110" y="532770"/>
                  <a:pt x="3079820" y="538313"/>
                  <a:pt x="3010156" y="611935"/>
                </a:cubicBezTo>
                <a:cubicBezTo>
                  <a:pt x="2953951" y="671307"/>
                  <a:pt x="2908035" y="737012"/>
                  <a:pt x="2882703" y="814592"/>
                </a:cubicBezTo>
                <a:cubicBezTo>
                  <a:pt x="2873996" y="840716"/>
                  <a:pt x="2862120" y="874756"/>
                  <a:pt x="2894577" y="892172"/>
                </a:cubicBezTo>
                <a:cubicBezTo>
                  <a:pt x="2922285" y="907214"/>
                  <a:pt x="2945241" y="883465"/>
                  <a:pt x="2964240" y="865257"/>
                </a:cubicBezTo>
                <a:cubicBezTo>
                  <a:pt x="3021239" y="811426"/>
                  <a:pt x="3054488" y="741762"/>
                  <a:pt x="3091695" y="674473"/>
                </a:cubicBezTo>
                <a:cubicBezTo>
                  <a:pt x="3106735" y="645973"/>
                  <a:pt x="3121777" y="615891"/>
                  <a:pt x="3159775" y="612725"/>
                </a:cubicBezTo>
                <a:cubicBezTo>
                  <a:pt x="3172440" y="611142"/>
                  <a:pt x="3186690" y="609558"/>
                  <a:pt x="3195399" y="619850"/>
                </a:cubicBezTo>
                <a:cubicBezTo>
                  <a:pt x="3206481" y="632517"/>
                  <a:pt x="3194607" y="643599"/>
                  <a:pt x="3189065" y="653890"/>
                </a:cubicBezTo>
                <a:cubicBezTo>
                  <a:pt x="3160567" y="705347"/>
                  <a:pt x="3129693" y="756012"/>
                  <a:pt x="3114652" y="813800"/>
                </a:cubicBezTo>
                <a:cubicBezTo>
                  <a:pt x="3109902" y="832008"/>
                  <a:pt x="3106735" y="852591"/>
                  <a:pt x="3106735" y="871590"/>
                </a:cubicBezTo>
                <a:cubicBezTo>
                  <a:pt x="3106735" y="896131"/>
                  <a:pt x="3121777" y="904048"/>
                  <a:pt x="3142358" y="891380"/>
                </a:cubicBezTo>
                <a:cubicBezTo>
                  <a:pt x="3155026" y="882673"/>
                  <a:pt x="3169274" y="871590"/>
                  <a:pt x="3176399" y="858132"/>
                </a:cubicBezTo>
                <a:cubicBezTo>
                  <a:pt x="3223105" y="766303"/>
                  <a:pt x="3291186" y="687139"/>
                  <a:pt x="3327601" y="589768"/>
                </a:cubicBezTo>
                <a:cubicBezTo>
                  <a:pt x="3340267" y="554937"/>
                  <a:pt x="3359267" y="521688"/>
                  <a:pt x="3386973" y="495563"/>
                </a:cubicBezTo>
                <a:cubicBezTo>
                  <a:pt x="3415473" y="469439"/>
                  <a:pt x="3445555" y="459940"/>
                  <a:pt x="3487513" y="483689"/>
                </a:cubicBezTo>
                <a:cubicBezTo>
                  <a:pt x="3405973" y="502688"/>
                  <a:pt x="3381433" y="548604"/>
                  <a:pt x="3406765" y="623016"/>
                </a:cubicBezTo>
                <a:cubicBezTo>
                  <a:pt x="3412307" y="639640"/>
                  <a:pt x="3420223" y="655474"/>
                  <a:pt x="3427347" y="672099"/>
                </a:cubicBezTo>
                <a:cubicBezTo>
                  <a:pt x="3469304" y="771052"/>
                  <a:pt x="3466928" y="785302"/>
                  <a:pt x="3388557" y="909589"/>
                </a:cubicBezTo>
                <a:cubicBezTo>
                  <a:pt x="3447137" y="907214"/>
                  <a:pt x="3477219" y="871590"/>
                  <a:pt x="3502553" y="829634"/>
                </a:cubicBezTo>
                <a:cubicBezTo>
                  <a:pt x="3527094" y="790052"/>
                  <a:pt x="3549259" y="748887"/>
                  <a:pt x="3576967" y="708514"/>
                </a:cubicBezTo>
                <a:cubicBezTo>
                  <a:pt x="3572216" y="765511"/>
                  <a:pt x="3537385" y="809051"/>
                  <a:pt x="3511260" y="856550"/>
                </a:cubicBezTo>
                <a:cubicBezTo>
                  <a:pt x="3481178" y="890590"/>
                  <a:pt x="3448721" y="919880"/>
                  <a:pt x="3402015" y="929379"/>
                </a:cubicBezTo>
                <a:cubicBezTo>
                  <a:pt x="3375099" y="949962"/>
                  <a:pt x="3346600" y="952337"/>
                  <a:pt x="3317310" y="934130"/>
                </a:cubicBezTo>
                <a:cubicBezTo>
                  <a:pt x="3295937" y="933338"/>
                  <a:pt x="3275354" y="933338"/>
                  <a:pt x="3253979" y="932546"/>
                </a:cubicBezTo>
                <a:cubicBezTo>
                  <a:pt x="3217564" y="941255"/>
                  <a:pt x="3195399" y="892964"/>
                  <a:pt x="3157400" y="909589"/>
                </a:cubicBezTo>
                <a:cubicBezTo>
                  <a:pt x="3137609" y="922255"/>
                  <a:pt x="3117027" y="931754"/>
                  <a:pt x="3093277" y="934130"/>
                </a:cubicBezTo>
                <a:cubicBezTo>
                  <a:pt x="3041030" y="915922"/>
                  <a:pt x="3037862" y="870007"/>
                  <a:pt x="3037072" y="809051"/>
                </a:cubicBezTo>
                <a:cubicBezTo>
                  <a:pt x="3012531" y="838341"/>
                  <a:pt x="2995906" y="858132"/>
                  <a:pt x="2979282" y="877132"/>
                </a:cubicBezTo>
                <a:cubicBezTo>
                  <a:pt x="2908827" y="955503"/>
                  <a:pt x="2856580" y="948378"/>
                  <a:pt x="2809873" y="848633"/>
                </a:cubicBezTo>
                <a:cubicBezTo>
                  <a:pt x="2788498" y="867631"/>
                  <a:pt x="2769500" y="887424"/>
                  <a:pt x="2748125" y="904838"/>
                </a:cubicBezTo>
                <a:cubicBezTo>
                  <a:pt x="2715669" y="930963"/>
                  <a:pt x="2678462" y="945212"/>
                  <a:pt x="2639670" y="920672"/>
                </a:cubicBezTo>
                <a:cubicBezTo>
                  <a:pt x="2602463" y="896923"/>
                  <a:pt x="2603256" y="858924"/>
                  <a:pt x="2611964" y="820135"/>
                </a:cubicBezTo>
                <a:cubicBezTo>
                  <a:pt x="2623838" y="768678"/>
                  <a:pt x="2651546" y="725138"/>
                  <a:pt x="2678462" y="680806"/>
                </a:cubicBezTo>
                <a:cubicBezTo>
                  <a:pt x="2686378" y="668932"/>
                  <a:pt x="2695878" y="653890"/>
                  <a:pt x="2684794" y="641225"/>
                </a:cubicBezTo>
                <a:cubicBezTo>
                  <a:pt x="2669753" y="624600"/>
                  <a:pt x="2653920" y="638850"/>
                  <a:pt x="2642047" y="647557"/>
                </a:cubicBezTo>
                <a:cubicBezTo>
                  <a:pt x="2560508" y="711680"/>
                  <a:pt x="2501928" y="794009"/>
                  <a:pt x="2452845" y="884255"/>
                </a:cubicBezTo>
                <a:cubicBezTo>
                  <a:pt x="2445720" y="898505"/>
                  <a:pt x="2444930" y="925421"/>
                  <a:pt x="2421181" y="919880"/>
                </a:cubicBezTo>
                <a:cubicBezTo>
                  <a:pt x="2395847" y="913547"/>
                  <a:pt x="2395847" y="887424"/>
                  <a:pt x="2399014" y="866049"/>
                </a:cubicBezTo>
                <a:cubicBezTo>
                  <a:pt x="2406931" y="810634"/>
                  <a:pt x="2435429" y="762345"/>
                  <a:pt x="2456012" y="710888"/>
                </a:cubicBezTo>
                <a:cubicBezTo>
                  <a:pt x="2461552" y="695848"/>
                  <a:pt x="2469469" y="680806"/>
                  <a:pt x="2473428" y="665766"/>
                </a:cubicBezTo>
                <a:cubicBezTo>
                  <a:pt x="2475802" y="658641"/>
                  <a:pt x="2475802" y="645973"/>
                  <a:pt x="2471053" y="641225"/>
                </a:cubicBezTo>
                <a:cubicBezTo>
                  <a:pt x="2462345" y="631725"/>
                  <a:pt x="2450471" y="638850"/>
                  <a:pt x="2442554" y="645183"/>
                </a:cubicBezTo>
                <a:cubicBezTo>
                  <a:pt x="2406139" y="672099"/>
                  <a:pt x="2375265" y="703763"/>
                  <a:pt x="2347559" y="739388"/>
                </a:cubicBezTo>
                <a:cubicBezTo>
                  <a:pt x="2310352" y="786886"/>
                  <a:pt x="2277103" y="838341"/>
                  <a:pt x="2247812" y="891380"/>
                </a:cubicBezTo>
                <a:cubicBezTo>
                  <a:pt x="2223272" y="936504"/>
                  <a:pt x="2211397" y="938087"/>
                  <a:pt x="2164690" y="910381"/>
                </a:cubicBezTo>
                <a:cubicBezTo>
                  <a:pt x="2159941" y="907214"/>
                  <a:pt x="2157565" y="907214"/>
                  <a:pt x="2152024" y="908005"/>
                </a:cubicBezTo>
                <a:cubicBezTo>
                  <a:pt x="2034071" y="926213"/>
                  <a:pt x="2034071" y="926213"/>
                  <a:pt x="1987364" y="832800"/>
                </a:cubicBezTo>
                <a:cubicBezTo>
                  <a:pt x="1939074" y="921462"/>
                  <a:pt x="1855953" y="930171"/>
                  <a:pt x="1770457" y="932546"/>
                </a:cubicBezTo>
                <a:cubicBezTo>
                  <a:pt x="1734832" y="934130"/>
                  <a:pt x="1700001" y="932546"/>
                  <a:pt x="1675460" y="905630"/>
                </a:cubicBezTo>
                <a:cubicBezTo>
                  <a:pt x="1654878" y="883465"/>
                  <a:pt x="1641420" y="891380"/>
                  <a:pt x="1621629" y="904838"/>
                </a:cubicBezTo>
                <a:cubicBezTo>
                  <a:pt x="1558298" y="946796"/>
                  <a:pt x="1525842" y="939671"/>
                  <a:pt x="1486259" y="876340"/>
                </a:cubicBezTo>
                <a:cubicBezTo>
                  <a:pt x="1474385" y="857340"/>
                  <a:pt x="1465677" y="853383"/>
                  <a:pt x="1450636" y="870007"/>
                </a:cubicBezTo>
                <a:cubicBezTo>
                  <a:pt x="1441928" y="879507"/>
                  <a:pt x="1433221" y="888214"/>
                  <a:pt x="1424512" y="896923"/>
                </a:cubicBezTo>
                <a:cubicBezTo>
                  <a:pt x="1396804" y="923047"/>
                  <a:pt x="1366722" y="943629"/>
                  <a:pt x="1328725" y="922255"/>
                </a:cubicBezTo>
                <a:cubicBezTo>
                  <a:pt x="1291518" y="901672"/>
                  <a:pt x="1289142" y="864465"/>
                  <a:pt x="1293892" y="828050"/>
                </a:cubicBezTo>
                <a:cubicBezTo>
                  <a:pt x="1301017" y="773428"/>
                  <a:pt x="1334266" y="729096"/>
                  <a:pt x="1358015" y="681598"/>
                </a:cubicBezTo>
                <a:cubicBezTo>
                  <a:pt x="1371473" y="654682"/>
                  <a:pt x="1399971" y="624600"/>
                  <a:pt x="1354056" y="600059"/>
                </a:cubicBezTo>
                <a:cubicBezTo>
                  <a:pt x="1315267" y="579476"/>
                  <a:pt x="1289934" y="591352"/>
                  <a:pt x="1270143" y="642017"/>
                </a:cubicBezTo>
                <a:cubicBezTo>
                  <a:pt x="1238477" y="720387"/>
                  <a:pt x="1205229" y="797176"/>
                  <a:pt x="1152981" y="864465"/>
                </a:cubicBezTo>
                <a:cubicBezTo>
                  <a:pt x="1103901" y="927005"/>
                  <a:pt x="1051652" y="948378"/>
                  <a:pt x="1008112" y="923839"/>
                </a:cubicBezTo>
                <a:cubicBezTo>
                  <a:pt x="965364" y="900089"/>
                  <a:pt x="959823" y="847050"/>
                  <a:pt x="994654" y="769470"/>
                </a:cubicBezTo>
                <a:cubicBezTo>
                  <a:pt x="1007320" y="741762"/>
                  <a:pt x="1023946" y="716431"/>
                  <a:pt x="1038194" y="689515"/>
                </a:cubicBezTo>
                <a:cubicBezTo>
                  <a:pt x="1046111" y="674473"/>
                  <a:pt x="1065110" y="657057"/>
                  <a:pt x="1047695" y="642017"/>
                </a:cubicBezTo>
                <a:cubicBezTo>
                  <a:pt x="1028695" y="625392"/>
                  <a:pt x="1011278" y="645183"/>
                  <a:pt x="996238" y="656265"/>
                </a:cubicBezTo>
                <a:cubicBezTo>
                  <a:pt x="944781" y="693472"/>
                  <a:pt x="905992" y="742554"/>
                  <a:pt x="871159" y="794801"/>
                </a:cubicBezTo>
                <a:cubicBezTo>
                  <a:pt x="852951" y="823301"/>
                  <a:pt x="834744" y="852591"/>
                  <a:pt x="819704" y="882673"/>
                </a:cubicBezTo>
                <a:cubicBezTo>
                  <a:pt x="799913" y="923047"/>
                  <a:pt x="771414" y="943629"/>
                  <a:pt x="725499" y="927797"/>
                </a:cubicBezTo>
                <a:cubicBezTo>
                  <a:pt x="698584" y="918296"/>
                  <a:pt x="686708" y="940463"/>
                  <a:pt x="670084" y="951545"/>
                </a:cubicBezTo>
                <a:cubicBezTo>
                  <a:pt x="528381" y="1048916"/>
                  <a:pt x="377180" y="1081374"/>
                  <a:pt x="213311" y="1018834"/>
                </a:cubicBezTo>
                <a:cubicBezTo>
                  <a:pt x="70817" y="965002"/>
                  <a:pt x="-5971" y="836759"/>
                  <a:pt x="362" y="675265"/>
                </a:cubicBezTo>
                <a:cubicBezTo>
                  <a:pt x="5902" y="545436"/>
                  <a:pt x="41527" y="425108"/>
                  <a:pt x="114357" y="317445"/>
                </a:cubicBezTo>
                <a:cubicBezTo>
                  <a:pt x="135732" y="286572"/>
                  <a:pt x="139689" y="257281"/>
                  <a:pt x="133356" y="221658"/>
                </a:cubicBezTo>
                <a:cubicBezTo>
                  <a:pt x="120690" y="148036"/>
                  <a:pt x="117523" y="74414"/>
                  <a:pt x="144439" y="0"/>
                </a:cubicBezTo>
                <a:close/>
              </a:path>
            </a:pathLst>
          </a:custGeom>
          <a:solidFill>
            <a:schemeClr val="bg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048E23E1-2949-4AF7-A2BD-5B549651F1E6}"/>
              </a:ext>
            </a:extLst>
          </p:cNvPr>
          <p:cNvSpPr/>
          <p:nvPr/>
        </p:nvSpPr>
        <p:spPr>
          <a:xfrm rot="1218983">
            <a:off x="2800573" y="2815451"/>
            <a:ext cx="2030998" cy="203099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AD7B3D86-4E26-49B9-BCFD-42F584130B6C}"/>
              </a:ext>
            </a:extLst>
          </p:cNvPr>
          <p:cNvSpPr/>
          <p:nvPr/>
        </p:nvSpPr>
        <p:spPr>
          <a:xfrm rot="1218983">
            <a:off x="7059163" y="314981"/>
            <a:ext cx="1252366" cy="1252366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41A0DA4-48C2-4781-A345-A0B195AE5A3C}"/>
              </a:ext>
            </a:extLst>
          </p:cNvPr>
          <p:cNvSpPr/>
          <p:nvPr/>
        </p:nvSpPr>
        <p:spPr>
          <a:xfrm rot="1218983">
            <a:off x="8081837" y="3736122"/>
            <a:ext cx="1840129" cy="1840129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FEF7133-CCED-442E-8C52-5DE9A37F293F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0A0B7-02B4-471C-A49B-B13D12D817AE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C84B0CB3-7081-40D6-8990-19FB5BE3452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A6ED0399-CD15-43DE-9214-0B60C62B4976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28F06C67-5DAC-4979-9C57-853D9953A825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29DA86D7-C2EA-4546-BEEB-4C71389F1D1A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F0772-8F28-4AF0-A571-7A97B7C78930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2B252B61-3257-4DEC-BBDB-8DF934E91AC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AC6F90-15AD-4D48-A693-2176F02D49D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5F24BD-0ECC-4482-8329-2B5BC2D3EB1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F68CD-967C-48E7-B637-1D38DD09754A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ECE61856-D24C-4D23-98FC-844A3DF49DA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3510E2-B157-4DC2-B6E4-7B84EA2571F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8402FE-73B5-4084-83E5-AF15D5442D6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9BF321-3D07-4436-981D-59187438FAA5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923BBD38-1238-45EB-ACC9-E4770ED2322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2BB3E6-0674-457B-90D1-73EB0A3D5B1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3F48DF-585A-4253-A74E-7A27E4C73B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59B96-85C3-4D2A-B7AC-D184A8BEF61E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94361A10-D610-413A-A190-575645B912D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38211D-5276-44C0-8925-94CFDC22C33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6A4F0-D178-452F-84A6-6FD1E085ED4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Graphic 2">
            <a:extLst>
              <a:ext uri="{FF2B5EF4-FFF2-40B4-BE49-F238E27FC236}">
                <a16:creationId xmlns:a16="http://schemas.microsoft.com/office/drawing/2014/main" id="{621F850A-2356-4A32-A9CB-60CF71132F09}"/>
              </a:ext>
            </a:extLst>
          </p:cNvPr>
          <p:cNvSpPr/>
          <p:nvPr/>
        </p:nvSpPr>
        <p:spPr>
          <a:xfrm>
            <a:off x="4931789" y="2761160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58873E-65D0-406F-8FD4-07DB98E913A9}"/>
              </a:ext>
            </a:extLst>
          </p:cNvPr>
          <p:cNvSpPr/>
          <p:nvPr/>
        </p:nvSpPr>
        <p:spPr>
          <a:xfrm>
            <a:off x="6672651" y="4357091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926EA0-B52F-4858-BA14-31DAB872123E}"/>
              </a:ext>
            </a:extLst>
          </p:cNvPr>
          <p:cNvGrpSpPr/>
          <p:nvPr/>
        </p:nvGrpSpPr>
        <p:grpSpPr>
          <a:xfrm>
            <a:off x="4988402" y="4349213"/>
            <a:ext cx="610134" cy="724750"/>
            <a:chOff x="10117893" y="2005712"/>
            <a:chExt cx="808269" cy="96010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E660FE-DE91-4A1F-88E8-7E547EA9F331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474B66-55E9-4739-8158-B7AE10B52BBF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9B8371-C41C-4EB6-9545-F0851C99F0AF}"/>
              </a:ext>
            </a:extLst>
          </p:cNvPr>
          <p:cNvGrpSpPr/>
          <p:nvPr/>
        </p:nvGrpSpPr>
        <p:grpSpPr>
          <a:xfrm>
            <a:off x="6680062" y="2746800"/>
            <a:ext cx="517543" cy="629811"/>
            <a:chOff x="2667896" y="5503354"/>
            <a:chExt cx="834169" cy="101512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F6AB80-C5DD-452E-867E-3A75AB3D6416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856026E-D39F-4077-B3E8-C205D6AB63BB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CE1D2E34-D8C6-4E9F-B98F-45F54F62F7BC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BFCCBB0D-1DEF-4965-AC9C-B4BBA07AB8A7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6787F-1AE3-48A3-8A77-9AD83ED9EEFC}"/>
              </a:ext>
            </a:extLst>
          </p:cNvPr>
          <p:cNvSpPr txBox="1"/>
          <p:nvPr/>
        </p:nvSpPr>
        <p:spPr>
          <a:xfrm>
            <a:off x="747104" y="3795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24558-44C9-481C-90AE-0792F3089151}"/>
              </a:ext>
            </a:extLst>
          </p:cNvPr>
          <p:cNvSpPr txBox="1"/>
          <p:nvPr/>
        </p:nvSpPr>
        <p:spPr>
          <a:xfrm>
            <a:off x="741308" y="125955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AFC96-7013-4767-B264-250B04A68DB1}"/>
              </a:ext>
            </a:extLst>
          </p:cNvPr>
          <p:cNvSpPr txBox="1"/>
          <p:nvPr/>
        </p:nvSpPr>
        <p:spPr>
          <a:xfrm>
            <a:off x="775430" y="192065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F95B1-FF3C-42B6-8610-CE48BAFB5D7E}"/>
              </a:ext>
            </a:extLst>
          </p:cNvPr>
          <p:cNvSpPr txBox="1"/>
          <p:nvPr/>
        </p:nvSpPr>
        <p:spPr>
          <a:xfrm>
            <a:off x="2067541" y="2156339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36318-4A33-400E-AFD9-98100DA2D50B}"/>
              </a:ext>
            </a:extLst>
          </p:cNvPr>
          <p:cNvGrpSpPr/>
          <p:nvPr/>
        </p:nvGrpSpPr>
        <p:grpSpPr>
          <a:xfrm>
            <a:off x="799968" y="3894475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446C3C-CDB7-47AA-8DB5-D24FDA8FE06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B1D712-0D73-4895-B906-B5B5B9B49E6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0A73E-5B28-4FC3-A536-B02806A81B03}"/>
              </a:ext>
            </a:extLst>
          </p:cNvPr>
          <p:cNvGrpSpPr/>
          <p:nvPr/>
        </p:nvGrpSpPr>
        <p:grpSpPr>
          <a:xfrm>
            <a:off x="3098600" y="3894475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EEAC8-0358-4DAF-B6C9-18930204122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F4CAB0-815A-45BB-A87E-8B75D8C0680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3E72B-3A91-4772-B2A5-A03EE5480B28}"/>
              </a:ext>
            </a:extLst>
          </p:cNvPr>
          <p:cNvGrpSpPr/>
          <p:nvPr/>
        </p:nvGrpSpPr>
        <p:grpSpPr>
          <a:xfrm>
            <a:off x="5397231" y="3894475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917C79-1D7E-4784-8CA1-BC40392E929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4A751A-C2D9-4472-AD50-EFDF5D064C2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6C785C2-25AC-41EE-A70C-A5D4013F7228}"/>
              </a:ext>
            </a:extLst>
          </p:cNvPr>
          <p:cNvSpPr txBox="1"/>
          <p:nvPr/>
        </p:nvSpPr>
        <p:spPr>
          <a:xfrm>
            <a:off x="805467" y="2761396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BC1EC4A-C8C9-4F3D-908D-01090A2DEEB0}"/>
              </a:ext>
            </a:extLst>
          </p:cNvPr>
          <p:cNvGrpSpPr/>
          <p:nvPr/>
        </p:nvGrpSpPr>
        <p:grpSpPr>
          <a:xfrm flipH="1">
            <a:off x="7272547" y="192674"/>
            <a:ext cx="4631885" cy="6472651"/>
            <a:chOff x="336696" y="132205"/>
            <a:chExt cx="4631885" cy="6472651"/>
          </a:xfrm>
        </p:grpSpPr>
        <p:sp>
          <p:nvSpPr>
            <p:cNvPr id="191" name="Graphic 47">
              <a:extLst>
                <a:ext uri="{FF2B5EF4-FFF2-40B4-BE49-F238E27FC236}">
                  <a16:creationId xmlns:a16="http://schemas.microsoft.com/office/drawing/2014/main" id="{925EFF0B-1BC2-4B6C-940B-08EF2CAC8BA7}"/>
                </a:ext>
              </a:extLst>
            </p:cNvPr>
            <p:cNvSpPr/>
            <p:nvPr/>
          </p:nvSpPr>
          <p:spPr>
            <a:xfrm>
              <a:off x="411027" y="132205"/>
              <a:ext cx="3492693" cy="609929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622761"/>
                <a:gd name="connsiteX1" fmla="*/ 876222 w 2063611"/>
                <a:gd name="connsiteY1" fmla="*/ 98107 h 3622761"/>
                <a:gd name="connsiteX2" fmla="*/ 901940 w 2063611"/>
                <a:gd name="connsiteY2" fmla="*/ 231457 h 3622761"/>
                <a:gd name="connsiteX3" fmla="*/ 826692 w 2063611"/>
                <a:gd name="connsiteY3" fmla="*/ 186690 h 3622761"/>
                <a:gd name="connsiteX4" fmla="*/ 810500 w 2063611"/>
                <a:gd name="connsiteY4" fmla="*/ 294322 h 3622761"/>
                <a:gd name="connsiteX5" fmla="*/ 802880 w 2063611"/>
                <a:gd name="connsiteY5" fmla="*/ 320992 h 3622761"/>
                <a:gd name="connsiteX6" fmla="*/ 677150 w 2063611"/>
                <a:gd name="connsiteY6" fmla="*/ 374332 h 3622761"/>
                <a:gd name="connsiteX7" fmla="*/ 696200 w 2063611"/>
                <a:gd name="connsiteY7" fmla="*/ 443865 h 3622761"/>
                <a:gd name="connsiteX8" fmla="*/ 707630 w 2063611"/>
                <a:gd name="connsiteY8" fmla="*/ 532447 h 3622761"/>
                <a:gd name="connsiteX9" fmla="*/ 820977 w 2063611"/>
                <a:gd name="connsiteY9" fmla="*/ 566737 h 3622761"/>
                <a:gd name="connsiteX10" fmla="*/ 940040 w 2063611"/>
                <a:gd name="connsiteY10" fmla="*/ 570547 h 3622761"/>
                <a:gd name="connsiteX11" fmla="*/ 724775 w 2063611"/>
                <a:gd name="connsiteY11" fmla="*/ 611505 h 3622761"/>
                <a:gd name="connsiteX12" fmla="*/ 523797 w 2063611"/>
                <a:gd name="connsiteY12" fmla="*/ 594360 h 3622761"/>
                <a:gd name="connsiteX13" fmla="*/ 590472 w 2063611"/>
                <a:gd name="connsiteY13" fmla="*/ 641985 h 3622761"/>
                <a:gd name="connsiteX14" fmla="*/ 621905 w 2063611"/>
                <a:gd name="connsiteY14" fmla="*/ 681037 h 3622761"/>
                <a:gd name="connsiteX15" fmla="*/ 707630 w 2063611"/>
                <a:gd name="connsiteY15" fmla="*/ 721042 h 3622761"/>
                <a:gd name="connsiteX16" fmla="*/ 940040 w 2063611"/>
                <a:gd name="connsiteY16" fmla="*/ 681990 h 3622761"/>
                <a:gd name="connsiteX17" fmla="*/ 667625 w 2063611"/>
                <a:gd name="connsiteY17" fmla="*/ 751522 h 3622761"/>
                <a:gd name="connsiteX18" fmla="*/ 520940 w 2063611"/>
                <a:gd name="connsiteY18" fmla="*/ 781050 h 3622761"/>
                <a:gd name="connsiteX19" fmla="*/ 523797 w 2063611"/>
                <a:gd name="connsiteY19" fmla="*/ 839152 h 3622761"/>
                <a:gd name="connsiteX20" fmla="*/ 561897 w 2063611"/>
                <a:gd name="connsiteY20" fmla="*/ 905827 h 3622761"/>
                <a:gd name="connsiteX21" fmla="*/ 495222 w 2063611"/>
                <a:gd name="connsiteY21" fmla="*/ 951547 h 3622761"/>
                <a:gd name="connsiteX22" fmla="*/ 402830 w 2063611"/>
                <a:gd name="connsiteY22" fmla="*/ 965835 h 3622761"/>
                <a:gd name="connsiteX23" fmla="*/ 539990 w 2063611"/>
                <a:gd name="connsiteY23" fmla="*/ 1060132 h 3622761"/>
                <a:gd name="connsiteX24" fmla="*/ 722870 w 2063611"/>
                <a:gd name="connsiteY24" fmla="*/ 1148715 h 3622761"/>
                <a:gd name="connsiteX25" fmla="*/ 401877 w 2063611"/>
                <a:gd name="connsiteY25" fmla="*/ 1197292 h 3622761"/>
                <a:gd name="connsiteX26" fmla="*/ 523797 w 2063611"/>
                <a:gd name="connsiteY26" fmla="*/ 1303020 h 3622761"/>
                <a:gd name="connsiteX27" fmla="*/ 359015 w 2063611"/>
                <a:gd name="connsiteY27" fmla="*/ 1358265 h 3622761"/>
                <a:gd name="connsiteX28" fmla="*/ 630477 w 2063611"/>
                <a:gd name="connsiteY28" fmla="*/ 1405890 h 3622761"/>
                <a:gd name="connsiteX29" fmla="*/ 610475 w 2063611"/>
                <a:gd name="connsiteY29" fmla="*/ 1480185 h 3622761"/>
                <a:gd name="connsiteX30" fmla="*/ 279005 w 2063611"/>
                <a:gd name="connsiteY30" fmla="*/ 1581150 h 3622761"/>
                <a:gd name="connsiteX31" fmla="*/ 543800 w 2063611"/>
                <a:gd name="connsiteY31" fmla="*/ 1681162 h 3622761"/>
                <a:gd name="connsiteX32" fmla="*/ 620000 w 2063611"/>
                <a:gd name="connsiteY32" fmla="*/ 1659255 h 3622761"/>
                <a:gd name="connsiteX33" fmla="*/ 727632 w 2063611"/>
                <a:gd name="connsiteY33" fmla="*/ 1655445 h 3622761"/>
                <a:gd name="connsiteX34" fmla="*/ 597140 w 2063611"/>
                <a:gd name="connsiteY34" fmla="*/ 1752600 h 3622761"/>
                <a:gd name="connsiteX35" fmla="*/ 210425 w 2063611"/>
                <a:gd name="connsiteY35" fmla="*/ 1787842 h 3622761"/>
                <a:gd name="connsiteX36" fmla="*/ 207567 w 2063611"/>
                <a:gd name="connsiteY36" fmla="*/ 1855470 h 3622761"/>
                <a:gd name="connsiteX37" fmla="*/ 328535 w 2063611"/>
                <a:gd name="connsiteY37" fmla="*/ 1906905 h 3622761"/>
                <a:gd name="connsiteX38" fmla="*/ 465695 w 2063611"/>
                <a:gd name="connsiteY38" fmla="*/ 1909762 h 3622761"/>
                <a:gd name="connsiteX39" fmla="*/ 546657 w 2063611"/>
                <a:gd name="connsiteY39" fmla="*/ 1945957 h 3622761"/>
                <a:gd name="connsiteX40" fmla="*/ 595235 w 2063611"/>
                <a:gd name="connsiteY40" fmla="*/ 1997392 h 3622761"/>
                <a:gd name="connsiteX41" fmla="*/ 268527 w 2063611"/>
                <a:gd name="connsiteY41" fmla="*/ 2017395 h 3622761"/>
                <a:gd name="connsiteX42" fmla="*/ 229475 w 2063611"/>
                <a:gd name="connsiteY42" fmla="*/ 2042160 h 3622761"/>
                <a:gd name="connsiteX43" fmla="*/ 255192 w 2063611"/>
                <a:gd name="connsiteY43" fmla="*/ 2085022 h 3622761"/>
                <a:gd name="connsiteX44" fmla="*/ 413307 w 2063611"/>
                <a:gd name="connsiteY44" fmla="*/ 2144077 h 3622761"/>
                <a:gd name="connsiteX45" fmla="*/ 473315 w 2063611"/>
                <a:gd name="connsiteY45" fmla="*/ 2166937 h 3622761"/>
                <a:gd name="connsiteX46" fmla="*/ 262812 w 2063611"/>
                <a:gd name="connsiteY46" fmla="*/ 2221230 h 3622761"/>
                <a:gd name="connsiteX47" fmla="*/ 98982 w 2063611"/>
                <a:gd name="connsiteY47" fmla="*/ 2243137 h 3622761"/>
                <a:gd name="connsiteX48" fmla="*/ 38022 w 2063611"/>
                <a:gd name="connsiteY48" fmla="*/ 2283142 h 3622761"/>
                <a:gd name="connsiteX49" fmla="*/ 77075 w 2063611"/>
                <a:gd name="connsiteY49" fmla="*/ 2346007 h 3622761"/>
                <a:gd name="connsiteX50" fmla="*/ 196137 w 2063611"/>
                <a:gd name="connsiteY50" fmla="*/ 2437447 h 3622761"/>
                <a:gd name="connsiteX51" fmla="*/ 165657 w 2063611"/>
                <a:gd name="connsiteY51" fmla="*/ 2471737 h 3622761"/>
                <a:gd name="connsiteX52" fmla="*/ 194232 w 2063611"/>
                <a:gd name="connsiteY52" fmla="*/ 2512695 h 3622761"/>
                <a:gd name="connsiteX53" fmla="*/ 294245 w 2063611"/>
                <a:gd name="connsiteY53" fmla="*/ 2551747 h 3622761"/>
                <a:gd name="connsiteX54" fmla="*/ 69455 w 2063611"/>
                <a:gd name="connsiteY54" fmla="*/ 2582227 h 3622761"/>
                <a:gd name="connsiteX55" fmla="*/ 51357 w 2063611"/>
                <a:gd name="connsiteY55" fmla="*/ 2652712 h 3622761"/>
                <a:gd name="connsiteX56" fmla="*/ 103745 w 2063611"/>
                <a:gd name="connsiteY56" fmla="*/ 2686050 h 3622761"/>
                <a:gd name="connsiteX57" fmla="*/ 207567 w 2063611"/>
                <a:gd name="connsiteY57" fmla="*/ 2720340 h 3622761"/>
                <a:gd name="connsiteX58" fmla="*/ 255192 w 2063611"/>
                <a:gd name="connsiteY58" fmla="*/ 2748915 h 3622761"/>
                <a:gd name="connsiteX59" fmla="*/ 351395 w 2063611"/>
                <a:gd name="connsiteY59" fmla="*/ 2726055 h 3622761"/>
                <a:gd name="connsiteX60" fmla="*/ 247572 w 2063611"/>
                <a:gd name="connsiteY60" fmla="*/ 2751772 h 3622761"/>
                <a:gd name="connsiteX61" fmla="*/ 38022 w 2063611"/>
                <a:gd name="connsiteY61" fmla="*/ 2799397 h 3622761"/>
                <a:gd name="connsiteX62" fmla="*/ 38975 w 2063611"/>
                <a:gd name="connsiteY62" fmla="*/ 2858452 h 3622761"/>
                <a:gd name="connsiteX63" fmla="*/ 81837 w 2063611"/>
                <a:gd name="connsiteY63" fmla="*/ 2887980 h 3622761"/>
                <a:gd name="connsiteX64" fmla="*/ 148512 w 2063611"/>
                <a:gd name="connsiteY64" fmla="*/ 2895600 h 3622761"/>
                <a:gd name="connsiteX65" fmla="*/ 336155 w 2063611"/>
                <a:gd name="connsiteY65" fmla="*/ 2907030 h 3622761"/>
                <a:gd name="connsiteX66" fmla="*/ 294245 w 2063611"/>
                <a:gd name="connsiteY66" fmla="*/ 2948940 h 3622761"/>
                <a:gd name="connsiteX67" fmla="*/ 354252 w 2063611"/>
                <a:gd name="connsiteY67" fmla="*/ 2973705 h 3622761"/>
                <a:gd name="connsiteX68" fmla="*/ 504747 w 2063611"/>
                <a:gd name="connsiteY68" fmla="*/ 3022282 h 3622761"/>
                <a:gd name="connsiteX69" fmla="*/ 596187 w 2063611"/>
                <a:gd name="connsiteY69" fmla="*/ 3050857 h 3622761"/>
                <a:gd name="connsiteX70" fmla="*/ 818120 w 2063611"/>
                <a:gd name="connsiteY70" fmla="*/ 2947035 h 3622761"/>
                <a:gd name="connsiteX71" fmla="*/ 950517 w 2063611"/>
                <a:gd name="connsiteY71" fmla="*/ 2920365 h 3622761"/>
                <a:gd name="connsiteX72" fmla="*/ 1015962 w 2063611"/>
                <a:gd name="connsiteY72" fmla="*/ 3620861 h 3622761"/>
                <a:gd name="connsiteX73" fmla="*/ 1112442 w 2063611"/>
                <a:gd name="connsiteY73" fmla="*/ 3013710 h 3622761"/>
                <a:gd name="connsiteX74" fmla="*/ 1184832 w 2063611"/>
                <a:gd name="connsiteY74" fmla="*/ 2989897 h 3622761"/>
                <a:gd name="connsiteX75" fmla="*/ 1461057 w 2063611"/>
                <a:gd name="connsiteY75" fmla="*/ 3019425 h 3622761"/>
                <a:gd name="connsiteX76" fmla="*/ 1554402 w 2063611"/>
                <a:gd name="connsiteY76" fmla="*/ 2995612 h 3622761"/>
                <a:gd name="connsiteX77" fmla="*/ 1672512 w 2063611"/>
                <a:gd name="connsiteY77" fmla="*/ 3023235 h 3622761"/>
                <a:gd name="connsiteX78" fmla="*/ 1741092 w 2063611"/>
                <a:gd name="connsiteY78" fmla="*/ 2988945 h 3622761"/>
                <a:gd name="connsiteX79" fmla="*/ 1886825 w 2063611"/>
                <a:gd name="connsiteY79" fmla="*/ 3002280 h 3622761"/>
                <a:gd name="connsiteX80" fmla="*/ 1881110 w 2063611"/>
                <a:gd name="connsiteY80" fmla="*/ 2937510 h 3622761"/>
                <a:gd name="connsiteX81" fmla="*/ 1957310 w 2063611"/>
                <a:gd name="connsiteY81" fmla="*/ 2940367 h 3622761"/>
                <a:gd name="connsiteX82" fmla="*/ 1941117 w 2063611"/>
                <a:gd name="connsiteY82" fmla="*/ 2906077 h 3622761"/>
                <a:gd name="connsiteX83" fmla="*/ 1836342 w 2063611"/>
                <a:gd name="connsiteY83" fmla="*/ 2846070 h 3622761"/>
                <a:gd name="connsiteX84" fmla="*/ 1876347 w 2063611"/>
                <a:gd name="connsiteY84" fmla="*/ 2811780 h 3622761"/>
                <a:gd name="connsiteX85" fmla="*/ 1902065 w 2063611"/>
                <a:gd name="connsiteY85" fmla="*/ 2783205 h 3622761"/>
                <a:gd name="connsiteX86" fmla="*/ 2024937 w 2063611"/>
                <a:gd name="connsiteY86" fmla="*/ 2750820 h 3622761"/>
                <a:gd name="connsiteX87" fmla="*/ 2029700 w 2063611"/>
                <a:gd name="connsiteY87" fmla="*/ 2704147 h 3622761"/>
                <a:gd name="connsiteX88" fmla="*/ 2001125 w 2063611"/>
                <a:gd name="connsiteY88" fmla="*/ 2663190 h 3622761"/>
                <a:gd name="connsiteX89" fmla="*/ 1936355 w 2063611"/>
                <a:gd name="connsiteY89" fmla="*/ 2638425 h 3622761"/>
                <a:gd name="connsiteX90" fmla="*/ 1785860 w 2063611"/>
                <a:gd name="connsiteY90" fmla="*/ 2644140 h 3622761"/>
                <a:gd name="connsiteX91" fmla="*/ 1490585 w 2063611"/>
                <a:gd name="connsiteY91" fmla="*/ 2531745 h 3622761"/>
                <a:gd name="connsiteX92" fmla="*/ 1584882 w 2063611"/>
                <a:gd name="connsiteY92" fmla="*/ 2527935 h 3622761"/>
                <a:gd name="connsiteX93" fmla="*/ 1817292 w 2063611"/>
                <a:gd name="connsiteY93" fmla="*/ 2559367 h 3622761"/>
                <a:gd name="connsiteX94" fmla="*/ 1931592 w 2063611"/>
                <a:gd name="connsiteY94" fmla="*/ 2442210 h 3622761"/>
                <a:gd name="connsiteX95" fmla="*/ 1993505 w 2063611"/>
                <a:gd name="connsiteY95" fmla="*/ 2409825 h 3622761"/>
                <a:gd name="connsiteX96" fmla="*/ 1985885 w 2063611"/>
                <a:gd name="connsiteY96" fmla="*/ 2380297 h 3622761"/>
                <a:gd name="connsiteX97" fmla="*/ 1542020 w 2063611"/>
                <a:gd name="connsiteY97" fmla="*/ 2321242 h 3622761"/>
                <a:gd name="connsiteX98" fmla="*/ 1547735 w 2063611"/>
                <a:gd name="connsiteY98" fmla="*/ 2275522 h 3622761"/>
                <a:gd name="connsiteX99" fmla="*/ 1816340 w 2063611"/>
                <a:gd name="connsiteY99" fmla="*/ 2284095 h 3622761"/>
                <a:gd name="connsiteX100" fmla="*/ 1987790 w 2063611"/>
                <a:gd name="connsiteY100" fmla="*/ 2151697 h 3622761"/>
                <a:gd name="connsiteX101" fmla="*/ 2006840 w 2063611"/>
                <a:gd name="connsiteY101" fmla="*/ 2117407 h 3622761"/>
                <a:gd name="connsiteX102" fmla="*/ 1692515 w 2063611"/>
                <a:gd name="connsiteY102" fmla="*/ 2054542 h 3622761"/>
                <a:gd name="connsiteX103" fmla="*/ 1801100 w 2063611"/>
                <a:gd name="connsiteY103" fmla="*/ 2020252 h 3622761"/>
                <a:gd name="connsiteX104" fmla="*/ 1829675 w 2063611"/>
                <a:gd name="connsiteY104" fmla="*/ 1993582 h 3622761"/>
                <a:gd name="connsiteX105" fmla="*/ 1868727 w 2063611"/>
                <a:gd name="connsiteY105" fmla="*/ 1927860 h 3622761"/>
                <a:gd name="connsiteX106" fmla="*/ 1593455 w 2063611"/>
                <a:gd name="connsiteY106" fmla="*/ 1862137 h 3622761"/>
                <a:gd name="connsiteX107" fmla="*/ 1816340 w 2063611"/>
                <a:gd name="connsiteY107" fmla="*/ 1730692 h 3622761"/>
                <a:gd name="connsiteX108" fmla="*/ 1584882 w 2063611"/>
                <a:gd name="connsiteY108" fmla="*/ 1722120 h 3622761"/>
                <a:gd name="connsiteX109" fmla="*/ 1632507 w 2063611"/>
                <a:gd name="connsiteY109" fmla="*/ 1685925 h 3622761"/>
                <a:gd name="connsiteX110" fmla="*/ 1641080 w 2063611"/>
                <a:gd name="connsiteY110" fmla="*/ 1644967 h 3622761"/>
                <a:gd name="connsiteX111" fmla="*/ 1430577 w 2063611"/>
                <a:gd name="connsiteY111" fmla="*/ 1605915 h 3622761"/>
                <a:gd name="connsiteX112" fmla="*/ 1512492 w 2063611"/>
                <a:gd name="connsiteY112" fmla="*/ 1549717 h 3622761"/>
                <a:gd name="connsiteX113" fmla="*/ 1690610 w 2063611"/>
                <a:gd name="connsiteY113" fmla="*/ 1452562 h 3622761"/>
                <a:gd name="connsiteX114" fmla="*/ 1532495 w 2063611"/>
                <a:gd name="connsiteY114" fmla="*/ 1428750 h 3622761"/>
                <a:gd name="connsiteX115" fmla="*/ 1513445 w 2063611"/>
                <a:gd name="connsiteY115" fmla="*/ 1381125 h 3622761"/>
                <a:gd name="connsiteX116" fmla="*/ 1275320 w 2063611"/>
                <a:gd name="connsiteY116" fmla="*/ 1353502 h 3622761"/>
                <a:gd name="connsiteX117" fmla="*/ 1561070 w 2063611"/>
                <a:gd name="connsiteY117" fmla="*/ 1321117 h 3622761"/>
                <a:gd name="connsiteX118" fmla="*/ 1586787 w 2063611"/>
                <a:gd name="connsiteY118" fmla="*/ 1202055 h 3622761"/>
                <a:gd name="connsiteX119" fmla="*/ 1433435 w 2063611"/>
                <a:gd name="connsiteY119" fmla="*/ 1143952 h 3622761"/>
                <a:gd name="connsiteX120" fmla="*/ 1120062 w 2063611"/>
                <a:gd name="connsiteY120" fmla="*/ 1087755 h 3622761"/>
                <a:gd name="connsiteX121" fmla="*/ 1302942 w 2063611"/>
                <a:gd name="connsiteY121" fmla="*/ 1102042 h 3622761"/>
                <a:gd name="connsiteX122" fmla="*/ 1399145 w 2063611"/>
                <a:gd name="connsiteY122" fmla="*/ 1087755 h 3622761"/>
                <a:gd name="connsiteX123" fmla="*/ 1501062 w 2063611"/>
                <a:gd name="connsiteY123" fmla="*/ 1033462 h 3622761"/>
                <a:gd name="connsiteX124" fmla="*/ 1524875 w 2063611"/>
                <a:gd name="connsiteY124" fmla="*/ 962025 h 3622761"/>
                <a:gd name="connsiteX125" fmla="*/ 1414385 w 2063611"/>
                <a:gd name="connsiteY125" fmla="*/ 931545 h 3622761"/>
                <a:gd name="connsiteX126" fmla="*/ 1147685 w 2063611"/>
                <a:gd name="connsiteY126" fmla="*/ 896302 h 3622761"/>
                <a:gd name="connsiteX127" fmla="*/ 1297227 w 2063611"/>
                <a:gd name="connsiteY127" fmla="*/ 877252 h 3622761"/>
                <a:gd name="connsiteX128" fmla="*/ 1344852 w 2063611"/>
                <a:gd name="connsiteY128" fmla="*/ 861060 h 3622761"/>
                <a:gd name="connsiteX129" fmla="*/ 1473440 w 2063611"/>
                <a:gd name="connsiteY129" fmla="*/ 824865 h 3622761"/>
                <a:gd name="connsiteX130" fmla="*/ 1356282 w 2063611"/>
                <a:gd name="connsiteY130" fmla="*/ 791527 h 3622761"/>
                <a:gd name="connsiteX131" fmla="*/ 1123872 w 2063611"/>
                <a:gd name="connsiteY131" fmla="*/ 748665 h 3622761"/>
                <a:gd name="connsiteX132" fmla="*/ 1012430 w 2063611"/>
                <a:gd name="connsiteY132" fmla="*/ 648652 h 3622761"/>
                <a:gd name="connsiteX133" fmla="*/ 1081010 w 2063611"/>
                <a:gd name="connsiteY133" fmla="*/ 666750 h 3622761"/>
                <a:gd name="connsiteX134" fmla="*/ 1237220 w 2063611"/>
                <a:gd name="connsiteY134" fmla="*/ 720090 h 3622761"/>
                <a:gd name="connsiteX135" fmla="*/ 1382000 w 2063611"/>
                <a:gd name="connsiteY135" fmla="*/ 660082 h 3622761"/>
                <a:gd name="connsiteX136" fmla="*/ 1167687 w 2063611"/>
                <a:gd name="connsiteY136" fmla="*/ 582930 h 3622761"/>
                <a:gd name="connsiteX137" fmla="*/ 1173402 w 2063611"/>
                <a:gd name="connsiteY137" fmla="*/ 506730 h 3622761"/>
                <a:gd name="connsiteX138" fmla="*/ 1221027 w 2063611"/>
                <a:gd name="connsiteY138" fmla="*/ 408622 h 3622761"/>
                <a:gd name="connsiteX139" fmla="*/ 1244840 w 2063611"/>
                <a:gd name="connsiteY139" fmla="*/ 291465 h 3622761"/>
                <a:gd name="connsiteX140" fmla="*/ 1028622 w 2063611"/>
                <a:gd name="connsiteY140" fmla="*/ 443865 h 3622761"/>
                <a:gd name="connsiteX141" fmla="*/ 1051482 w 2063611"/>
                <a:gd name="connsiteY141" fmla="*/ 315277 h 3622761"/>
                <a:gd name="connsiteX142" fmla="*/ 1045767 w 2063611"/>
                <a:gd name="connsiteY142" fmla="*/ 244792 h 3622761"/>
                <a:gd name="connsiteX143" fmla="*/ 1105775 w 2063611"/>
                <a:gd name="connsiteY143" fmla="*/ 204787 h 3622761"/>
                <a:gd name="connsiteX144" fmla="*/ 1057197 w 2063611"/>
                <a:gd name="connsiteY144" fmla="*/ 178117 h 3622761"/>
                <a:gd name="connsiteX145" fmla="*/ 984807 w 2063611"/>
                <a:gd name="connsiteY145" fmla="*/ 184785 h 3622761"/>
                <a:gd name="connsiteX146" fmla="*/ 989570 w 2063611"/>
                <a:gd name="connsiteY146" fmla="*/ 104775 h 3622761"/>
                <a:gd name="connsiteX147" fmla="*/ 941945 w 2063611"/>
                <a:gd name="connsiteY147" fmla="*/ 0 h 3622761"/>
                <a:gd name="connsiteX148" fmla="*/ 941945 w 2063611"/>
                <a:gd name="connsiteY148" fmla="*/ 0 h 3622761"/>
                <a:gd name="connsiteX149" fmla="*/ 941945 w 2063611"/>
                <a:gd name="connsiteY149" fmla="*/ 0 h 3622761"/>
                <a:gd name="connsiteX150" fmla="*/ 879080 w 2063611"/>
                <a:gd name="connsiteY150" fmla="*/ 280035 h 3622761"/>
                <a:gd name="connsiteX151" fmla="*/ 900987 w 2063611"/>
                <a:gd name="connsiteY151" fmla="*/ 320040 h 3622761"/>
                <a:gd name="connsiteX152" fmla="*/ 879080 w 2063611"/>
                <a:gd name="connsiteY152" fmla="*/ 280035 h 3622761"/>
                <a:gd name="connsiteX153" fmla="*/ 856220 w 2063611"/>
                <a:gd name="connsiteY153" fmla="*/ 397192 h 3622761"/>
                <a:gd name="connsiteX154" fmla="*/ 869555 w 2063611"/>
                <a:gd name="connsiteY154" fmla="*/ 428625 h 3622761"/>
                <a:gd name="connsiteX155" fmla="*/ 856220 w 2063611"/>
                <a:gd name="connsiteY155" fmla="*/ 397192 h 3622761"/>
                <a:gd name="connsiteX156" fmla="*/ 1109585 w 2063611"/>
                <a:gd name="connsiteY156" fmla="*/ 462915 h 3622761"/>
                <a:gd name="connsiteX157" fmla="*/ 1059102 w 2063611"/>
                <a:gd name="connsiteY157" fmla="*/ 503872 h 3622761"/>
                <a:gd name="connsiteX158" fmla="*/ 1109585 w 2063611"/>
                <a:gd name="connsiteY158" fmla="*/ 462915 h 3622761"/>
                <a:gd name="connsiteX159" fmla="*/ 1001952 w 2063611"/>
                <a:gd name="connsiteY159" fmla="*/ 577215 h 3622761"/>
                <a:gd name="connsiteX160" fmla="*/ 1021955 w 2063611"/>
                <a:gd name="connsiteY160" fmla="*/ 592455 h 3622761"/>
                <a:gd name="connsiteX161" fmla="*/ 1001952 w 2063611"/>
                <a:gd name="connsiteY161" fmla="*/ 577215 h 3622761"/>
                <a:gd name="connsiteX162" fmla="*/ 1001952 w 2063611"/>
                <a:gd name="connsiteY162" fmla="*/ 577215 h 3622761"/>
                <a:gd name="connsiteX163" fmla="*/ 1103870 w 2063611"/>
                <a:gd name="connsiteY163" fmla="*/ 596265 h 3622761"/>
                <a:gd name="connsiteX164" fmla="*/ 1103870 w 2063611"/>
                <a:gd name="connsiteY164" fmla="*/ 596265 h 3622761"/>
                <a:gd name="connsiteX165" fmla="*/ 1243887 w 2063611"/>
                <a:gd name="connsiteY165" fmla="*/ 625792 h 3622761"/>
                <a:gd name="connsiteX166" fmla="*/ 1243887 w 2063611"/>
                <a:gd name="connsiteY166" fmla="*/ 625792 h 3622761"/>
                <a:gd name="connsiteX167" fmla="*/ 1025765 w 2063611"/>
                <a:gd name="connsiteY167" fmla="*/ 753427 h 3622761"/>
                <a:gd name="connsiteX168" fmla="*/ 1021002 w 2063611"/>
                <a:gd name="connsiteY168" fmla="*/ 773430 h 3622761"/>
                <a:gd name="connsiteX169" fmla="*/ 1025765 w 2063611"/>
                <a:gd name="connsiteY169" fmla="*/ 753427 h 3622761"/>
                <a:gd name="connsiteX170" fmla="*/ 1025765 w 2063611"/>
                <a:gd name="connsiteY170" fmla="*/ 753427 h 3622761"/>
                <a:gd name="connsiteX171" fmla="*/ 954327 w 2063611"/>
                <a:gd name="connsiteY171" fmla="*/ 860107 h 3622761"/>
                <a:gd name="connsiteX172" fmla="*/ 954327 w 2063611"/>
                <a:gd name="connsiteY172" fmla="*/ 860107 h 3622761"/>
                <a:gd name="connsiteX173" fmla="*/ 1029575 w 2063611"/>
                <a:gd name="connsiteY173" fmla="*/ 877252 h 3622761"/>
                <a:gd name="connsiteX174" fmla="*/ 1029575 w 2063611"/>
                <a:gd name="connsiteY174" fmla="*/ 877252 h 3622761"/>
                <a:gd name="connsiteX175" fmla="*/ 914322 w 2063611"/>
                <a:gd name="connsiteY175" fmla="*/ 881062 h 3622761"/>
                <a:gd name="connsiteX176" fmla="*/ 914322 w 2063611"/>
                <a:gd name="connsiteY176" fmla="*/ 881062 h 3622761"/>
                <a:gd name="connsiteX177" fmla="*/ 867650 w 2063611"/>
                <a:gd name="connsiteY177" fmla="*/ 897255 h 3622761"/>
                <a:gd name="connsiteX178" fmla="*/ 867650 w 2063611"/>
                <a:gd name="connsiteY178" fmla="*/ 897255 h 3622761"/>
                <a:gd name="connsiteX179" fmla="*/ 674292 w 2063611"/>
                <a:gd name="connsiteY179" fmla="*/ 897255 h 3622761"/>
                <a:gd name="connsiteX180" fmla="*/ 770495 w 2063611"/>
                <a:gd name="connsiteY180" fmla="*/ 939165 h 3622761"/>
                <a:gd name="connsiteX181" fmla="*/ 674292 w 2063611"/>
                <a:gd name="connsiteY181" fmla="*/ 897255 h 3622761"/>
                <a:gd name="connsiteX182" fmla="*/ 1525827 w 2063611"/>
                <a:gd name="connsiteY182" fmla="*/ 1320165 h 3622761"/>
                <a:gd name="connsiteX183" fmla="*/ 1525827 w 2063611"/>
                <a:gd name="connsiteY183" fmla="*/ 1320165 h 3622761"/>
                <a:gd name="connsiteX184" fmla="*/ 750492 w 2063611"/>
                <a:gd name="connsiteY184" fmla="*/ 1416367 h 3622761"/>
                <a:gd name="connsiteX185" fmla="*/ 750492 w 2063611"/>
                <a:gd name="connsiteY185" fmla="*/ 1416367 h 3622761"/>
                <a:gd name="connsiteX186" fmla="*/ 1551545 w 2063611"/>
                <a:gd name="connsiteY186" fmla="*/ 1757362 h 3622761"/>
                <a:gd name="connsiteX187" fmla="*/ 1551545 w 2063611"/>
                <a:gd name="connsiteY187" fmla="*/ 1757362 h 3622761"/>
                <a:gd name="connsiteX188" fmla="*/ 1759190 w 2063611"/>
                <a:gd name="connsiteY188" fmla="*/ 1800225 h 3622761"/>
                <a:gd name="connsiteX189" fmla="*/ 1759190 w 2063611"/>
                <a:gd name="connsiteY189" fmla="*/ 1800225 h 3622761"/>
                <a:gd name="connsiteX190" fmla="*/ 1762047 w 2063611"/>
                <a:gd name="connsiteY190" fmla="*/ 1999297 h 3622761"/>
                <a:gd name="connsiteX191" fmla="*/ 1762047 w 2063611"/>
                <a:gd name="connsiteY191" fmla="*/ 1999297 h 3622761"/>
                <a:gd name="connsiteX192" fmla="*/ 144702 w 2063611"/>
                <a:gd name="connsiteY192" fmla="*/ 2322195 h 3622761"/>
                <a:gd name="connsiteX193" fmla="*/ 144702 w 2063611"/>
                <a:gd name="connsiteY193" fmla="*/ 2322195 h 3622761"/>
                <a:gd name="connsiteX194" fmla="*/ 294245 w 2063611"/>
                <a:gd name="connsiteY194" fmla="*/ 2390775 h 3622761"/>
                <a:gd name="connsiteX195" fmla="*/ 461885 w 2063611"/>
                <a:gd name="connsiteY195" fmla="*/ 2419350 h 3622761"/>
                <a:gd name="connsiteX196" fmla="*/ 294245 w 2063611"/>
                <a:gd name="connsiteY196" fmla="*/ 2390775 h 3622761"/>
                <a:gd name="connsiteX197" fmla="*/ 510462 w 2063611"/>
                <a:gd name="connsiteY197" fmla="*/ 2399347 h 3622761"/>
                <a:gd name="connsiteX198" fmla="*/ 510462 w 2063611"/>
                <a:gd name="connsiteY198" fmla="*/ 2399347 h 3622761"/>
                <a:gd name="connsiteX199" fmla="*/ 416165 w 2063611"/>
                <a:gd name="connsiteY199" fmla="*/ 2728912 h 3622761"/>
                <a:gd name="connsiteX200" fmla="*/ 416165 w 2063611"/>
                <a:gd name="connsiteY200" fmla="*/ 2728912 h 3622761"/>
                <a:gd name="connsiteX0" fmla="*/ 941945 w 2063611"/>
                <a:gd name="connsiteY0" fmla="*/ 0 h 4099138"/>
                <a:gd name="connsiteX1" fmla="*/ 876222 w 2063611"/>
                <a:gd name="connsiteY1" fmla="*/ 98107 h 4099138"/>
                <a:gd name="connsiteX2" fmla="*/ 901940 w 2063611"/>
                <a:gd name="connsiteY2" fmla="*/ 231457 h 4099138"/>
                <a:gd name="connsiteX3" fmla="*/ 826692 w 2063611"/>
                <a:gd name="connsiteY3" fmla="*/ 186690 h 4099138"/>
                <a:gd name="connsiteX4" fmla="*/ 810500 w 2063611"/>
                <a:gd name="connsiteY4" fmla="*/ 294322 h 4099138"/>
                <a:gd name="connsiteX5" fmla="*/ 802880 w 2063611"/>
                <a:gd name="connsiteY5" fmla="*/ 320992 h 4099138"/>
                <a:gd name="connsiteX6" fmla="*/ 677150 w 2063611"/>
                <a:gd name="connsiteY6" fmla="*/ 374332 h 4099138"/>
                <a:gd name="connsiteX7" fmla="*/ 696200 w 2063611"/>
                <a:gd name="connsiteY7" fmla="*/ 443865 h 4099138"/>
                <a:gd name="connsiteX8" fmla="*/ 707630 w 2063611"/>
                <a:gd name="connsiteY8" fmla="*/ 532447 h 4099138"/>
                <a:gd name="connsiteX9" fmla="*/ 820977 w 2063611"/>
                <a:gd name="connsiteY9" fmla="*/ 566737 h 4099138"/>
                <a:gd name="connsiteX10" fmla="*/ 940040 w 2063611"/>
                <a:gd name="connsiteY10" fmla="*/ 570547 h 4099138"/>
                <a:gd name="connsiteX11" fmla="*/ 724775 w 2063611"/>
                <a:gd name="connsiteY11" fmla="*/ 611505 h 4099138"/>
                <a:gd name="connsiteX12" fmla="*/ 523797 w 2063611"/>
                <a:gd name="connsiteY12" fmla="*/ 594360 h 4099138"/>
                <a:gd name="connsiteX13" fmla="*/ 590472 w 2063611"/>
                <a:gd name="connsiteY13" fmla="*/ 641985 h 4099138"/>
                <a:gd name="connsiteX14" fmla="*/ 621905 w 2063611"/>
                <a:gd name="connsiteY14" fmla="*/ 681037 h 4099138"/>
                <a:gd name="connsiteX15" fmla="*/ 707630 w 2063611"/>
                <a:gd name="connsiteY15" fmla="*/ 721042 h 4099138"/>
                <a:gd name="connsiteX16" fmla="*/ 940040 w 2063611"/>
                <a:gd name="connsiteY16" fmla="*/ 681990 h 4099138"/>
                <a:gd name="connsiteX17" fmla="*/ 667625 w 2063611"/>
                <a:gd name="connsiteY17" fmla="*/ 751522 h 4099138"/>
                <a:gd name="connsiteX18" fmla="*/ 520940 w 2063611"/>
                <a:gd name="connsiteY18" fmla="*/ 781050 h 4099138"/>
                <a:gd name="connsiteX19" fmla="*/ 523797 w 2063611"/>
                <a:gd name="connsiteY19" fmla="*/ 839152 h 4099138"/>
                <a:gd name="connsiteX20" fmla="*/ 561897 w 2063611"/>
                <a:gd name="connsiteY20" fmla="*/ 905827 h 4099138"/>
                <a:gd name="connsiteX21" fmla="*/ 495222 w 2063611"/>
                <a:gd name="connsiteY21" fmla="*/ 951547 h 4099138"/>
                <a:gd name="connsiteX22" fmla="*/ 402830 w 2063611"/>
                <a:gd name="connsiteY22" fmla="*/ 965835 h 4099138"/>
                <a:gd name="connsiteX23" fmla="*/ 539990 w 2063611"/>
                <a:gd name="connsiteY23" fmla="*/ 1060132 h 4099138"/>
                <a:gd name="connsiteX24" fmla="*/ 722870 w 2063611"/>
                <a:gd name="connsiteY24" fmla="*/ 1148715 h 4099138"/>
                <a:gd name="connsiteX25" fmla="*/ 401877 w 2063611"/>
                <a:gd name="connsiteY25" fmla="*/ 1197292 h 4099138"/>
                <a:gd name="connsiteX26" fmla="*/ 523797 w 2063611"/>
                <a:gd name="connsiteY26" fmla="*/ 1303020 h 4099138"/>
                <a:gd name="connsiteX27" fmla="*/ 359015 w 2063611"/>
                <a:gd name="connsiteY27" fmla="*/ 1358265 h 4099138"/>
                <a:gd name="connsiteX28" fmla="*/ 630477 w 2063611"/>
                <a:gd name="connsiteY28" fmla="*/ 1405890 h 4099138"/>
                <a:gd name="connsiteX29" fmla="*/ 610475 w 2063611"/>
                <a:gd name="connsiteY29" fmla="*/ 1480185 h 4099138"/>
                <a:gd name="connsiteX30" fmla="*/ 279005 w 2063611"/>
                <a:gd name="connsiteY30" fmla="*/ 1581150 h 4099138"/>
                <a:gd name="connsiteX31" fmla="*/ 543800 w 2063611"/>
                <a:gd name="connsiteY31" fmla="*/ 1681162 h 4099138"/>
                <a:gd name="connsiteX32" fmla="*/ 620000 w 2063611"/>
                <a:gd name="connsiteY32" fmla="*/ 1659255 h 4099138"/>
                <a:gd name="connsiteX33" fmla="*/ 727632 w 2063611"/>
                <a:gd name="connsiteY33" fmla="*/ 1655445 h 4099138"/>
                <a:gd name="connsiteX34" fmla="*/ 597140 w 2063611"/>
                <a:gd name="connsiteY34" fmla="*/ 1752600 h 4099138"/>
                <a:gd name="connsiteX35" fmla="*/ 210425 w 2063611"/>
                <a:gd name="connsiteY35" fmla="*/ 1787842 h 4099138"/>
                <a:gd name="connsiteX36" fmla="*/ 207567 w 2063611"/>
                <a:gd name="connsiteY36" fmla="*/ 1855470 h 4099138"/>
                <a:gd name="connsiteX37" fmla="*/ 328535 w 2063611"/>
                <a:gd name="connsiteY37" fmla="*/ 1906905 h 4099138"/>
                <a:gd name="connsiteX38" fmla="*/ 465695 w 2063611"/>
                <a:gd name="connsiteY38" fmla="*/ 1909762 h 4099138"/>
                <a:gd name="connsiteX39" fmla="*/ 546657 w 2063611"/>
                <a:gd name="connsiteY39" fmla="*/ 1945957 h 4099138"/>
                <a:gd name="connsiteX40" fmla="*/ 595235 w 2063611"/>
                <a:gd name="connsiteY40" fmla="*/ 1997392 h 4099138"/>
                <a:gd name="connsiteX41" fmla="*/ 268527 w 2063611"/>
                <a:gd name="connsiteY41" fmla="*/ 2017395 h 4099138"/>
                <a:gd name="connsiteX42" fmla="*/ 229475 w 2063611"/>
                <a:gd name="connsiteY42" fmla="*/ 2042160 h 4099138"/>
                <a:gd name="connsiteX43" fmla="*/ 255192 w 2063611"/>
                <a:gd name="connsiteY43" fmla="*/ 2085022 h 4099138"/>
                <a:gd name="connsiteX44" fmla="*/ 413307 w 2063611"/>
                <a:gd name="connsiteY44" fmla="*/ 2144077 h 4099138"/>
                <a:gd name="connsiteX45" fmla="*/ 473315 w 2063611"/>
                <a:gd name="connsiteY45" fmla="*/ 2166937 h 4099138"/>
                <a:gd name="connsiteX46" fmla="*/ 262812 w 2063611"/>
                <a:gd name="connsiteY46" fmla="*/ 2221230 h 4099138"/>
                <a:gd name="connsiteX47" fmla="*/ 98982 w 2063611"/>
                <a:gd name="connsiteY47" fmla="*/ 2243137 h 4099138"/>
                <a:gd name="connsiteX48" fmla="*/ 38022 w 2063611"/>
                <a:gd name="connsiteY48" fmla="*/ 2283142 h 4099138"/>
                <a:gd name="connsiteX49" fmla="*/ 77075 w 2063611"/>
                <a:gd name="connsiteY49" fmla="*/ 2346007 h 4099138"/>
                <a:gd name="connsiteX50" fmla="*/ 196137 w 2063611"/>
                <a:gd name="connsiteY50" fmla="*/ 2437447 h 4099138"/>
                <a:gd name="connsiteX51" fmla="*/ 165657 w 2063611"/>
                <a:gd name="connsiteY51" fmla="*/ 2471737 h 4099138"/>
                <a:gd name="connsiteX52" fmla="*/ 194232 w 2063611"/>
                <a:gd name="connsiteY52" fmla="*/ 2512695 h 4099138"/>
                <a:gd name="connsiteX53" fmla="*/ 294245 w 2063611"/>
                <a:gd name="connsiteY53" fmla="*/ 2551747 h 4099138"/>
                <a:gd name="connsiteX54" fmla="*/ 69455 w 2063611"/>
                <a:gd name="connsiteY54" fmla="*/ 2582227 h 4099138"/>
                <a:gd name="connsiteX55" fmla="*/ 51357 w 2063611"/>
                <a:gd name="connsiteY55" fmla="*/ 2652712 h 4099138"/>
                <a:gd name="connsiteX56" fmla="*/ 103745 w 2063611"/>
                <a:gd name="connsiteY56" fmla="*/ 2686050 h 4099138"/>
                <a:gd name="connsiteX57" fmla="*/ 207567 w 2063611"/>
                <a:gd name="connsiteY57" fmla="*/ 2720340 h 4099138"/>
                <a:gd name="connsiteX58" fmla="*/ 255192 w 2063611"/>
                <a:gd name="connsiteY58" fmla="*/ 2748915 h 4099138"/>
                <a:gd name="connsiteX59" fmla="*/ 351395 w 2063611"/>
                <a:gd name="connsiteY59" fmla="*/ 2726055 h 4099138"/>
                <a:gd name="connsiteX60" fmla="*/ 247572 w 2063611"/>
                <a:gd name="connsiteY60" fmla="*/ 2751772 h 4099138"/>
                <a:gd name="connsiteX61" fmla="*/ 38022 w 2063611"/>
                <a:gd name="connsiteY61" fmla="*/ 2799397 h 4099138"/>
                <a:gd name="connsiteX62" fmla="*/ 38975 w 2063611"/>
                <a:gd name="connsiteY62" fmla="*/ 2858452 h 4099138"/>
                <a:gd name="connsiteX63" fmla="*/ 81837 w 2063611"/>
                <a:gd name="connsiteY63" fmla="*/ 2887980 h 4099138"/>
                <a:gd name="connsiteX64" fmla="*/ 148512 w 2063611"/>
                <a:gd name="connsiteY64" fmla="*/ 2895600 h 4099138"/>
                <a:gd name="connsiteX65" fmla="*/ 336155 w 2063611"/>
                <a:gd name="connsiteY65" fmla="*/ 2907030 h 4099138"/>
                <a:gd name="connsiteX66" fmla="*/ 294245 w 2063611"/>
                <a:gd name="connsiteY66" fmla="*/ 2948940 h 4099138"/>
                <a:gd name="connsiteX67" fmla="*/ 354252 w 2063611"/>
                <a:gd name="connsiteY67" fmla="*/ 2973705 h 4099138"/>
                <a:gd name="connsiteX68" fmla="*/ 504747 w 2063611"/>
                <a:gd name="connsiteY68" fmla="*/ 3022282 h 4099138"/>
                <a:gd name="connsiteX69" fmla="*/ 596187 w 2063611"/>
                <a:gd name="connsiteY69" fmla="*/ 3050857 h 4099138"/>
                <a:gd name="connsiteX70" fmla="*/ 818120 w 2063611"/>
                <a:gd name="connsiteY70" fmla="*/ 2947035 h 4099138"/>
                <a:gd name="connsiteX71" fmla="*/ 950517 w 2063611"/>
                <a:gd name="connsiteY71" fmla="*/ 2920365 h 4099138"/>
                <a:gd name="connsiteX72" fmla="*/ 1041854 w 2063611"/>
                <a:gd name="connsiteY72" fmla="*/ 4098012 h 4099138"/>
                <a:gd name="connsiteX73" fmla="*/ 1112442 w 2063611"/>
                <a:gd name="connsiteY73" fmla="*/ 3013710 h 4099138"/>
                <a:gd name="connsiteX74" fmla="*/ 1184832 w 2063611"/>
                <a:gd name="connsiteY74" fmla="*/ 2989897 h 4099138"/>
                <a:gd name="connsiteX75" fmla="*/ 1461057 w 2063611"/>
                <a:gd name="connsiteY75" fmla="*/ 3019425 h 4099138"/>
                <a:gd name="connsiteX76" fmla="*/ 1554402 w 2063611"/>
                <a:gd name="connsiteY76" fmla="*/ 2995612 h 4099138"/>
                <a:gd name="connsiteX77" fmla="*/ 1672512 w 2063611"/>
                <a:gd name="connsiteY77" fmla="*/ 3023235 h 4099138"/>
                <a:gd name="connsiteX78" fmla="*/ 1741092 w 2063611"/>
                <a:gd name="connsiteY78" fmla="*/ 2988945 h 4099138"/>
                <a:gd name="connsiteX79" fmla="*/ 1886825 w 2063611"/>
                <a:gd name="connsiteY79" fmla="*/ 3002280 h 4099138"/>
                <a:gd name="connsiteX80" fmla="*/ 1881110 w 2063611"/>
                <a:gd name="connsiteY80" fmla="*/ 2937510 h 4099138"/>
                <a:gd name="connsiteX81" fmla="*/ 1957310 w 2063611"/>
                <a:gd name="connsiteY81" fmla="*/ 2940367 h 4099138"/>
                <a:gd name="connsiteX82" fmla="*/ 1941117 w 2063611"/>
                <a:gd name="connsiteY82" fmla="*/ 2906077 h 4099138"/>
                <a:gd name="connsiteX83" fmla="*/ 1836342 w 2063611"/>
                <a:gd name="connsiteY83" fmla="*/ 2846070 h 4099138"/>
                <a:gd name="connsiteX84" fmla="*/ 1876347 w 2063611"/>
                <a:gd name="connsiteY84" fmla="*/ 2811780 h 4099138"/>
                <a:gd name="connsiteX85" fmla="*/ 1902065 w 2063611"/>
                <a:gd name="connsiteY85" fmla="*/ 2783205 h 4099138"/>
                <a:gd name="connsiteX86" fmla="*/ 2024937 w 2063611"/>
                <a:gd name="connsiteY86" fmla="*/ 2750820 h 4099138"/>
                <a:gd name="connsiteX87" fmla="*/ 2029700 w 2063611"/>
                <a:gd name="connsiteY87" fmla="*/ 2704147 h 4099138"/>
                <a:gd name="connsiteX88" fmla="*/ 2001125 w 2063611"/>
                <a:gd name="connsiteY88" fmla="*/ 2663190 h 4099138"/>
                <a:gd name="connsiteX89" fmla="*/ 1936355 w 2063611"/>
                <a:gd name="connsiteY89" fmla="*/ 2638425 h 4099138"/>
                <a:gd name="connsiteX90" fmla="*/ 1785860 w 2063611"/>
                <a:gd name="connsiteY90" fmla="*/ 2644140 h 4099138"/>
                <a:gd name="connsiteX91" fmla="*/ 1490585 w 2063611"/>
                <a:gd name="connsiteY91" fmla="*/ 2531745 h 4099138"/>
                <a:gd name="connsiteX92" fmla="*/ 1584882 w 2063611"/>
                <a:gd name="connsiteY92" fmla="*/ 2527935 h 4099138"/>
                <a:gd name="connsiteX93" fmla="*/ 1817292 w 2063611"/>
                <a:gd name="connsiteY93" fmla="*/ 2559367 h 4099138"/>
                <a:gd name="connsiteX94" fmla="*/ 1931592 w 2063611"/>
                <a:gd name="connsiteY94" fmla="*/ 2442210 h 4099138"/>
                <a:gd name="connsiteX95" fmla="*/ 1993505 w 2063611"/>
                <a:gd name="connsiteY95" fmla="*/ 2409825 h 4099138"/>
                <a:gd name="connsiteX96" fmla="*/ 1985885 w 2063611"/>
                <a:gd name="connsiteY96" fmla="*/ 2380297 h 4099138"/>
                <a:gd name="connsiteX97" fmla="*/ 1542020 w 2063611"/>
                <a:gd name="connsiteY97" fmla="*/ 2321242 h 4099138"/>
                <a:gd name="connsiteX98" fmla="*/ 1547735 w 2063611"/>
                <a:gd name="connsiteY98" fmla="*/ 2275522 h 4099138"/>
                <a:gd name="connsiteX99" fmla="*/ 1816340 w 2063611"/>
                <a:gd name="connsiteY99" fmla="*/ 2284095 h 4099138"/>
                <a:gd name="connsiteX100" fmla="*/ 1987790 w 2063611"/>
                <a:gd name="connsiteY100" fmla="*/ 2151697 h 4099138"/>
                <a:gd name="connsiteX101" fmla="*/ 2006840 w 2063611"/>
                <a:gd name="connsiteY101" fmla="*/ 2117407 h 4099138"/>
                <a:gd name="connsiteX102" fmla="*/ 1692515 w 2063611"/>
                <a:gd name="connsiteY102" fmla="*/ 2054542 h 4099138"/>
                <a:gd name="connsiteX103" fmla="*/ 1801100 w 2063611"/>
                <a:gd name="connsiteY103" fmla="*/ 2020252 h 4099138"/>
                <a:gd name="connsiteX104" fmla="*/ 1829675 w 2063611"/>
                <a:gd name="connsiteY104" fmla="*/ 1993582 h 4099138"/>
                <a:gd name="connsiteX105" fmla="*/ 1868727 w 2063611"/>
                <a:gd name="connsiteY105" fmla="*/ 1927860 h 4099138"/>
                <a:gd name="connsiteX106" fmla="*/ 1593455 w 2063611"/>
                <a:gd name="connsiteY106" fmla="*/ 1862137 h 4099138"/>
                <a:gd name="connsiteX107" fmla="*/ 1816340 w 2063611"/>
                <a:gd name="connsiteY107" fmla="*/ 1730692 h 4099138"/>
                <a:gd name="connsiteX108" fmla="*/ 1584882 w 2063611"/>
                <a:gd name="connsiteY108" fmla="*/ 1722120 h 4099138"/>
                <a:gd name="connsiteX109" fmla="*/ 1632507 w 2063611"/>
                <a:gd name="connsiteY109" fmla="*/ 1685925 h 4099138"/>
                <a:gd name="connsiteX110" fmla="*/ 1641080 w 2063611"/>
                <a:gd name="connsiteY110" fmla="*/ 1644967 h 4099138"/>
                <a:gd name="connsiteX111" fmla="*/ 1430577 w 2063611"/>
                <a:gd name="connsiteY111" fmla="*/ 1605915 h 4099138"/>
                <a:gd name="connsiteX112" fmla="*/ 1512492 w 2063611"/>
                <a:gd name="connsiteY112" fmla="*/ 1549717 h 4099138"/>
                <a:gd name="connsiteX113" fmla="*/ 1690610 w 2063611"/>
                <a:gd name="connsiteY113" fmla="*/ 1452562 h 4099138"/>
                <a:gd name="connsiteX114" fmla="*/ 1532495 w 2063611"/>
                <a:gd name="connsiteY114" fmla="*/ 1428750 h 4099138"/>
                <a:gd name="connsiteX115" fmla="*/ 1513445 w 2063611"/>
                <a:gd name="connsiteY115" fmla="*/ 1381125 h 4099138"/>
                <a:gd name="connsiteX116" fmla="*/ 1275320 w 2063611"/>
                <a:gd name="connsiteY116" fmla="*/ 1353502 h 4099138"/>
                <a:gd name="connsiteX117" fmla="*/ 1561070 w 2063611"/>
                <a:gd name="connsiteY117" fmla="*/ 1321117 h 4099138"/>
                <a:gd name="connsiteX118" fmla="*/ 1586787 w 2063611"/>
                <a:gd name="connsiteY118" fmla="*/ 1202055 h 4099138"/>
                <a:gd name="connsiteX119" fmla="*/ 1433435 w 2063611"/>
                <a:gd name="connsiteY119" fmla="*/ 1143952 h 4099138"/>
                <a:gd name="connsiteX120" fmla="*/ 1120062 w 2063611"/>
                <a:gd name="connsiteY120" fmla="*/ 1087755 h 4099138"/>
                <a:gd name="connsiteX121" fmla="*/ 1302942 w 2063611"/>
                <a:gd name="connsiteY121" fmla="*/ 1102042 h 4099138"/>
                <a:gd name="connsiteX122" fmla="*/ 1399145 w 2063611"/>
                <a:gd name="connsiteY122" fmla="*/ 1087755 h 4099138"/>
                <a:gd name="connsiteX123" fmla="*/ 1501062 w 2063611"/>
                <a:gd name="connsiteY123" fmla="*/ 1033462 h 4099138"/>
                <a:gd name="connsiteX124" fmla="*/ 1524875 w 2063611"/>
                <a:gd name="connsiteY124" fmla="*/ 962025 h 4099138"/>
                <a:gd name="connsiteX125" fmla="*/ 1414385 w 2063611"/>
                <a:gd name="connsiteY125" fmla="*/ 931545 h 4099138"/>
                <a:gd name="connsiteX126" fmla="*/ 1147685 w 2063611"/>
                <a:gd name="connsiteY126" fmla="*/ 896302 h 4099138"/>
                <a:gd name="connsiteX127" fmla="*/ 1297227 w 2063611"/>
                <a:gd name="connsiteY127" fmla="*/ 877252 h 4099138"/>
                <a:gd name="connsiteX128" fmla="*/ 1344852 w 2063611"/>
                <a:gd name="connsiteY128" fmla="*/ 861060 h 4099138"/>
                <a:gd name="connsiteX129" fmla="*/ 1473440 w 2063611"/>
                <a:gd name="connsiteY129" fmla="*/ 824865 h 4099138"/>
                <a:gd name="connsiteX130" fmla="*/ 1356282 w 2063611"/>
                <a:gd name="connsiteY130" fmla="*/ 791527 h 4099138"/>
                <a:gd name="connsiteX131" fmla="*/ 1123872 w 2063611"/>
                <a:gd name="connsiteY131" fmla="*/ 748665 h 4099138"/>
                <a:gd name="connsiteX132" fmla="*/ 1012430 w 2063611"/>
                <a:gd name="connsiteY132" fmla="*/ 648652 h 4099138"/>
                <a:gd name="connsiteX133" fmla="*/ 1081010 w 2063611"/>
                <a:gd name="connsiteY133" fmla="*/ 666750 h 4099138"/>
                <a:gd name="connsiteX134" fmla="*/ 1237220 w 2063611"/>
                <a:gd name="connsiteY134" fmla="*/ 720090 h 4099138"/>
                <a:gd name="connsiteX135" fmla="*/ 1382000 w 2063611"/>
                <a:gd name="connsiteY135" fmla="*/ 660082 h 4099138"/>
                <a:gd name="connsiteX136" fmla="*/ 1167687 w 2063611"/>
                <a:gd name="connsiteY136" fmla="*/ 582930 h 4099138"/>
                <a:gd name="connsiteX137" fmla="*/ 1173402 w 2063611"/>
                <a:gd name="connsiteY137" fmla="*/ 506730 h 4099138"/>
                <a:gd name="connsiteX138" fmla="*/ 1221027 w 2063611"/>
                <a:gd name="connsiteY138" fmla="*/ 408622 h 4099138"/>
                <a:gd name="connsiteX139" fmla="*/ 1244840 w 2063611"/>
                <a:gd name="connsiteY139" fmla="*/ 291465 h 4099138"/>
                <a:gd name="connsiteX140" fmla="*/ 1028622 w 2063611"/>
                <a:gd name="connsiteY140" fmla="*/ 443865 h 4099138"/>
                <a:gd name="connsiteX141" fmla="*/ 1051482 w 2063611"/>
                <a:gd name="connsiteY141" fmla="*/ 315277 h 4099138"/>
                <a:gd name="connsiteX142" fmla="*/ 1045767 w 2063611"/>
                <a:gd name="connsiteY142" fmla="*/ 244792 h 4099138"/>
                <a:gd name="connsiteX143" fmla="*/ 1105775 w 2063611"/>
                <a:gd name="connsiteY143" fmla="*/ 204787 h 4099138"/>
                <a:gd name="connsiteX144" fmla="*/ 1057197 w 2063611"/>
                <a:gd name="connsiteY144" fmla="*/ 178117 h 4099138"/>
                <a:gd name="connsiteX145" fmla="*/ 984807 w 2063611"/>
                <a:gd name="connsiteY145" fmla="*/ 184785 h 4099138"/>
                <a:gd name="connsiteX146" fmla="*/ 989570 w 2063611"/>
                <a:gd name="connsiteY146" fmla="*/ 104775 h 4099138"/>
                <a:gd name="connsiteX147" fmla="*/ 941945 w 2063611"/>
                <a:gd name="connsiteY147" fmla="*/ 0 h 4099138"/>
                <a:gd name="connsiteX148" fmla="*/ 941945 w 2063611"/>
                <a:gd name="connsiteY148" fmla="*/ 0 h 4099138"/>
                <a:gd name="connsiteX149" fmla="*/ 941945 w 2063611"/>
                <a:gd name="connsiteY149" fmla="*/ 0 h 4099138"/>
                <a:gd name="connsiteX150" fmla="*/ 879080 w 2063611"/>
                <a:gd name="connsiteY150" fmla="*/ 280035 h 4099138"/>
                <a:gd name="connsiteX151" fmla="*/ 900987 w 2063611"/>
                <a:gd name="connsiteY151" fmla="*/ 320040 h 4099138"/>
                <a:gd name="connsiteX152" fmla="*/ 879080 w 2063611"/>
                <a:gd name="connsiteY152" fmla="*/ 280035 h 4099138"/>
                <a:gd name="connsiteX153" fmla="*/ 856220 w 2063611"/>
                <a:gd name="connsiteY153" fmla="*/ 397192 h 4099138"/>
                <a:gd name="connsiteX154" fmla="*/ 869555 w 2063611"/>
                <a:gd name="connsiteY154" fmla="*/ 428625 h 4099138"/>
                <a:gd name="connsiteX155" fmla="*/ 856220 w 2063611"/>
                <a:gd name="connsiteY155" fmla="*/ 397192 h 4099138"/>
                <a:gd name="connsiteX156" fmla="*/ 1109585 w 2063611"/>
                <a:gd name="connsiteY156" fmla="*/ 462915 h 4099138"/>
                <a:gd name="connsiteX157" fmla="*/ 1059102 w 2063611"/>
                <a:gd name="connsiteY157" fmla="*/ 503872 h 4099138"/>
                <a:gd name="connsiteX158" fmla="*/ 1109585 w 2063611"/>
                <a:gd name="connsiteY158" fmla="*/ 462915 h 4099138"/>
                <a:gd name="connsiteX159" fmla="*/ 1001952 w 2063611"/>
                <a:gd name="connsiteY159" fmla="*/ 577215 h 4099138"/>
                <a:gd name="connsiteX160" fmla="*/ 1021955 w 2063611"/>
                <a:gd name="connsiteY160" fmla="*/ 592455 h 4099138"/>
                <a:gd name="connsiteX161" fmla="*/ 1001952 w 2063611"/>
                <a:gd name="connsiteY161" fmla="*/ 577215 h 4099138"/>
                <a:gd name="connsiteX162" fmla="*/ 1001952 w 2063611"/>
                <a:gd name="connsiteY162" fmla="*/ 577215 h 4099138"/>
                <a:gd name="connsiteX163" fmla="*/ 1103870 w 2063611"/>
                <a:gd name="connsiteY163" fmla="*/ 596265 h 4099138"/>
                <a:gd name="connsiteX164" fmla="*/ 1103870 w 2063611"/>
                <a:gd name="connsiteY164" fmla="*/ 596265 h 4099138"/>
                <a:gd name="connsiteX165" fmla="*/ 1243887 w 2063611"/>
                <a:gd name="connsiteY165" fmla="*/ 625792 h 4099138"/>
                <a:gd name="connsiteX166" fmla="*/ 1243887 w 2063611"/>
                <a:gd name="connsiteY166" fmla="*/ 625792 h 4099138"/>
                <a:gd name="connsiteX167" fmla="*/ 1025765 w 2063611"/>
                <a:gd name="connsiteY167" fmla="*/ 753427 h 4099138"/>
                <a:gd name="connsiteX168" fmla="*/ 1021002 w 2063611"/>
                <a:gd name="connsiteY168" fmla="*/ 773430 h 4099138"/>
                <a:gd name="connsiteX169" fmla="*/ 1025765 w 2063611"/>
                <a:gd name="connsiteY169" fmla="*/ 753427 h 4099138"/>
                <a:gd name="connsiteX170" fmla="*/ 1025765 w 2063611"/>
                <a:gd name="connsiteY170" fmla="*/ 753427 h 4099138"/>
                <a:gd name="connsiteX171" fmla="*/ 954327 w 2063611"/>
                <a:gd name="connsiteY171" fmla="*/ 860107 h 4099138"/>
                <a:gd name="connsiteX172" fmla="*/ 954327 w 2063611"/>
                <a:gd name="connsiteY172" fmla="*/ 860107 h 4099138"/>
                <a:gd name="connsiteX173" fmla="*/ 1029575 w 2063611"/>
                <a:gd name="connsiteY173" fmla="*/ 877252 h 4099138"/>
                <a:gd name="connsiteX174" fmla="*/ 1029575 w 2063611"/>
                <a:gd name="connsiteY174" fmla="*/ 877252 h 4099138"/>
                <a:gd name="connsiteX175" fmla="*/ 914322 w 2063611"/>
                <a:gd name="connsiteY175" fmla="*/ 881062 h 4099138"/>
                <a:gd name="connsiteX176" fmla="*/ 914322 w 2063611"/>
                <a:gd name="connsiteY176" fmla="*/ 881062 h 4099138"/>
                <a:gd name="connsiteX177" fmla="*/ 867650 w 2063611"/>
                <a:gd name="connsiteY177" fmla="*/ 897255 h 4099138"/>
                <a:gd name="connsiteX178" fmla="*/ 867650 w 2063611"/>
                <a:gd name="connsiteY178" fmla="*/ 897255 h 4099138"/>
                <a:gd name="connsiteX179" fmla="*/ 674292 w 2063611"/>
                <a:gd name="connsiteY179" fmla="*/ 897255 h 4099138"/>
                <a:gd name="connsiteX180" fmla="*/ 770495 w 2063611"/>
                <a:gd name="connsiteY180" fmla="*/ 939165 h 4099138"/>
                <a:gd name="connsiteX181" fmla="*/ 674292 w 2063611"/>
                <a:gd name="connsiteY181" fmla="*/ 897255 h 4099138"/>
                <a:gd name="connsiteX182" fmla="*/ 1525827 w 2063611"/>
                <a:gd name="connsiteY182" fmla="*/ 1320165 h 4099138"/>
                <a:gd name="connsiteX183" fmla="*/ 1525827 w 2063611"/>
                <a:gd name="connsiteY183" fmla="*/ 1320165 h 4099138"/>
                <a:gd name="connsiteX184" fmla="*/ 750492 w 2063611"/>
                <a:gd name="connsiteY184" fmla="*/ 1416367 h 4099138"/>
                <a:gd name="connsiteX185" fmla="*/ 750492 w 2063611"/>
                <a:gd name="connsiteY185" fmla="*/ 1416367 h 4099138"/>
                <a:gd name="connsiteX186" fmla="*/ 1551545 w 2063611"/>
                <a:gd name="connsiteY186" fmla="*/ 1757362 h 4099138"/>
                <a:gd name="connsiteX187" fmla="*/ 1551545 w 2063611"/>
                <a:gd name="connsiteY187" fmla="*/ 1757362 h 4099138"/>
                <a:gd name="connsiteX188" fmla="*/ 1759190 w 2063611"/>
                <a:gd name="connsiteY188" fmla="*/ 1800225 h 4099138"/>
                <a:gd name="connsiteX189" fmla="*/ 1759190 w 2063611"/>
                <a:gd name="connsiteY189" fmla="*/ 1800225 h 4099138"/>
                <a:gd name="connsiteX190" fmla="*/ 1762047 w 2063611"/>
                <a:gd name="connsiteY190" fmla="*/ 1999297 h 4099138"/>
                <a:gd name="connsiteX191" fmla="*/ 1762047 w 2063611"/>
                <a:gd name="connsiteY191" fmla="*/ 1999297 h 4099138"/>
                <a:gd name="connsiteX192" fmla="*/ 144702 w 2063611"/>
                <a:gd name="connsiteY192" fmla="*/ 2322195 h 4099138"/>
                <a:gd name="connsiteX193" fmla="*/ 144702 w 2063611"/>
                <a:gd name="connsiteY193" fmla="*/ 2322195 h 4099138"/>
                <a:gd name="connsiteX194" fmla="*/ 294245 w 2063611"/>
                <a:gd name="connsiteY194" fmla="*/ 2390775 h 4099138"/>
                <a:gd name="connsiteX195" fmla="*/ 461885 w 2063611"/>
                <a:gd name="connsiteY195" fmla="*/ 2419350 h 4099138"/>
                <a:gd name="connsiteX196" fmla="*/ 294245 w 2063611"/>
                <a:gd name="connsiteY196" fmla="*/ 2390775 h 4099138"/>
                <a:gd name="connsiteX197" fmla="*/ 510462 w 2063611"/>
                <a:gd name="connsiteY197" fmla="*/ 2399347 h 4099138"/>
                <a:gd name="connsiteX198" fmla="*/ 510462 w 2063611"/>
                <a:gd name="connsiteY198" fmla="*/ 2399347 h 4099138"/>
                <a:gd name="connsiteX199" fmla="*/ 416165 w 2063611"/>
                <a:gd name="connsiteY199" fmla="*/ 2728912 h 4099138"/>
                <a:gd name="connsiteX200" fmla="*/ 416165 w 2063611"/>
                <a:gd name="connsiteY200" fmla="*/ 2728912 h 4099138"/>
                <a:gd name="connsiteX0" fmla="*/ 941945 w 2063611"/>
                <a:gd name="connsiteY0" fmla="*/ 0 h 4098223"/>
                <a:gd name="connsiteX1" fmla="*/ 876222 w 2063611"/>
                <a:gd name="connsiteY1" fmla="*/ 98107 h 4098223"/>
                <a:gd name="connsiteX2" fmla="*/ 901940 w 2063611"/>
                <a:gd name="connsiteY2" fmla="*/ 231457 h 4098223"/>
                <a:gd name="connsiteX3" fmla="*/ 826692 w 2063611"/>
                <a:gd name="connsiteY3" fmla="*/ 186690 h 4098223"/>
                <a:gd name="connsiteX4" fmla="*/ 810500 w 2063611"/>
                <a:gd name="connsiteY4" fmla="*/ 294322 h 4098223"/>
                <a:gd name="connsiteX5" fmla="*/ 802880 w 2063611"/>
                <a:gd name="connsiteY5" fmla="*/ 320992 h 4098223"/>
                <a:gd name="connsiteX6" fmla="*/ 677150 w 2063611"/>
                <a:gd name="connsiteY6" fmla="*/ 374332 h 4098223"/>
                <a:gd name="connsiteX7" fmla="*/ 696200 w 2063611"/>
                <a:gd name="connsiteY7" fmla="*/ 443865 h 4098223"/>
                <a:gd name="connsiteX8" fmla="*/ 707630 w 2063611"/>
                <a:gd name="connsiteY8" fmla="*/ 532447 h 4098223"/>
                <a:gd name="connsiteX9" fmla="*/ 820977 w 2063611"/>
                <a:gd name="connsiteY9" fmla="*/ 566737 h 4098223"/>
                <a:gd name="connsiteX10" fmla="*/ 940040 w 2063611"/>
                <a:gd name="connsiteY10" fmla="*/ 570547 h 4098223"/>
                <a:gd name="connsiteX11" fmla="*/ 724775 w 2063611"/>
                <a:gd name="connsiteY11" fmla="*/ 611505 h 4098223"/>
                <a:gd name="connsiteX12" fmla="*/ 523797 w 2063611"/>
                <a:gd name="connsiteY12" fmla="*/ 594360 h 4098223"/>
                <a:gd name="connsiteX13" fmla="*/ 590472 w 2063611"/>
                <a:gd name="connsiteY13" fmla="*/ 641985 h 4098223"/>
                <a:gd name="connsiteX14" fmla="*/ 621905 w 2063611"/>
                <a:gd name="connsiteY14" fmla="*/ 681037 h 4098223"/>
                <a:gd name="connsiteX15" fmla="*/ 707630 w 2063611"/>
                <a:gd name="connsiteY15" fmla="*/ 721042 h 4098223"/>
                <a:gd name="connsiteX16" fmla="*/ 940040 w 2063611"/>
                <a:gd name="connsiteY16" fmla="*/ 681990 h 4098223"/>
                <a:gd name="connsiteX17" fmla="*/ 667625 w 2063611"/>
                <a:gd name="connsiteY17" fmla="*/ 751522 h 4098223"/>
                <a:gd name="connsiteX18" fmla="*/ 520940 w 2063611"/>
                <a:gd name="connsiteY18" fmla="*/ 781050 h 4098223"/>
                <a:gd name="connsiteX19" fmla="*/ 523797 w 2063611"/>
                <a:gd name="connsiteY19" fmla="*/ 839152 h 4098223"/>
                <a:gd name="connsiteX20" fmla="*/ 561897 w 2063611"/>
                <a:gd name="connsiteY20" fmla="*/ 905827 h 4098223"/>
                <a:gd name="connsiteX21" fmla="*/ 495222 w 2063611"/>
                <a:gd name="connsiteY21" fmla="*/ 951547 h 4098223"/>
                <a:gd name="connsiteX22" fmla="*/ 402830 w 2063611"/>
                <a:gd name="connsiteY22" fmla="*/ 965835 h 4098223"/>
                <a:gd name="connsiteX23" fmla="*/ 539990 w 2063611"/>
                <a:gd name="connsiteY23" fmla="*/ 1060132 h 4098223"/>
                <a:gd name="connsiteX24" fmla="*/ 722870 w 2063611"/>
                <a:gd name="connsiteY24" fmla="*/ 1148715 h 4098223"/>
                <a:gd name="connsiteX25" fmla="*/ 401877 w 2063611"/>
                <a:gd name="connsiteY25" fmla="*/ 1197292 h 4098223"/>
                <a:gd name="connsiteX26" fmla="*/ 523797 w 2063611"/>
                <a:gd name="connsiteY26" fmla="*/ 1303020 h 4098223"/>
                <a:gd name="connsiteX27" fmla="*/ 359015 w 2063611"/>
                <a:gd name="connsiteY27" fmla="*/ 1358265 h 4098223"/>
                <a:gd name="connsiteX28" fmla="*/ 630477 w 2063611"/>
                <a:gd name="connsiteY28" fmla="*/ 1405890 h 4098223"/>
                <a:gd name="connsiteX29" fmla="*/ 610475 w 2063611"/>
                <a:gd name="connsiteY29" fmla="*/ 1480185 h 4098223"/>
                <a:gd name="connsiteX30" fmla="*/ 279005 w 2063611"/>
                <a:gd name="connsiteY30" fmla="*/ 1581150 h 4098223"/>
                <a:gd name="connsiteX31" fmla="*/ 543800 w 2063611"/>
                <a:gd name="connsiteY31" fmla="*/ 1681162 h 4098223"/>
                <a:gd name="connsiteX32" fmla="*/ 620000 w 2063611"/>
                <a:gd name="connsiteY32" fmla="*/ 1659255 h 4098223"/>
                <a:gd name="connsiteX33" fmla="*/ 727632 w 2063611"/>
                <a:gd name="connsiteY33" fmla="*/ 1655445 h 4098223"/>
                <a:gd name="connsiteX34" fmla="*/ 597140 w 2063611"/>
                <a:gd name="connsiteY34" fmla="*/ 1752600 h 4098223"/>
                <a:gd name="connsiteX35" fmla="*/ 210425 w 2063611"/>
                <a:gd name="connsiteY35" fmla="*/ 1787842 h 4098223"/>
                <a:gd name="connsiteX36" fmla="*/ 207567 w 2063611"/>
                <a:gd name="connsiteY36" fmla="*/ 1855470 h 4098223"/>
                <a:gd name="connsiteX37" fmla="*/ 328535 w 2063611"/>
                <a:gd name="connsiteY37" fmla="*/ 1906905 h 4098223"/>
                <a:gd name="connsiteX38" fmla="*/ 465695 w 2063611"/>
                <a:gd name="connsiteY38" fmla="*/ 1909762 h 4098223"/>
                <a:gd name="connsiteX39" fmla="*/ 546657 w 2063611"/>
                <a:gd name="connsiteY39" fmla="*/ 1945957 h 4098223"/>
                <a:gd name="connsiteX40" fmla="*/ 595235 w 2063611"/>
                <a:gd name="connsiteY40" fmla="*/ 1997392 h 4098223"/>
                <a:gd name="connsiteX41" fmla="*/ 268527 w 2063611"/>
                <a:gd name="connsiteY41" fmla="*/ 2017395 h 4098223"/>
                <a:gd name="connsiteX42" fmla="*/ 229475 w 2063611"/>
                <a:gd name="connsiteY42" fmla="*/ 2042160 h 4098223"/>
                <a:gd name="connsiteX43" fmla="*/ 255192 w 2063611"/>
                <a:gd name="connsiteY43" fmla="*/ 2085022 h 4098223"/>
                <a:gd name="connsiteX44" fmla="*/ 413307 w 2063611"/>
                <a:gd name="connsiteY44" fmla="*/ 2144077 h 4098223"/>
                <a:gd name="connsiteX45" fmla="*/ 473315 w 2063611"/>
                <a:gd name="connsiteY45" fmla="*/ 2166937 h 4098223"/>
                <a:gd name="connsiteX46" fmla="*/ 262812 w 2063611"/>
                <a:gd name="connsiteY46" fmla="*/ 2221230 h 4098223"/>
                <a:gd name="connsiteX47" fmla="*/ 98982 w 2063611"/>
                <a:gd name="connsiteY47" fmla="*/ 2243137 h 4098223"/>
                <a:gd name="connsiteX48" fmla="*/ 38022 w 2063611"/>
                <a:gd name="connsiteY48" fmla="*/ 2283142 h 4098223"/>
                <a:gd name="connsiteX49" fmla="*/ 77075 w 2063611"/>
                <a:gd name="connsiteY49" fmla="*/ 2346007 h 4098223"/>
                <a:gd name="connsiteX50" fmla="*/ 196137 w 2063611"/>
                <a:gd name="connsiteY50" fmla="*/ 2437447 h 4098223"/>
                <a:gd name="connsiteX51" fmla="*/ 165657 w 2063611"/>
                <a:gd name="connsiteY51" fmla="*/ 2471737 h 4098223"/>
                <a:gd name="connsiteX52" fmla="*/ 194232 w 2063611"/>
                <a:gd name="connsiteY52" fmla="*/ 2512695 h 4098223"/>
                <a:gd name="connsiteX53" fmla="*/ 294245 w 2063611"/>
                <a:gd name="connsiteY53" fmla="*/ 2551747 h 4098223"/>
                <a:gd name="connsiteX54" fmla="*/ 69455 w 2063611"/>
                <a:gd name="connsiteY54" fmla="*/ 2582227 h 4098223"/>
                <a:gd name="connsiteX55" fmla="*/ 51357 w 2063611"/>
                <a:gd name="connsiteY55" fmla="*/ 2652712 h 4098223"/>
                <a:gd name="connsiteX56" fmla="*/ 103745 w 2063611"/>
                <a:gd name="connsiteY56" fmla="*/ 2686050 h 4098223"/>
                <a:gd name="connsiteX57" fmla="*/ 207567 w 2063611"/>
                <a:gd name="connsiteY57" fmla="*/ 2720340 h 4098223"/>
                <a:gd name="connsiteX58" fmla="*/ 255192 w 2063611"/>
                <a:gd name="connsiteY58" fmla="*/ 2748915 h 4098223"/>
                <a:gd name="connsiteX59" fmla="*/ 351395 w 2063611"/>
                <a:gd name="connsiteY59" fmla="*/ 2726055 h 4098223"/>
                <a:gd name="connsiteX60" fmla="*/ 247572 w 2063611"/>
                <a:gd name="connsiteY60" fmla="*/ 2751772 h 4098223"/>
                <a:gd name="connsiteX61" fmla="*/ 38022 w 2063611"/>
                <a:gd name="connsiteY61" fmla="*/ 2799397 h 4098223"/>
                <a:gd name="connsiteX62" fmla="*/ 38975 w 2063611"/>
                <a:gd name="connsiteY62" fmla="*/ 2858452 h 4098223"/>
                <a:gd name="connsiteX63" fmla="*/ 81837 w 2063611"/>
                <a:gd name="connsiteY63" fmla="*/ 2887980 h 4098223"/>
                <a:gd name="connsiteX64" fmla="*/ 148512 w 2063611"/>
                <a:gd name="connsiteY64" fmla="*/ 2895600 h 4098223"/>
                <a:gd name="connsiteX65" fmla="*/ 336155 w 2063611"/>
                <a:gd name="connsiteY65" fmla="*/ 2907030 h 4098223"/>
                <a:gd name="connsiteX66" fmla="*/ 294245 w 2063611"/>
                <a:gd name="connsiteY66" fmla="*/ 2948940 h 4098223"/>
                <a:gd name="connsiteX67" fmla="*/ 354252 w 2063611"/>
                <a:gd name="connsiteY67" fmla="*/ 2973705 h 4098223"/>
                <a:gd name="connsiteX68" fmla="*/ 504747 w 2063611"/>
                <a:gd name="connsiteY68" fmla="*/ 3022282 h 4098223"/>
                <a:gd name="connsiteX69" fmla="*/ 596187 w 2063611"/>
                <a:gd name="connsiteY69" fmla="*/ 3050857 h 4098223"/>
                <a:gd name="connsiteX70" fmla="*/ 818120 w 2063611"/>
                <a:gd name="connsiteY70" fmla="*/ 2947035 h 4098223"/>
                <a:gd name="connsiteX71" fmla="*/ 950517 w 2063611"/>
                <a:gd name="connsiteY71" fmla="*/ 2920365 h 4098223"/>
                <a:gd name="connsiteX72" fmla="*/ 1041854 w 2063611"/>
                <a:gd name="connsiteY72" fmla="*/ 4098012 h 4098223"/>
                <a:gd name="connsiteX73" fmla="*/ 1112442 w 2063611"/>
                <a:gd name="connsiteY73" fmla="*/ 3013710 h 4098223"/>
                <a:gd name="connsiteX74" fmla="*/ 1184832 w 2063611"/>
                <a:gd name="connsiteY74" fmla="*/ 2989897 h 4098223"/>
                <a:gd name="connsiteX75" fmla="*/ 1461057 w 2063611"/>
                <a:gd name="connsiteY75" fmla="*/ 3019425 h 4098223"/>
                <a:gd name="connsiteX76" fmla="*/ 1554402 w 2063611"/>
                <a:gd name="connsiteY76" fmla="*/ 2995612 h 4098223"/>
                <a:gd name="connsiteX77" fmla="*/ 1672512 w 2063611"/>
                <a:gd name="connsiteY77" fmla="*/ 3023235 h 4098223"/>
                <a:gd name="connsiteX78" fmla="*/ 1741092 w 2063611"/>
                <a:gd name="connsiteY78" fmla="*/ 2988945 h 4098223"/>
                <a:gd name="connsiteX79" fmla="*/ 1886825 w 2063611"/>
                <a:gd name="connsiteY79" fmla="*/ 3002280 h 4098223"/>
                <a:gd name="connsiteX80" fmla="*/ 1881110 w 2063611"/>
                <a:gd name="connsiteY80" fmla="*/ 2937510 h 4098223"/>
                <a:gd name="connsiteX81" fmla="*/ 1957310 w 2063611"/>
                <a:gd name="connsiteY81" fmla="*/ 2940367 h 4098223"/>
                <a:gd name="connsiteX82" fmla="*/ 1941117 w 2063611"/>
                <a:gd name="connsiteY82" fmla="*/ 2906077 h 4098223"/>
                <a:gd name="connsiteX83" fmla="*/ 1836342 w 2063611"/>
                <a:gd name="connsiteY83" fmla="*/ 2846070 h 4098223"/>
                <a:gd name="connsiteX84" fmla="*/ 1876347 w 2063611"/>
                <a:gd name="connsiteY84" fmla="*/ 2811780 h 4098223"/>
                <a:gd name="connsiteX85" fmla="*/ 1902065 w 2063611"/>
                <a:gd name="connsiteY85" fmla="*/ 2783205 h 4098223"/>
                <a:gd name="connsiteX86" fmla="*/ 2024937 w 2063611"/>
                <a:gd name="connsiteY86" fmla="*/ 2750820 h 4098223"/>
                <a:gd name="connsiteX87" fmla="*/ 2029700 w 2063611"/>
                <a:gd name="connsiteY87" fmla="*/ 2704147 h 4098223"/>
                <a:gd name="connsiteX88" fmla="*/ 2001125 w 2063611"/>
                <a:gd name="connsiteY88" fmla="*/ 2663190 h 4098223"/>
                <a:gd name="connsiteX89" fmla="*/ 1936355 w 2063611"/>
                <a:gd name="connsiteY89" fmla="*/ 2638425 h 4098223"/>
                <a:gd name="connsiteX90" fmla="*/ 1785860 w 2063611"/>
                <a:gd name="connsiteY90" fmla="*/ 2644140 h 4098223"/>
                <a:gd name="connsiteX91" fmla="*/ 1490585 w 2063611"/>
                <a:gd name="connsiteY91" fmla="*/ 2531745 h 4098223"/>
                <a:gd name="connsiteX92" fmla="*/ 1584882 w 2063611"/>
                <a:gd name="connsiteY92" fmla="*/ 2527935 h 4098223"/>
                <a:gd name="connsiteX93" fmla="*/ 1817292 w 2063611"/>
                <a:gd name="connsiteY93" fmla="*/ 2559367 h 4098223"/>
                <a:gd name="connsiteX94" fmla="*/ 1931592 w 2063611"/>
                <a:gd name="connsiteY94" fmla="*/ 2442210 h 4098223"/>
                <a:gd name="connsiteX95" fmla="*/ 1993505 w 2063611"/>
                <a:gd name="connsiteY95" fmla="*/ 2409825 h 4098223"/>
                <a:gd name="connsiteX96" fmla="*/ 1985885 w 2063611"/>
                <a:gd name="connsiteY96" fmla="*/ 2380297 h 4098223"/>
                <a:gd name="connsiteX97" fmla="*/ 1542020 w 2063611"/>
                <a:gd name="connsiteY97" fmla="*/ 2321242 h 4098223"/>
                <a:gd name="connsiteX98" fmla="*/ 1547735 w 2063611"/>
                <a:gd name="connsiteY98" fmla="*/ 2275522 h 4098223"/>
                <a:gd name="connsiteX99" fmla="*/ 1816340 w 2063611"/>
                <a:gd name="connsiteY99" fmla="*/ 2284095 h 4098223"/>
                <a:gd name="connsiteX100" fmla="*/ 1987790 w 2063611"/>
                <a:gd name="connsiteY100" fmla="*/ 2151697 h 4098223"/>
                <a:gd name="connsiteX101" fmla="*/ 2006840 w 2063611"/>
                <a:gd name="connsiteY101" fmla="*/ 2117407 h 4098223"/>
                <a:gd name="connsiteX102" fmla="*/ 1692515 w 2063611"/>
                <a:gd name="connsiteY102" fmla="*/ 2054542 h 4098223"/>
                <a:gd name="connsiteX103" fmla="*/ 1801100 w 2063611"/>
                <a:gd name="connsiteY103" fmla="*/ 2020252 h 4098223"/>
                <a:gd name="connsiteX104" fmla="*/ 1829675 w 2063611"/>
                <a:gd name="connsiteY104" fmla="*/ 1993582 h 4098223"/>
                <a:gd name="connsiteX105" fmla="*/ 1868727 w 2063611"/>
                <a:gd name="connsiteY105" fmla="*/ 1927860 h 4098223"/>
                <a:gd name="connsiteX106" fmla="*/ 1593455 w 2063611"/>
                <a:gd name="connsiteY106" fmla="*/ 1862137 h 4098223"/>
                <a:gd name="connsiteX107" fmla="*/ 1816340 w 2063611"/>
                <a:gd name="connsiteY107" fmla="*/ 1730692 h 4098223"/>
                <a:gd name="connsiteX108" fmla="*/ 1584882 w 2063611"/>
                <a:gd name="connsiteY108" fmla="*/ 1722120 h 4098223"/>
                <a:gd name="connsiteX109" fmla="*/ 1632507 w 2063611"/>
                <a:gd name="connsiteY109" fmla="*/ 1685925 h 4098223"/>
                <a:gd name="connsiteX110" fmla="*/ 1641080 w 2063611"/>
                <a:gd name="connsiteY110" fmla="*/ 1644967 h 4098223"/>
                <a:gd name="connsiteX111" fmla="*/ 1430577 w 2063611"/>
                <a:gd name="connsiteY111" fmla="*/ 1605915 h 4098223"/>
                <a:gd name="connsiteX112" fmla="*/ 1512492 w 2063611"/>
                <a:gd name="connsiteY112" fmla="*/ 1549717 h 4098223"/>
                <a:gd name="connsiteX113" fmla="*/ 1690610 w 2063611"/>
                <a:gd name="connsiteY113" fmla="*/ 1452562 h 4098223"/>
                <a:gd name="connsiteX114" fmla="*/ 1532495 w 2063611"/>
                <a:gd name="connsiteY114" fmla="*/ 1428750 h 4098223"/>
                <a:gd name="connsiteX115" fmla="*/ 1513445 w 2063611"/>
                <a:gd name="connsiteY115" fmla="*/ 1381125 h 4098223"/>
                <a:gd name="connsiteX116" fmla="*/ 1275320 w 2063611"/>
                <a:gd name="connsiteY116" fmla="*/ 1353502 h 4098223"/>
                <a:gd name="connsiteX117" fmla="*/ 1561070 w 2063611"/>
                <a:gd name="connsiteY117" fmla="*/ 1321117 h 4098223"/>
                <a:gd name="connsiteX118" fmla="*/ 1586787 w 2063611"/>
                <a:gd name="connsiteY118" fmla="*/ 1202055 h 4098223"/>
                <a:gd name="connsiteX119" fmla="*/ 1433435 w 2063611"/>
                <a:gd name="connsiteY119" fmla="*/ 1143952 h 4098223"/>
                <a:gd name="connsiteX120" fmla="*/ 1120062 w 2063611"/>
                <a:gd name="connsiteY120" fmla="*/ 1087755 h 4098223"/>
                <a:gd name="connsiteX121" fmla="*/ 1302942 w 2063611"/>
                <a:gd name="connsiteY121" fmla="*/ 1102042 h 4098223"/>
                <a:gd name="connsiteX122" fmla="*/ 1399145 w 2063611"/>
                <a:gd name="connsiteY122" fmla="*/ 1087755 h 4098223"/>
                <a:gd name="connsiteX123" fmla="*/ 1501062 w 2063611"/>
                <a:gd name="connsiteY123" fmla="*/ 1033462 h 4098223"/>
                <a:gd name="connsiteX124" fmla="*/ 1524875 w 2063611"/>
                <a:gd name="connsiteY124" fmla="*/ 962025 h 4098223"/>
                <a:gd name="connsiteX125" fmla="*/ 1414385 w 2063611"/>
                <a:gd name="connsiteY125" fmla="*/ 931545 h 4098223"/>
                <a:gd name="connsiteX126" fmla="*/ 1147685 w 2063611"/>
                <a:gd name="connsiteY126" fmla="*/ 896302 h 4098223"/>
                <a:gd name="connsiteX127" fmla="*/ 1297227 w 2063611"/>
                <a:gd name="connsiteY127" fmla="*/ 877252 h 4098223"/>
                <a:gd name="connsiteX128" fmla="*/ 1344852 w 2063611"/>
                <a:gd name="connsiteY128" fmla="*/ 861060 h 4098223"/>
                <a:gd name="connsiteX129" fmla="*/ 1473440 w 2063611"/>
                <a:gd name="connsiteY129" fmla="*/ 824865 h 4098223"/>
                <a:gd name="connsiteX130" fmla="*/ 1356282 w 2063611"/>
                <a:gd name="connsiteY130" fmla="*/ 791527 h 4098223"/>
                <a:gd name="connsiteX131" fmla="*/ 1123872 w 2063611"/>
                <a:gd name="connsiteY131" fmla="*/ 748665 h 4098223"/>
                <a:gd name="connsiteX132" fmla="*/ 1012430 w 2063611"/>
                <a:gd name="connsiteY132" fmla="*/ 648652 h 4098223"/>
                <a:gd name="connsiteX133" fmla="*/ 1081010 w 2063611"/>
                <a:gd name="connsiteY133" fmla="*/ 666750 h 4098223"/>
                <a:gd name="connsiteX134" fmla="*/ 1237220 w 2063611"/>
                <a:gd name="connsiteY134" fmla="*/ 720090 h 4098223"/>
                <a:gd name="connsiteX135" fmla="*/ 1382000 w 2063611"/>
                <a:gd name="connsiteY135" fmla="*/ 660082 h 4098223"/>
                <a:gd name="connsiteX136" fmla="*/ 1167687 w 2063611"/>
                <a:gd name="connsiteY136" fmla="*/ 582930 h 4098223"/>
                <a:gd name="connsiteX137" fmla="*/ 1173402 w 2063611"/>
                <a:gd name="connsiteY137" fmla="*/ 506730 h 4098223"/>
                <a:gd name="connsiteX138" fmla="*/ 1221027 w 2063611"/>
                <a:gd name="connsiteY138" fmla="*/ 408622 h 4098223"/>
                <a:gd name="connsiteX139" fmla="*/ 1244840 w 2063611"/>
                <a:gd name="connsiteY139" fmla="*/ 291465 h 4098223"/>
                <a:gd name="connsiteX140" fmla="*/ 1028622 w 2063611"/>
                <a:gd name="connsiteY140" fmla="*/ 443865 h 4098223"/>
                <a:gd name="connsiteX141" fmla="*/ 1051482 w 2063611"/>
                <a:gd name="connsiteY141" fmla="*/ 315277 h 4098223"/>
                <a:gd name="connsiteX142" fmla="*/ 1045767 w 2063611"/>
                <a:gd name="connsiteY142" fmla="*/ 244792 h 4098223"/>
                <a:gd name="connsiteX143" fmla="*/ 1105775 w 2063611"/>
                <a:gd name="connsiteY143" fmla="*/ 204787 h 4098223"/>
                <a:gd name="connsiteX144" fmla="*/ 1057197 w 2063611"/>
                <a:gd name="connsiteY144" fmla="*/ 178117 h 4098223"/>
                <a:gd name="connsiteX145" fmla="*/ 984807 w 2063611"/>
                <a:gd name="connsiteY145" fmla="*/ 184785 h 4098223"/>
                <a:gd name="connsiteX146" fmla="*/ 989570 w 2063611"/>
                <a:gd name="connsiteY146" fmla="*/ 104775 h 4098223"/>
                <a:gd name="connsiteX147" fmla="*/ 941945 w 2063611"/>
                <a:gd name="connsiteY147" fmla="*/ 0 h 4098223"/>
                <a:gd name="connsiteX148" fmla="*/ 941945 w 2063611"/>
                <a:gd name="connsiteY148" fmla="*/ 0 h 4098223"/>
                <a:gd name="connsiteX149" fmla="*/ 941945 w 2063611"/>
                <a:gd name="connsiteY149" fmla="*/ 0 h 4098223"/>
                <a:gd name="connsiteX150" fmla="*/ 879080 w 2063611"/>
                <a:gd name="connsiteY150" fmla="*/ 280035 h 4098223"/>
                <a:gd name="connsiteX151" fmla="*/ 900987 w 2063611"/>
                <a:gd name="connsiteY151" fmla="*/ 320040 h 4098223"/>
                <a:gd name="connsiteX152" fmla="*/ 879080 w 2063611"/>
                <a:gd name="connsiteY152" fmla="*/ 280035 h 4098223"/>
                <a:gd name="connsiteX153" fmla="*/ 856220 w 2063611"/>
                <a:gd name="connsiteY153" fmla="*/ 397192 h 4098223"/>
                <a:gd name="connsiteX154" fmla="*/ 869555 w 2063611"/>
                <a:gd name="connsiteY154" fmla="*/ 428625 h 4098223"/>
                <a:gd name="connsiteX155" fmla="*/ 856220 w 2063611"/>
                <a:gd name="connsiteY155" fmla="*/ 397192 h 4098223"/>
                <a:gd name="connsiteX156" fmla="*/ 1109585 w 2063611"/>
                <a:gd name="connsiteY156" fmla="*/ 462915 h 4098223"/>
                <a:gd name="connsiteX157" fmla="*/ 1059102 w 2063611"/>
                <a:gd name="connsiteY157" fmla="*/ 503872 h 4098223"/>
                <a:gd name="connsiteX158" fmla="*/ 1109585 w 2063611"/>
                <a:gd name="connsiteY158" fmla="*/ 462915 h 4098223"/>
                <a:gd name="connsiteX159" fmla="*/ 1001952 w 2063611"/>
                <a:gd name="connsiteY159" fmla="*/ 577215 h 4098223"/>
                <a:gd name="connsiteX160" fmla="*/ 1021955 w 2063611"/>
                <a:gd name="connsiteY160" fmla="*/ 592455 h 4098223"/>
                <a:gd name="connsiteX161" fmla="*/ 1001952 w 2063611"/>
                <a:gd name="connsiteY161" fmla="*/ 577215 h 4098223"/>
                <a:gd name="connsiteX162" fmla="*/ 1001952 w 2063611"/>
                <a:gd name="connsiteY162" fmla="*/ 577215 h 4098223"/>
                <a:gd name="connsiteX163" fmla="*/ 1103870 w 2063611"/>
                <a:gd name="connsiteY163" fmla="*/ 596265 h 4098223"/>
                <a:gd name="connsiteX164" fmla="*/ 1103870 w 2063611"/>
                <a:gd name="connsiteY164" fmla="*/ 596265 h 4098223"/>
                <a:gd name="connsiteX165" fmla="*/ 1243887 w 2063611"/>
                <a:gd name="connsiteY165" fmla="*/ 625792 h 4098223"/>
                <a:gd name="connsiteX166" fmla="*/ 1243887 w 2063611"/>
                <a:gd name="connsiteY166" fmla="*/ 625792 h 4098223"/>
                <a:gd name="connsiteX167" fmla="*/ 1025765 w 2063611"/>
                <a:gd name="connsiteY167" fmla="*/ 753427 h 4098223"/>
                <a:gd name="connsiteX168" fmla="*/ 1021002 w 2063611"/>
                <a:gd name="connsiteY168" fmla="*/ 773430 h 4098223"/>
                <a:gd name="connsiteX169" fmla="*/ 1025765 w 2063611"/>
                <a:gd name="connsiteY169" fmla="*/ 753427 h 4098223"/>
                <a:gd name="connsiteX170" fmla="*/ 1025765 w 2063611"/>
                <a:gd name="connsiteY170" fmla="*/ 753427 h 4098223"/>
                <a:gd name="connsiteX171" fmla="*/ 954327 w 2063611"/>
                <a:gd name="connsiteY171" fmla="*/ 860107 h 4098223"/>
                <a:gd name="connsiteX172" fmla="*/ 954327 w 2063611"/>
                <a:gd name="connsiteY172" fmla="*/ 860107 h 4098223"/>
                <a:gd name="connsiteX173" fmla="*/ 1029575 w 2063611"/>
                <a:gd name="connsiteY173" fmla="*/ 877252 h 4098223"/>
                <a:gd name="connsiteX174" fmla="*/ 1029575 w 2063611"/>
                <a:gd name="connsiteY174" fmla="*/ 877252 h 4098223"/>
                <a:gd name="connsiteX175" fmla="*/ 914322 w 2063611"/>
                <a:gd name="connsiteY175" fmla="*/ 881062 h 4098223"/>
                <a:gd name="connsiteX176" fmla="*/ 914322 w 2063611"/>
                <a:gd name="connsiteY176" fmla="*/ 881062 h 4098223"/>
                <a:gd name="connsiteX177" fmla="*/ 867650 w 2063611"/>
                <a:gd name="connsiteY177" fmla="*/ 897255 h 4098223"/>
                <a:gd name="connsiteX178" fmla="*/ 867650 w 2063611"/>
                <a:gd name="connsiteY178" fmla="*/ 897255 h 4098223"/>
                <a:gd name="connsiteX179" fmla="*/ 674292 w 2063611"/>
                <a:gd name="connsiteY179" fmla="*/ 897255 h 4098223"/>
                <a:gd name="connsiteX180" fmla="*/ 770495 w 2063611"/>
                <a:gd name="connsiteY180" fmla="*/ 939165 h 4098223"/>
                <a:gd name="connsiteX181" fmla="*/ 674292 w 2063611"/>
                <a:gd name="connsiteY181" fmla="*/ 897255 h 4098223"/>
                <a:gd name="connsiteX182" fmla="*/ 1525827 w 2063611"/>
                <a:gd name="connsiteY182" fmla="*/ 1320165 h 4098223"/>
                <a:gd name="connsiteX183" fmla="*/ 1525827 w 2063611"/>
                <a:gd name="connsiteY183" fmla="*/ 1320165 h 4098223"/>
                <a:gd name="connsiteX184" fmla="*/ 750492 w 2063611"/>
                <a:gd name="connsiteY184" fmla="*/ 1416367 h 4098223"/>
                <a:gd name="connsiteX185" fmla="*/ 750492 w 2063611"/>
                <a:gd name="connsiteY185" fmla="*/ 1416367 h 4098223"/>
                <a:gd name="connsiteX186" fmla="*/ 1551545 w 2063611"/>
                <a:gd name="connsiteY186" fmla="*/ 1757362 h 4098223"/>
                <a:gd name="connsiteX187" fmla="*/ 1551545 w 2063611"/>
                <a:gd name="connsiteY187" fmla="*/ 1757362 h 4098223"/>
                <a:gd name="connsiteX188" fmla="*/ 1759190 w 2063611"/>
                <a:gd name="connsiteY188" fmla="*/ 1800225 h 4098223"/>
                <a:gd name="connsiteX189" fmla="*/ 1759190 w 2063611"/>
                <a:gd name="connsiteY189" fmla="*/ 1800225 h 4098223"/>
                <a:gd name="connsiteX190" fmla="*/ 1762047 w 2063611"/>
                <a:gd name="connsiteY190" fmla="*/ 1999297 h 4098223"/>
                <a:gd name="connsiteX191" fmla="*/ 1762047 w 2063611"/>
                <a:gd name="connsiteY191" fmla="*/ 1999297 h 4098223"/>
                <a:gd name="connsiteX192" fmla="*/ 144702 w 2063611"/>
                <a:gd name="connsiteY192" fmla="*/ 2322195 h 4098223"/>
                <a:gd name="connsiteX193" fmla="*/ 144702 w 2063611"/>
                <a:gd name="connsiteY193" fmla="*/ 2322195 h 4098223"/>
                <a:gd name="connsiteX194" fmla="*/ 294245 w 2063611"/>
                <a:gd name="connsiteY194" fmla="*/ 2390775 h 4098223"/>
                <a:gd name="connsiteX195" fmla="*/ 461885 w 2063611"/>
                <a:gd name="connsiteY195" fmla="*/ 2419350 h 4098223"/>
                <a:gd name="connsiteX196" fmla="*/ 294245 w 2063611"/>
                <a:gd name="connsiteY196" fmla="*/ 2390775 h 4098223"/>
                <a:gd name="connsiteX197" fmla="*/ 510462 w 2063611"/>
                <a:gd name="connsiteY197" fmla="*/ 2399347 h 4098223"/>
                <a:gd name="connsiteX198" fmla="*/ 510462 w 2063611"/>
                <a:gd name="connsiteY198" fmla="*/ 2399347 h 4098223"/>
                <a:gd name="connsiteX199" fmla="*/ 416165 w 2063611"/>
                <a:gd name="connsiteY199" fmla="*/ 2728912 h 4098223"/>
                <a:gd name="connsiteX200" fmla="*/ 416165 w 2063611"/>
                <a:gd name="connsiteY200" fmla="*/ 2728912 h 4098223"/>
                <a:gd name="connsiteX0" fmla="*/ 941945 w 2063611"/>
                <a:gd name="connsiteY0" fmla="*/ 0 h 4150302"/>
                <a:gd name="connsiteX1" fmla="*/ 876222 w 2063611"/>
                <a:gd name="connsiteY1" fmla="*/ 98107 h 4150302"/>
                <a:gd name="connsiteX2" fmla="*/ 901940 w 2063611"/>
                <a:gd name="connsiteY2" fmla="*/ 231457 h 4150302"/>
                <a:gd name="connsiteX3" fmla="*/ 826692 w 2063611"/>
                <a:gd name="connsiteY3" fmla="*/ 186690 h 4150302"/>
                <a:gd name="connsiteX4" fmla="*/ 810500 w 2063611"/>
                <a:gd name="connsiteY4" fmla="*/ 294322 h 4150302"/>
                <a:gd name="connsiteX5" fmla="*/ 802880 w 2063611"/>
                <a:gd name="connsiteY5" fmla="*/ 320992 h 4150302"/>
                <a:gd name="connsiteX6" fmla="*/ 677150 w 2063611"/>
                <a:gd name="connsiteY6" fmla="*/ 374332 h 4150302"/>
                <a:gd name="connsiteX7" fmla="*/ 696200 w 2063611"/>
                <a:gd name="connsiteY7" fmla="*/ 443865 h 4150302"/>
                <a:gd name="connsiteX8" fmla="*/ 707630 w 2063611"/>
                <a:gd name="connsiteY8" fmla="*/ 532447 h 4150302"/>
                <a:gd name="connsiteX9" fmla="*/ 820977 w 2063611"/>
                <a:gd name="connsiteY9" fmla="*/ 566737 h 4150302"/>
                <a:gd name="connsiteX10" fmla="*/ 940040 w 2063611"/>
                <a:gd name="connsiteY10" fmla="*/ 570547 h 4150302"/>
                <a:gd name="connsiteX11" fmla="*/ 724775 w 2063611"/>
                <a:gd name="connsiteY11" fmla="*/ 611505 h 4150302"/>
                <a:gd name="connsiteX12" fmla="*/ 523797 w 2063611"/>
                <a:gd name="connsiteY12" fmla="*/ 594360 h 4150302"/>
                <a:gd name="connsiteX13" fmla="*/ 590472 w 2063611"/>
                <a:gd name="connsiteY13" fmla="*/ 641985 h 4150302"/>
                <a:gd name="connsiteX14" fmla="*/ 621905 w 2063611"/>
                <a:gd name="connsiteY14" fmla="*/ 681037 h 4150302"/>
                <a:gd name="connsiteX15" fmla="*/ 707630 w 2063611"/>
                <a:gd name="connsiteY15" fmla="*/ 721042 h 4150302"/>
                <a:gd name="connsiteX16" fmla="*/ 940040 w 2063611"/>
                <a:gd name="connsiteY16" fmla="*/ 681990 h 4150302"/>
                <a:gd name="connsiteX17" fmla="*/ 667625 w 2063611"/>
                <a:gd name="connsiteY17" fmla="*/ 751522 h 4150302"/>
                <a:gd name="connsiteX18" fmla="*/ 520940 w 2063611"/>
                <a:gd name="connsiteY18" fmla="*/ 781050 h 4150302"/>
                <a:gd name="connsiteX19" fmla="*/ 523797 w 2063611"/>
                <a:gd name="connsiteY19" fmla="*/ 839152 h 4150302"/>
                <a:gd name="connsiteX20" fmla="*/ 561897 w 2063611"/>
                <a:gd name="connsiteY20" fmla="*/ 905827 h 4150302"/>
                <a:gd name="connsiteX21" fmla="*/ 495222 w 2063611"/>
                <a:gd name="connsiteY21" fmla="*/ 951547 h 4150302"/>
                <a:gd name="connsiteX22" fmla="*/ 402830 w 2063611"/>
                <a:gd name="connsiteY22" fmla="*/ 965835 h 4150302"/>
                <a:gd name="connsiteX23" fmla="*/ 539990 w 2063611"/>
                <a:gd name="connsiteY23" fmla="*/ 1060132 h 4150302"/>
                <a:gd name="connsiteX24" fmla="*/ 722870 w 2063611"/>
                <a:gd name="connsiteY24" fmla="*/ 1148715 h 4150302"/>
                <a:gd name="connsiteX25" fmla="*/ 401877 w 2063611"/>
                <a:gd name="connsiteY25" fmla="*/ 1197292 h 4150302"/>
                <a:gd name="connsiteX26" fmla="*/ 523797 w 2063611"/>
                <a:gd name="connsiteY26" fmla="*/ 1303020 h 4150302"/>
                <a:gd name="connsiteX27" fmla="*/ 359015 w 2063611"/>
                <a:gd name="connsiteY27" fmla="*/ 1358265 h 4150302"/>
                <a:gd name="connsiteX28" fmla="*/ 630477 w 2063611"/>
                <a:gd name="connsiteY28" fmla="*/ 1405890 h 4150302"/>
                <a:gd name="connsiteX29" fmla="*/ 610475 w 2063611"/>
                <a:gd name="connsiteY29" fmla="*/ 1480185 h 4150302"/>
                <a:gd name="connsiteX30" fmla="*/ 279005 w 2063611"/>
                <a:gd name="connsiteY30" fmla="*/ 1581150 h 4150302"/>
                <a:gd name="connsiteX31" fmla="*/ 543800 w 2063611"/>
                <a:gd name="connsiteY31" fmla="*/ 1681162 h 4150302"/>
                <a:gd name="connsiteX32" fmla="*/ 620000 w 2063611"/>
                <a:gd name="connsiteY32" fmla="*/ 1659255 h 4150302"/>
                <a:gd name="connsiteX33" fmla="*/ 727632 w 2063611"/>
                <a:gd name="connsiteY33" fmla="*/ 1655445 h 4150302"/>
                <a:gd name="connsiteX34" fmla="*/ 597140 w 2063611"/>
                <a:gd name="connsiteY34" fmla="*/ 1752600 h 4150302"/>
                <a:gd name="connsiteX35" fmla="*/ 210425 w 2063611"/>
                <a:gd name="connsiteY35" fmla="*/ 1787842 h 4150302"/>
                <a:gd name="connsiteX36" fmla="*/ 207567 w 2063611"/>
                <a:gd name="connsiteY36" fmla="*/ 1855470 h 4150302"/>
                <a:gd name="connsiteX37" fmla="*/ 328535 w 2063611"/>
                <a:gd name="connsiteY37" fmla="*/ 1906905 h 4150302"/>
                <a:gd name="connsiteX38" fmla="*/ 465695 w 2063611"/>
                <a:gd name="connsiteY38" fmla="*/ 1909762 h 4150302"/>
                <a:gd name="connsiteX39" fmla="*/ 546657 w 2063611"/>
                <a:gd name="connsiteY39" fmla="*/ 1945957 h 4150302"/>
                <a:gd name="connsiteX40" fmla="*/ 595235 w 2063611"/>
                <a:gd name="connsiteY40" fmla="*/ 1997392 h 4150302"/>
                <a:gd name="connsiteX41" fmla="*/ 268527 w 2063611"/>
                <a:gd name="connsiteY41" fmla="*/ 2017395 h 4150302"/>
                <a:gd name="connsiteX42" fmla="*/ 229475 w 2063611"/>
                <a:gd name="connsiteY42" fmla="*/ 2042160 h 4150302"/>
                <a:gd name="connsiteX43" fmla="*/ 255192 w 2063611"/>
                <a:gd name="connsiteY43" fmla="*/ 2085022 h 4150302"/>
                <a:gd name="connsiteX44" fmla="*/ 413307 w 2063611"/>
                <a:gd name="connsiteY44" fmla="*/ 2144077 h 4150302"/>
                <a:gd name="connsiteX45" fmla="*/ 473315 w 2063611"/>
                <a:gd name="connsiteY45" fmla="*/ 2166937 h 4150302"/>
                <a:gd name="connsiteX46" fmla="*/ 262812 w 2063611"/>
                <a:gd name="connsiteY46" fmla="*/ 2221230 h 4150302"/>
                <a:gd name="connsiteX47" fmla="*/ 98982 w 2063611"/>
                <a:gd name="connsiteY47" fmla="*/ 2243137 h 4150302"/>
                <a:gd name="connsiteX48" fmla="*/ 38022 w 2063611"/>
                <a:gd name="connsiteY48" fmla="*/ 2283142 h 4150302"/>
                <a:gd name="connsiteX49" fmla="*/ 77075 w 2063611"/>
                <a:gd name="connsiteY49" fmla="*/ 2346007 h 4150302"/>
                <a:gd name="connsiteX50" fmla="*/ 196137 w 2063611"/>
                <a:gd name="connsiteY50" fmla="*/ 2437447 h 4150302"/>
                <a:gd name="connsiteX51" fmla="*/ 165657 w 2063611"/>
                <a:gd name="connsiteY51" fmla="*/ 2471737 h 4150302"/>
                <a:gd name="connsiteX52" fmla="*/ 194232 w 2063611"/>
                <a:gd name="connsiteY52" fmla="*/ 2512695 h 4150302"/>
                <a:gd name="connsiteX53" fmla="*/ 294245 w 2063611"/>
                <a:gd name="connsiteY53" fmla="*/ 2551747 h 4150302"/>
                <a:gd name="connsiteX54" fmla="*/ 69455 w 2063611"/>
                <a:gd name="connsiteY54" fmla="*/ 2582227 h 4150302"/>
                <a:gd name="connsiteX55" fmla="*/ 51357 w 2063611"/>
                <a:gd name="connsiteY55" fmla="*/ 2652712 h 4150302"/>
                <a:gd name="connsiteX56" fmla="*/ 103745 w 2063611"/>
                <a:gd name="connsiteY56" fmla="*/ 2686050 h 4150302"/>
                <a:gd name="connsiteX57" fmla="*/ 207567 w 2063611"/>
                <a:gd name="connsiteY57" fmla="*/ 2720340 h 4150302"/>
                <a:gd name="connsiteX58" fmla="*/ 255192 w 2063611"/>
                <a:gd name="connsiteY58" fmla="*/ 2748915 h 4150302"/>
                <a:gd name="connsiteX59" fmla="*/ 351395 w 2063611"/>
                <a:gd name="connsiteY59" fmla="*/ 2726055 h 4150302"/>
                <a:gd name="connsiteX60" fmla="*/ 247572 w 2063611"/>
                <a:gd name="connsiteY60" fmla="*/ 2751772 h 4150302"/>
                <a:gd name="connsiteX61" fmla="*/ 38022 w 2063611"/>
                <a:gd name="connsiteY61" fmla="*/ 2799397 h 4150302"/>
                <a:gd name="connsiteX62" fmla="*/ 38975 w 2063611"/>
                <a:gd name="connsiteY62" fmla="*/ 2858452 h 4150302"/>
                <a:gd name="connsiteX63" fmla="*/ 81837 w 2063611"/>
                <a:gd name="connsiteY63" fmla="*/ 2887980 h 4150302"/>
                <a:gd name="connsiteX64" fmla="*/ 148512 w 2063611"/>
                <a:gd name="connsiteY64" fmla="*/ 2895600 h 4150302"/>
                <a:gd name="connsiteX65" fmla="*/ 336155 w 2063611"/>
                <a:gd name="connsiteY65" fmla="*/ 2907030 h 4150302"/>
                <a:gd name="connsiteX66" fmla="*/ 294245 w 2063611"/>
                <a:gd name="connsiteY66" fmla="*/ 2948940 h 4150302"/>
                <a:gd name="connsiteX67" fmla="*/ 354252 w 2063611"/>
                <a:gd name="connsiteY67" fmla="*/ 2973705 h 4150302"/>
                <a:gd name="connsiteX68" fmla="*/ 504747 w 2063611"/>
                <a:gd name="connsiteY68" fmla="*/ 3022282 h 4150302"/>
                <a:gd name="connsiteX69" fmla="*/ 596187 w 2063611"/>
                <a:gd name="connsiteY69" fmla="*/ 3050857 h 4150302"/>
                <a:gd name="connsiteX70" fmla="*/ 818120 w 2063611"/>
                <a:gd name="connsiteY70" fmla="*/ 2947035 h 4150302"/>
                <a:gd name="connsiteX71" fmla="*/ 950517 w 2063611"/>
                <a:gd name="connsiteY71" fmla="*/ 2920365 h 4150302"/>
                <a:gd name="connsiteX72" fmla="*/ 1041854 w 2063611"/>
                <a:gd name="connsiteY72" fmla="*/ 4098012 h 4150302"/>
                <a:gd name="connsiteX73" fmla="*/ 1102551 w 2063611"/>
                <a:gd name="connsiteY73" fmla="*/ 3850527 h 4150302"/>
                <a:gd name="connsiteX74" fmla="*/ 1112442 w 2063611"/>
                <a:gd name="connsiteY74" fmla="*/ 3013710 h 4150302"/>
                <a:gd name="connsiteX75" fmla="*/ 1184832 w 2063611"/>
                <a:gd name="connsiteY75" fmla="*/ 2989897 h 4150302"/>
                <a:gd name="connsiteX76" fmla="*/ 1461057 w 2063611"/>
                <a:gd name="connsiteY76" fmla="*/ 3019425 h 4150302"/>
                <a:gd name="connsiteX77" fmla="*/ 1554402 w 2063611"/>
                <a:gd name="connsiteY77" fmla="*/ 2995612 h 4150302"/>
                <a:gd name="connsiteX78" fmla="*/ 1672512 w 2063611"/>
                <a:gd name="connsiteY78" fmla="*/ 3023235 h 4150302"/>
                <a:gd name="connsiteX79" fmla="*/ 1741092 w 2063611"/>
                <a:gd name="connsiteY79" fmla="*/ 2988945 h 4150302"/>
                <a:gd name="connsiteX80" fmla="*/ 1886825 w 2063611"/>
                <a:gd name="connsiteY80" fmla="*/ 3002280 h 4150302"/>
                <a:gd name="connsiteX81" fmla="*/ 1881110 w 2063611"/>
                <a:gd name="connsiteY81" fmla="*/ 2937510 h 4150302"/>
                <a:gd name="connsiteX82" fmla="*/ 1957310 w 2063611"/>
                <a:gd name="connsiteY82" fmla="*/ 2940367 h 4150302"/>
                <a:gd name="connsiteX83" fmla="*/ 1941117 w 2063611"/>
                <a:gd name="connsiteY83" fmla="*/ 2906077 h 4150302"/>
                <a:gd name="connsiteX84" fmla="*/ 1836342 w 2063611"/>
                <a:gd name="connsiteY84" fmla="*/ 2846070 h 4150302"/>
                <a:gd name="connsiteX85" fmla="*/ 1876347 w 2063611"/>
                <a:gd name="connsiteY85" fmla="*/ 2811780 h 4150302"/>
                <a:gd name="connsiteX86" fmla="*/ 1902065 w 2063611"/>
                <a:gd name="connsiteY86" fmla="*/ 2783205 h 4150302"/>
                <a:gd name="connsiteX87" fmla="*/ 2024937 w 2063611"/>
                <a:gd name="connsiteY87" fmla="*/ 2750820 h 4150302"/>
                <a:gd name="connsiteX88" fmla="*/ 2029700 w 2063611"/>
                <a:gd name="connsiteY88" fmla="*/ 2704147 h 4150302"/>
                <a:gd name="connsiteX89" fmla="*/ 2001125 w 2063611"/>
                <a:gd name="connsiteY89" fmla="*/ 2663190 h 4150302"/>
                <a:gd name="connsiteX90" fmla="*/ 1936355 w 2063611"/>
                <a:gd name="connsiteY90" fmla="*/ 2638425 h 4150302"/>
                <a:gd name="connsiteX91" fmla="*/ 1785860 w 2063611"/>
                <a:gd name="connsiteY91" fmla="*/ 2644140 h 4150302"/>
                <a:gd name="connsiteX92" fmla="*/ 1490585 w 2063611"/>
                <a:gd name="connsiteY92" fmla="*/ 2531745 h 4150302"/>
                <a:gd name="connsiteX93" fmla="*/ 1584882 w 2063611"/>
                <a:gd name="connsiteY93" fmla="*/ 2527935 h 4150302"/>
                <a:gd name="connsiteX94" fmla="*/ 1817292 w 2063611"/>
                <a:gd name="connsiteY94" fmla="*/ 2559367 h 4150302"/>
                <a:gd name="connsiteX95" fmla="*/ 1931592 w 2063611"/>
                <a:gd name="connsiteY95" fmla="*/ 2442210 h 4150302"/>
                <a:gd name="connsiteX96" fmla="*/ 1993505 w 2063611"/>
                <a:gd name="connsiteY96" fmla="*/ 2409825 h 4150302"/>
                <a:gd name="connsiteX97" fmla="*/ 1985885 w 2063611"/>
                <a:gd name="connsiteY97" fmla="*/ 2380297 h 4150302"/>
                <a:gd name="connsiteX98" fmla="*/ 1542020 w 2063611"/>
                <a:gd name="connsiteY98" fmla="*/ 2321242 h 4150302"/>
                <a:gd name="connsiteX99" fmla="*/ 1547735 w 2063611"/>
                <a:gd name="connsiteY99" fmla="*/ 2275522 h 4150302"/>
                <a:gd name="connsiteX100" fmla="*/ 1816340 w 2063611"/>
                <a:gd name="connsiteY100" fmla="*/ 2284095 h 4150302"/>
                <a:gd name="connsiteX101" fmla="*/ 1987790 w 2063611"/>
                <a:gd name="connsiteY101" fmla="*/ 2151697 h 4150302"/>
                <a:gd name="connsiteX102" fmla="*/ 2006840 w 2063611"/>
                <a:gd name="connsiteY102" fmla="*/ 2117407 h 4150302"/>
                <a:gd name="connsiteX103" fmla="*/ 1692515 w 2063611"/>
                <a:gd name="connsiteY103" fmla="*/ 2054542 h 4150302"/>
                <a:gd name="connsiteX104" fmla="*/ 1801100 w 2063611"/>
                <a:gd name="connsiteY104" fmla="*/ 2020252 h 4150302"/>
                <a:gd name="connsiteX105" fmla="*/ 1829675 w 2063611"/>
                <a:gd name="connsiteY105" fmla="*/ 1993582 h 4150302"/>
                <a:gd name="connsiteX106" fmla="*/ 1868727 w 2063611"/>
                <a:gd name="connsiteY106" fmla="*/ 1927860 h 4150302"/>
                <a:gd name="connsiteX107" fmla="*/ 1593455 w 2063611"/>
                <a:gd name="connsiteY107" fmla="*/ 1862137 h 4150302"/>
                <a:gd name="connsiteX108" fmla="*/ 1816340 w 2063611"/>
                <a:gd name="connsiteY108" fmla="*/ 1730692 h 4150302"/>
                <a:gd name="connsiteX109" fmla="*/ 1584882 w 2063611"/>
                <a:gd name="connsiteY109" fmla="*/ 1722120 h 4150302"/>
                <a:gd name="connsiteX110" fmla="*/ 1632507 w 2063611"/>
                <a:gd name="connsiteY110" fmla="*/ 1685925 h 4150302"/>
                <a:gd name="connsiteX111" fmla="*/ 1641080 w 2063611"/>
                <a:gd name="connsiteY111" fmla="*/ 1644967 h 4150302"/>
                <a:gd name="connsiteX112" fmla="*/ 1430577 w 2063611"/>
                <a:gd name="connsiteY112" fmla="*/ 1605915 h 4150302"/>
                <a:gd name="connsiteX113" fmla="*/ 1512492 w 2063611"/>
                <a:gd name="connsiteY113" fmla="*/ 1549717 h 4150302"/>
                <a:gd name="connsiteX114" fmla="*/ 1690610 w 2063611"/>
                <a:gd name="connsiteY114" fmla="*/ 1452562 h 4150302"/>
                <a:gd name="connsiteX115" fmla="*/ 1532495 w 2063611"/>
                <a:gd name="connsiteY115" fmla="*/ 1428750 h 4150302"/>
                <a:gd name="connsiteX116" fmla="*/ 1513445 w 2063611"/>
                <a:gd name="connsiteY116" fmla="*/ 1381125 h 4150302"/>
                <a:gd name="connsiteX117" fmla="*/ 1275320 w 2063611"/>
                <a:gd name="connsiteY117" fmla="*/ 1353502 h 4150302"/>
                <a:gd name="connsiteX118" fmla="*/ 1561070 w 2063611"/>
                <a:gd name="connsiteY118" fmla="*/ 1321117 h 4150302"/>
                <a:gd name="connsiteX119" fmla="*/ 1586787 w 2063611"/>
                <a:gd name="connsiteY119" fmla="*/ 1202055 h 4150302"/>
                <a:gd name="connsiteX120" fmla="*/ 1433435 w 2063611"/>
                <a:gd name="connsiteY120" fmla="*/ 1143952 h 4150302"/>
                <a:gd name="connsiteX121" fmla="*/ 1120062 w 2063611"/>
                <a:gd name="connsiteY121" fmla="*/ 1087755 h 4150302"/>
                <a:gd name="connsiteX122" fmla="*/ 1302942 w 2063611"/>
                <a:gd name="connsiteY122" fmla="*/ 1102042 h 4150302"/>
                <a:gd name="connsiteX123" fmla="*/ 1399145 w 2063611"/>
                <a:gd name="connsiteY123" fmla="*/ 1087755 h 4150302"/>
                <a:gd name="connsiteX124" fmla="*/ 1501062 w 2063611"/>
                <a:gd name="connsiteY124" fmla="*/ 1033462 h 4150302"/>
                <a:gd name="connsiteX125" fmla="*/ 1524875 w 2063611"/>
                <a:gd name="connsiteY125" fmla="*/ 962025 h 4150302"/>
                <a:gd name="connsiteX126" fmla="*/ 1414385 w 2063611"/>
                <a:gd name="connsiteY126" fmla="*/ 931545 h 4150302"/>
                <a:gd name="connsiteX127" fmla="*/ 1147685 w 2063611"/>
                <a:gd name="connsiteY127" fmla="*/ 896302 h 4150302"/>
                <a:gd name="connsiteX128" fmla="*/ 1297227 w 2063611"/>
                <a:gd name="connsiteY128" fmla="*/ 877252 h 4150302"/>
                <a:gd name="connsiteX129" fmla="*/ 1344852 w 2063611"/>
                <a:gd name="connsiteY129" fmla="*/ 861060 h 4150302"/>
                <a:gd name="connsiteX130" fmla="*/ 1473440 w 2063611"/>
                <a:gd name="connsiteY130" fmla="*/ 824865 h 4150302"/>
                <a:gd name="connsiteX131" fmla="*/ 1356282 w 2063611"/>
                <a:gd name="connsiteY131" fmla="*/ 791527 h 4150302"/>
                <a:gd name="connsiteX132" fmla="*/ 1123872 w 2063611"/>
                <a:gd name="connsiteY132" fmla="*/ 748665 h 4150302"/>
                <a:gd name="connsiteX133" fmla="*/ 1012430 w 2063611"/>
                <a:gd name="connsiteY133" fmla="*/ 648652 h 4150302"/>
                <a:gd name="connsiteX134" fmla="*/ 1081010 w 2063611"/>
                <a:gd name="connsiteY134" fmla="*/ 666750 h 4150302"/>
                <a:gd name="connsiteX135" fmla="*/ 1237220 w 2063611"/>
                <a:gd name="connsiteY135" fmla="*/ 720090 h 4150302"/>
                <a:gd name="connsiteX136" fmla="*/ 1382000 w 2063611"/>
                <a:gd name="connsiteY136" fmla="*/ 660082 h 4150302"/>
                <a:gd name="connsiteX137" fmla="*/ 1167687 w 2063611"/>
                <a:gd name="connsiteY137" fmla="*/ 582930 h 4150302"/>
                <a:gd name="connsiteX138" fmla="*/ 1173402 w 2063611"/>
                <a:gd name="connsiteY138" fmla="*/ 506730 h 4150302"/>
                <a:gd name="connsiteX139" fmla="*/ 1221027 w 2063611"/>
                <a:gd name="connsiteY139" fmla="*/ 408622 h 4150302"/>
                <a:gd name="connsiteX140" fmla="*/ 1244840 w 2063611"/>
                <a:gd name="connsiteY140" fmla="*/ 291465 h 4150302"/>
                <a:gd name="connsiteX141" fmla="*/ 1028622 w 2063611"/>
                <a:gd name="connsiteY141" fmla="*/ 443865 h 4150302"/>
                <a:gd name="connsiteX142" fmla="*/ 1051482 w 2063611"/>
                <a:gd name="connsiteY142" fmla="*/ 315277 h 4150302"/>
                <a:gd name="connsiteX143" fmla="*/ 1045767 w 2063611"/>
                <a:gd name="connsiteY143" fmla="*/ 244792 h 4150302"/>
                <a:gd name="connsiteX144" fmla="*/ 1105775 w 2063611"/>
                <a:gd name="connsiteY144" fmla="*/ 204787 h 4150302"/>
                <a:gd name="connsiteX145" fmla="*/ 1057197 w 2063611"/>
                <a:gd name="connsiteY145" fmla="*/ 178117 h 4150302"/>
                <a:gd name="connsiteX146" fmla="*/ 984807 w 2063611"/>
                <a:gd name="connsiteY146" fmla="*/ 184785 h 4150302"/>
                <a:gd name="connsiteX147" fmla="*/ 989570 w 2063611"/>
                <a:gd name="connsiteY147" fmla="*/ 104775 h 4150302"/>
                <a:gd name="connsiteX148" fmla="*/ 941945 w 2063611"/>
                <a:gd name="connsiteY148" fmla="*/ 0 h 4150302"/>
                <a:gd name="connsiteX149" fmla="*/ 941945 w 2063611"/>
                <a:gd name="connsiteY149" fmla="*/ 0 h 4150302"/>
                <a:gd name="connsiteX150" fmla="*/ 941945 w 2063611"/>
                <a:gd name="connsiteY150" fmla="*/ 0 h 4150302"/>
                <a:gd name="connsiteX151" fmla="*/ 879080 w 2063611"/>
                <a:gd name="connsiteY151" fmla="*/ 280035 h 4150302"/>
                <a:gd name="connsiteX152" fmla="*/ 900987 w 2063611"/>
                <a:gd name="connsiteY152" fmla="*/ 320040 h 4150302"/>
                <a:gd name="connsiteX153" fmla="*/ 879080 w 2063611"/>
                <a:gd name="connsiteY153" fmla="*/ 280035 h 4150302"/>
                <a:gd name="connsiteX154" fmla="*/ 856220 w 2063611"/>
                <a:gd name="connsiteY154" fmla="*/ 397192 h 4150302"/>
                <a:gd name="connsiteX155" fmla="*/ 869555 w 2063611"/>
                <a:gd name="connsiteY155" fmla="*/ 428625 h 4150302"/>
                <a:gd name="connsiteX156" fmla="*/ 856220 w 2063611"/>
                <a:gd name="connsiteY156" fmla="*/ 397192 h 4150302"/>
                <a:gd name="connsiteX157" fmla="*/ 1109585 w 2063611"/>
                <a:gd name="connsiteY157" fmla="*/ 462915 h 4150302"/>
                <a:gd name="connsiteX158" fmla="*/ 1059102 w 2063611"/>
                <a:gd name="connsiteY158" fmla="*/ 503872 h 4150302"/>
                <a:gd name="connsiteX159" fmla="*/ 1109585 w 2063611"/>
                <a:gd name="connsiteY159" fmla="*/ 462915 h 4150302"/>
                <a:gd name="connsiteX160" fmla="*/ 1001952 w 2063611"/>
                <a:gd name="connsiteY160" fmla="*/ 577215 h 4150302"/>
                <a:gd name="connsiteX161" fmla="*/ 1021955 w 2063611"/>
                <a:gd name="connsiteY161" fmla="*/ 592455 h 4150302"/>
                <a:gd name="connsiteX162" fmla="*/ 1001952 w 2063611"/>
                <a:gd name="connsiteY162" fmla="*/ 577215 h 4150302"/>
                <a:gd name="connsiteX163" fmla="*/ 1001952 w 2063611"/>
                <a:gd name="connsiteY163" fmla="*/ 577215 h 4150302"/>
                <a:gd name="connsiteX164" fmla="*/ 1103870 w 2063611"/>
                <a:gd name="connsiteY164" fmla="*/ 596265 h 4150302"/>
                <a:gd name="connsiteX165" fmla="*/ 1103870 w 2063611"/>
                <a:gd name="connsiteY165" fmla="*/ 596265 h 4150302"/>
                <a:gd name="connsiteX166" fmla="*/ 1243887 w 2063611"/>
                <a:gd name="connsiteY166" fmla="*/ 625792 h 4150302"/>
                <a:gd name="connsiteX167" fmla="*/ 1243887 w 2063611"/>
                <a:gd name="connsiteY167" fmla="*/ 625792 h 4150302"/>
                <a:gd name="connsiteX168" fmla="*/ 1025765 w 2063611"/>
                <a:gd name="connsiteY168" fmla="*/ 753427 h 4150302"/>
                <a:gd name="connsiteX169" fmla="*/ 1021002 w 2063611"/>
                <a:gd name="connsiteY169" fmla="*/ 773430 h 4150302"/>
                <a:gd name="connsiteX170" fmla="*/ 1025765 w 2063611"/>
                <a:gd name="connsiteY170" fmla="*/ 753427 h 4150302"/>
                <a:gd name="connsiteX171" fmla="*/ 1025765 w 2063611"/>
                <a:gd name="connsiteY171" fmla="*/ 753427 h 4150302"/>
                <a:gd name="connsiteX172" fmla="*/ 954327 w 2063611"/>
                <a:gd name="connsiteY172" fmla="*/ 860107 h 4150302"/>
                <a:gd name="connsiteX173" fmla="*/ 954327 w 2063611"/>
                <a:gd name="connsiteY173" fmla="*/ 860107 h 4150302"/>
                <a:gd name="connsiteX174" fmla="*/ 1029575 w 2063611"/>
                <a:gd name="connsiteY174" fmla="*/ 877252 h 4150302"/>
                <a:gd name="connsiteX175" fmla="*/ 1029575 w 2063611"/>
                <a:gd name="connsiteY175" fmla="*/ 877252 h 4150302"/>
                <a:gd name="connsiteX176" fmla="*/ 914322 w 2063611"/>
                <a:gd name="connsiteY176" fmla="*/ 881062 h 4150302"/>
                <a:gd name="connsiteX177" fmla="*/ 914322 w 2063611"/>
                <a:gd name="connsiteY177" fmla="*/ 881062 h 4150302"/>
                <a:gd name="connsiteX178" fmla="*/ 867650 w 2063611"/>
                <a:gd name="connsiteY178" fmla="*/ 897255 h 4150302"/>
                <a:gd name="connsiteX179" fmla="*/ 867650 w 2063611"/>
                <a:gd name="connsiteY179" fmla="*/ 897255 h 4150302"/>
                <a:gd name="connsiteX180" fmla="*/ 674292 w 2063611"/>
                <a:gd name="connsiteY180" fmla="*/ 897255 h 4150302"/>
                <a:gd name="connsiteX181" fmla="*/ 770495 w 2063611"/>
                <a:gd name="connsiteY181" fmla="*/ 939165 h 4150302"/>
                <a:gd name="connsiteX182" fmla="*/ 674292 w 2063611"/>
                <a:gd name="connsiteY182" fmla="*/ 897255 h 4150302"/>
                <a:gd name="connsiteX183" fmla="*/ 1525827 w 2063611"/>
                <a:gd name="connsiteY183" fmla="*/ 1320165 h 4150302"/>
                <a:gd name="connsiteX184" fmla="*/ 1525827 w 2063611"/>
                <a:gd name="connsiteY184" fmla="*/ 1320165 h 4150302"/>
                <a:gd name="connsiteX185" fmla="*/ 750492 w 2063611"/>
                <a:gd name="connsiteY185" fmla="*/ 1416367 h 4150302"/>
                <a:gd name="connsiteX186" fmla="*/ 750492 w 2063611"/>
                <a:gd name="connsiteY186" fmla="*/ 1416367 h 4150302"/>
                <a:gd name="connsiteX187" fmla="*/ 1551545 w 2063611"/>
                <a:gd name="connsiteY187" fmla="*/ 1757362 h 4150302"/>
                <a:gd name="connsiteX188" fmla="*/ 1551545 w 2063611"/>
                <a:gd name="connsiteY188" fmla="*/ 1757362 h 4150302"/>
                <a:gd name="connsiteX189" fmla="*/ 1759190 w 2063611"/>
                <a:gd name="connsiteY189" fmla="*/ 1800225 h 4150302"/>
                <a:gd name="connsiteX190" fmla="*/ 1759190 w 2063611"/>
                <a:gd name="connsiteY190" fmla="*/ 1800225 h 4150302"/>
                <a:gd name="connsiteX191" fmla="*/ 1762047 w 2063611"/>
                <a:gd name="connsiteY191" fmla="*/ 1999297 h 4150302"/>
                <a:gd name="connsiteX192" fmla="*/ 1762047 w 2063611"/>
                <a:gd name="connsiteY192" fmla="*/ 1999297 h 4150302"/>
                <a:gd name="connsiteX193" fmla="*/ 144702 w 2063611"/>
                <a:gd name="connsiteY193" fmla="*/ 2322195 h 4150302"/>
                <a:gd name="connsiteX194" fmla="*/ 144702 w 2063611"/>
                <a:gd name="connsiteY194" fmla="*/ 2322195 h 4150302"/>
                <a:gd name="connsiteX195" fmla="*/ 294245 w 2063611"/>
                <a:gd name="connsiteY195" fmla="*/ 2390775 h 4150302"/>
                <a:gd name="connsiteX196" fmla="*/ 461885 w 2063611"/>
                <a:gd name="connsiteY196" fmla="*/ 2419350 h 4150302"/>
                <a:gd name="connsiteX197" fmla="*/ 294245 w 2063611"/>
                <a:gd name="connsiteY197" fmla="*/ 2390775 h 4150302"/>
                <a:gd name="connsiteX198" fmla="*/ 510462 w 2063611"/>
                <a:gd name="connsiteY198" fmla="*/ 2399347 h 4150302"/>
                <a:gd name="connsiteX199" fmla="*/ 510462 w 2063611"/>
                <a:gd name="connsiteY199" fmla="*/ 2399347 h 4150302"/>
                <a:gd name="connsiteX200" fmla="*/ 416165 w 2063611"/>
                <a:gd name="connsiteY200" fmla="*/ 2728912 h 4150302"/>
                <a:gd name="connsiteX201" fmla="*/ 416165 w 2063611"/>
                <a:gd name="connsiteY201" fmla="*/ 2728912 h 4150302"/>
                <a:gd name="connsiteX0" fmla="*/ 941945 w 2063611"/>
                <a:gd name="connsiteY0" fmla="*/ 0 h 4135016"/>
                <a:gd name="connsiteX1" fmla="*/ 876222 w 2063611"/>
                <a:gd name="connsiteY1" fmla="*/ 98107 h 4135016"/>
                <a:gd name="connsiteX2" fmla="*/ 901940 w 2063611"/>
                <a:gd name="connsiteY2" fmla="*/ 231457 h 4135016"/>
                <a:gd name="connsiteX3" fmla="*/ 826692 w 2063611"/>
                <a:gd name="connsiteY3" fmla="*/ 186690 h 4135016"/>
                <a:gd name="connsiteX4" fmla="*/ 810500 w 2063611"/>
                <a:gd name="connsiteY4" fmla="*/ 294322 h 4135016"/>
                <a:gd name="connsiteX5" fmla="*/ 802880 w 2063611"/>
                <a:gd name="connsiteY5" fmla="*/ 320992 h 4135016"/>
                <a:gd name="connsiteX6" fmla="*/ 677150 w 2063611"/>
                <a:gd name="connsiteY6" fmla="*/ 374332 h 4135016"/>
                <a:gd name="connsiteX7" fmla="*/ 696200 w 2063611"/>
                <a:gd name="connsiteY7" fmla="*/ 443865 h 4135016"/>
                <a:gd name="connsiteX8" fmla="*/ 707630 w 2063611"/>
                <a:gd name="connsiteY8" fmla="*/ 532447 h 4135016"/>
                <a:gd name="connsiteX9" fmla="*/ 820977 w 2063611"/>
                <a:gd name="connsiteY9" fmla="*/ 566737 h 4135016"/>
                <a:gd name="connsiteX10" fmla="*/ 940040 w 2063611"/>
                <a:gd name="connsiteY10" fmla="*/ 570547 h 4135016"/>
                <a:gd name="connsiteX11" fmla="*/ 724775 w 2063611"/>
                <a:gd name="connsiteY11" fmla="*/ 611505 h 4135016"/>
                <a:gd name="connsiteX12" fmla="*/ 523797 w 2063611"/>
                <a:gd name="connsiteY12" fmla="*/ 594360 h 4135016"/>
                <a:gd name="connsiteX13" fmla="*/ 590472 w 2063611"/>
                <a:gd name="connsiteY13" fmla="*/ 641985 h 4135016"/>
                <a:gd name="connsiteX14" fmla="*/ 621905 w 2063611"/>
                <a:gd name="connsiteY14" fmla="*/ 681037 h 4135016"/>
                <a:gd name="connsiteX15" fmla="*/ 707630 w 2063611"/>
                <a:gd name="connsiteY15" fmla="*/ 721042 h 4135016"/>
                <a:gd name="connsiteX16" fmla="*/ 940040 w 2063611"/>
                <a:gd name="connsiteY16" fmla="*/ 681990 h 4135016"/>
                <a:gd name="connsiteX17" fmla="*/ 667625 w 2063611"/>
                <a:gd name="connsiteY17" fmla="*/ 751522 h 4135016"/>
                <a:gd name="connsiteX18" fmla="*/ 520940 w 2063611"/>
                <a:gd name="connsiteY18" fmla="*/ 781050 h 4135016"/>
                <a:gd name="connsiteX19" fmla="*/ 523797 w 2063611"/>
                <a:gd name="connsiteY19" fmla="*/ 839152 h 4135016"/>
                <a:gd name="connsiteX20" fmla="*/ 561897 w 2063611"/>
                <a:gd name="connsiteY20" fmla="*/ 905827 h 4135016"/>
                <a:gd name="connsiteX21" fmla="*/ 495222 w 2063611"/>
                <a:gd name="connsiteY21" fmla="*/ 951547 h 4135016"/>
                <a:gd name="connsiteX22" fmla="*/ 402830 w 2063611"/>
                <a:gd name="connsiteY22" fmla="*/ 965835 h 4135016"/>
                <a:gd name="connsiteX23" fmla="*/ 539990 w 2063611"/>
                <a:gd name="connsiteY23" fmla="*/ 1060132 h 4135016"/>
                <a:gd name="connsiteX24" fmla="*/ 722870 w 2063611"/>
                <a:gd name="connsiteY24" fmla="*/ 1148715 h 4135016"/>
                <a:gd name="connsiteX25" fmla="*/ 401877 w 2063611"/>
                <a:gd name="connsiteY25" fmla="*/ 1197292 h 4135016"/>
                <a:gd name="connsiteX26" fmla="*/ 523797 w 2063611"/>
                <a:gd name="connsiteY26" fmla="*/ 1303020 h 4135016"/>
                <a:gd name="connsiteX27" fmla="*/ 359015 w 2063611"/>
                <a:gd name="connsiteY27" fmla="*/ 1358265 h 4135016"/>
                <a:gd name="connsiteX28" fmla="*/ 630477 w 2063611"/>
                <a:gd name="connsiteY28" fmla="*/ 1405890 h 4135016"/>
                <a:gd name="connsiteX29" fmla="*/ 610475 w 2063611"/>
                <a:gd name="connsiteY29" fmla="*/ 1480185 h 4135016"/>
                <a:gd name="connsiteX30" fmla="*/ 279005 w 2063611"/>
                <a:gd name="connsiteY30" fmla="*/ 1581150 h 4135016"/>
                <a:gd name="connsiteX31" fmla="*/ 543800 w 2063611"/>
                <a:gd name="connsiteY31" fmla="*/ 1681162 h 4135016"/>
                <a:gd name="connsiteX32" fmla="*/ 620000 w 2063611"/>
                <a:gd name="connsiteY32" fmla="*/ 1659255 h 4135016"/>
                <a:gd name="connsiteX33" fmla="*/ 727632 w 2063611"/>
                <a:gd name="connsiteY33" fmla="*/ 1655445 h 4135016"/>
                <a:gd name="connsiteX34" fmla="*/ 597140 w 2063611"/>
                <a:gd name="connsiteY34" fmla="*/ 1752600 h 4135016"/>
                <a:gd name="connsiteX35" fmla="*/ 210425 w 2063611"/>
                <a:gd name="connsiteY35" fmla="*/ 1787842 h 4135016"/>
                <a:gd name="connsiteX36" fmla="*/ 207567 w 2063611"/>
                <a:gd name="connsiteY36" fmla="*/ 1855470 h 4135016"/>
                <a:gd name="connsiteX37" fmla="*/ 328535 w 2063611"/>
                <a:gd name="connsiteY37" fmla="*/ 1906905 h 4135016"/>
                <a:gd name="connsiteX38" fmla="*/ 465695 w 2063611"/>
                <a:gd name="connsiteY38" fmla="*/ 1909762 h 4135016"/>
                <a:gd name="connsiteX39" fmla="*/ 546657 w 2063611"/>
                <a:gd name="connsiteY39" fmla="*/ 1945957 h 4135016"/>
                <a:gd name="connsiteX40" fmla="*/ 595235 w 2063611"/>
                <a:gd name="connsiteY40" fmla="*/ 1997392 h 4135016"/>
                <a:gd name="connsiteX41" fmla="*/ 268527 w 2063611"/>
                <a:gd name="connsiteY41" fmla="*/ 2017395 h 4135016"/>
                <a:gd name="connsiteX42" fmla="*/ 229475 w 2063611"/>
                <a:gd name="connsiteY42" fmla="*/ 2042160 h 4135016"/>
                <a:gd name="connsiteX43" fmla="*/ 255192 w 2063611"/>
                <a:gd name="connsiteY43" fmla="*/ 2085022 h 4135016"/>
                <a:gd name="connsiteX44" fmla="*/ 413307 w 2063611"/>
                <a:gd name="connsiteY44" fmla="*/ 2144077 h 4135016"/>
                <a:gd name="connsiteX45" fmla="*/ 473315 w 2063611"/>
                <a:gd name="connsiteY45" fmla="*/ 2166937 h 4135016"/>
                <a:gd name="connsiteX46" fmla="*/ 262812 w 2063611"/>
                <a:gd name="connsiteY46" fmla="*/ 2221230 h 4135016"/>
                <a:gd name="connsiteX47" fmla="*/ 98982 w 2063611"/>
                <a:gd name="connsiteY47" fmla="*/ 2243137 h 4135016"/>
                <a:gd name="connsiteX48" fmla="*/ 38022 w 2063611"/>
                <a:gd name="connsiteY48" fmla="*/ 2283142 h 4135016"/>
                <a:gd name="connsiteX49" fmla="*/ 77075 w 2063611"/>
                <a:gd name="connsiteY49" fmla="*/ 2346007 h 4135016"/>
                <a:gd name="connsiteX50" fmla="*/ 196137 w 2063611"/>
                <a:gd name="connsiteY50" fmla="*/ 2437447 h 4135016"/>
                <a:gd name="connsiteX51" fmla="*/ 165657 w 2063611"/>
                <a:gd name="connsiteY51" fmla="*/ 2471737 h 4135016"/>
                <a:gd name="connsiteX52" fmla="*/ 194232 w 2063611"/>
                <a:gd name="connsiteY52" fmla="*/ 2512695 h 4135016"/>
                <a:gd name="connsiteX53" fmla="*/ 294245 w 2063611"/>
                <a:gd name="connsiteY53" fmla="*/ 2551747 h 4135016"/>
                <a:gd name="connsiteX54" fmla="*/ 69455 w 2063611"/>
                <a:gd name="connsiteY54" fmla="*/ 2582227 h 4135016"/>
                <a:gd name="connsiteX55" fmla="*/ 51357 w 2063611"/>
                <a:gd name="connsiteY55" fmla="*/ 2652712 h 4135016"/>
                <a:gd name="connsiteX56" fmla="*/ 103745 w 2063611"/>
                <a:gd name="connsiteY56" fmla="*/ 2686050 h 4135016"/>
                <a:gd name="connsiteX57" fmla="*/ 207567 w 2063611"/>
                <a:gd name="connsiteY57" fmla="*/ 2720340 h 4135016"/>
                <a:gd name="connsiteX58" fmla="*/ 255192 w 2063611"/>
                <a:gd name="connsiteY58" fmla="*/ 2748915 h 4135016"/>
                <a:gd name="connsiteX59" fmla="*/ 351395 w 2063611"/>
                <a:gd name="connsiteY59" fmla="*/ 2726055 h 4135016"/>
                <a:gd name="connsiteX60" fmla="*/ 247572 w 2063611"/>
                <a:gd name="connsiteY60" fmla="*/ 2751772 h 4135016"/>
                <a:gd name="connsiteX61" fmla="*/ 38022 w 2063611"/>
                <a:gd name="connsiteY61" fmla="*/ 2799397 h 4135016"/>
                <a:gd name="connsiteX62" fmla="*/ 38975 w 2063611"/>
                <a:gd name="connsiteY62" fmla="*/ 2858452 h 4135016"/>
                <a:gd name="connsiteX63" fmla="*/ 81837 w 2063611"/>
                <a:gd name="connsiteY63" fmla="*/ 2887980 h 4135016"/>
                <a:gd name="connsiteX64" fmla="*/ 148512 w 2063611"/>
                <a:gd name="connsiteY64" fmla="*/ 2895600 h 4135016"/>
                <a:gd name="connsiteX65" fmla="*/ 336155 w 2063611"/>
                <a:gd name="connsiteY65" fmla="*/ 2907030 h 4135016"/>
                <a:gd name="connsiteX66" fmla="*/ 294245 w 2063611"/>
                <a:gd name="connsiteY66" fmla="*/ 2948940 h 4135016"/>
                <a:gd name="connsiteX67" fmla="*/ 354252 w 2063611"/>
                <a:gd name="connsiteY67" fmla="*/ 2973705 h 4135016"/>
                <a:gd name="connsiteX68" fmla="*/ 504747 w 2063611"/>
                <a:gd name="connsiteY68" fmla="*/ 3022282 h 4135016"/>
                <a:gd name="connsiteX69" fmla="*/ 596187 w 2063611"/>
                <a:gd name="connsiteY69" fmla="*/ 3050857 h 4135016"/>
                <a:gd name="connsiteX70" fmla="*/ 818120 w 2063611"/>
                <a:gd name="connsiteY70" fmla="*/ 2947035 h 4135016"/>
                <a:gd name="connsiteX71" fmla="*/ 950517 w 2063611"/>
                <a:gd name="connsiteY71" fmla="*/ 2920365 h 4135016"/>
                <a:gd name="connsiteX72" fmla="*/ 1041854 w 2063611"/>
                <a:gd name="connsiteY72" fmla="*/ 4098012 h 4135016"/>
                <a:gd name="connsiteX73" fmla="*/ 1102551 w 2063611"/>
                <a:gd name="connsiteY73" fmla="*/ 3850527 h 4135016"/>
                <a:gd name="connsiteX74" fmla="*/ 1112442 w 2063611"/>
                <a:gd name="connsiteY74" fmla="*/ 3013710 h 4135016"/>
                <a:gd name="connsiteX75" fmla="*/ 1184832 w 2063611"/>
                <a:gd name="connsiteY75" fmla="*/ 2989897 h 4135016"/>
                <a:gd name="connsiteX76" fmla="*/ 1461057 w 2063611"/>
                <a:gd name="connsiteY76" fmla="*/ 3019425 h 4135016"/>
                <a:gd name="connsiteX77" fmla="*/ 1554402 w 2063611"/>
                <a:gd name="connsiteY77" fmla="*/ 2995612 h 4135016"/>
                <a:gd name="connsiteX78" fmla="*/ 1672512 w 2063611"/>
                <a:gd name="connsiteY78" fmla="*/ 3023235 h 4135016"/>
                <a:gd name="connsiteX79" fmla="*/ 1741092 w 2063611"/>
                <a:gd name="connsiteY79" fmla="*/ 2988945 h 4135016"/>
                <a:gd name="connsiteX80" fmla="*/ 1886825 w 2063611"/>
                <a:gd name="connsiteY80" fmla="*/ 3002280 h 4135016"/>
                <a:gd name="connsiteX81" fmla="*/ 1881110 w 2063611"/>
                <a:gd name="connsiteY81" fmla="*/ 2937510 h 4135016"/>
                <a:gd name="connsiteX82" fmla="*/ 1957310 w 2063611"/>
                <a:gd name="connsiteY82" fmla="*/ 2940367 h 4135016"/>
                <a:gd name="connsiteX83" fmla="*/ 1941117 w 2063611"/>
                <a:gd name="connsiteY83" fmla="*/ 2906077 h 4135016"/>
                <a:gd name="connsiteX84" fmla="*/ 1836342 w 2063611"/>
                <a:gd name="connsiteY84" fmla="*/ 2846070 h 4135016"/>
                <a:gd name="connsiteX85" fmla="*/ 1876347 w 2063611"/>
                <a:gd name="connsiteY85" fmla="*/ 2811780 h 4135016"/>
                <a:gd name="connsiteX86" fmla="*/ 1902065 w 2063611"/>
                <a:gd name="connsiteY86" fmla="*/ 2783205 h 4135016"/>
                <a:gd name="connsiteX87" fmla="*/ 2024937 w 2063611"/>
                <a:gd name="connsiteY87" fmla="*/ 2750820 h 4135016"/>
                <a:gd name="connsiteX88" fmla="*/ 2029700 w 2063611"/>
                <a:gd name="connsiteY88" fmla="*/ 2704147 h 4135016"/>
                <a:gd name="connsiteX89" fmla="*/ 2001125 w 2063611"/>
                <a:gd name="connsiteY89" fmla="*/ 2663190 h 4135016"/>
                <a:gd name="connsiteX90" fmla="*/ 1936355 w 2063611"/>
                <a:gd name="connsiteY90" fmla="*/ 2638425 h 4135016"/>
                <a:gd name="connsiteX91" fmla="*/ 1785860 w 2063611"/>
                <a:gd name="connsiteY91" fmla="*/ 2644140 h 4135016"/>
                <a:gd name="connsiteX92" fmla="*/ 1490585 w 2063611"/>
                <a:gd name="connsiteY92" fmla="*/ 2531745 h 4135016"/>
                <a:gd name="connsiteX93" fmla="*/ 1584882 w 2063611"/>
                <a:gd name="connsiteY93" fmla="*/ 2527935 h 4135016"/>
                <a:gd name="connsiteX94" fmla="*/ 1817292 w 2063611"/>
                <a:gd name="connsiteY94" fmla="*/ 2559367 h 4135016"/>
                <a:gd name="connsiteX95" fmla="*/ 1931592 w 2063611"/>
                <a:gd name="connsiteY95" fmla="*/ 2442210 h 4135016"/>
                <a:gd name="connsiteX96" fmla="*/ 1993505 w 2063611"/>
                <a:gd name="connsiteY96" fmla="*/ 2409825 h 4135016"/>
                <a:gd name="connsiteX97" fmla="*/ 1985885 w 2063611"/>
                <a:gd name="connsiteY97" fmla="*/ 2380297 h 4135016"/>
                <a:gd name="connsiteX98" fmla="*/ 1542020 w 2063611"/>
                <a:gd name="connsiteY98" fmla="*/ 2321242 h 4135016"/>
                <a:gd name="connsiteX99" fmla="*/ 1547735 w 2063611"/>
                <a:gd name="connsiteY99" fmla="*/ 2275522 h 4135016"/>
                <a:gd name="connsiteX100" fmla="*/ 1816340 w 2063611"/>
                <a:gd name="connsiteY100" fmla="*/ 2284095 h 4135016"/>
                <a:gd name="connsiteX101" fmla="*/ 1987790 w 2063611"/>
                <a:gd name="connsiteY101" fmla="*/ 2151697 h 4135016"/>
                <a:gd name="connsiteX102" fmla="*/ 2006840 w 2063611"/>
                <a:gd name="connsiteY102" fmla="*/ 2117407 h 4135016"/>
                <a:gd name="connsiteX103" fmla="*/ 1692515 w 2063611"/>
                <a:gd name="connsiteY103" fmla="*/ 2054542 h 4135016"/>
                <a:gd name="connsiteX104" fmla="*/ 1801100 w 2063611"/>
                <a:gd name="connsiteY104" fmla="*/ 2020252 h 4135016"/>
                <a:gd name="connsiteX105" fmla="*/ 1829675 w 2063611"/>
                <a:gd name="connsiteY105" fmla="*/ 1993582 h 4135016"/>
                <a:gd name="connsiteX106" fmla="*/ 1868727 w 2063611"/>
                <a:gd name="connsiteY106" fmla="*/ 1927860 h 4135016"/>
                <a:gd name="connsiteX107" fmla="*/ 1593455 w 2063611"/>
                <a:gd name="connsiteY107" fmla="*/ 1862137 h 4135016"/>
                <a:gd name="connsiteX108" fmla="*/ 1816340 w 2063611"/>
                <a:gd name="connsiteY108" fmla="*/ 1730692 h 4135016"/>
                <a:gd name="connsiteX109" fmla="*/ 1584882 w 2063611"/>
                <a:gd name="connsiteY109" fmla="*/ 1722120 h 4135016"/>
                <a:gd name="connsiteX110" fmla="*/ 1632507 w 2063611"/>
                <a:gd name="connsiteY110" fmla="*/ 1685925 h 4135016"/>
                <a:gd name="connsiteX111" fmla="*/ 1641080 w 2063611"/>
                <a:gd name="connsiteY111" fmla="*/ 1644967 h 4135016"/>
                <a:gd name="connsiteX112" fmla="*/ 1430577 w 2063611"/>
                <a:gd name="connsiteY112" fmla="*/ 1605915 h 4135016"/>
                <a:gd name="connsiteX113" fmla="*/ 1512492 w 2063611"/>
                <a:gd name="connsiteY113" fmla="*/ 1549717 h 4135016"/>
                <a:gd name="connsiteX114" fmla="*/ 1690610 w 2063611"/>
                <a:gd name="connsiteY114" fmla="*/ 1452562 h 4135016"/>
                <a:gd name="connsiteX115" fmla="*/ 1532495 w 2063611"/>
                <a:gd name="connsiteY115" fmla="*/ 1428750 h 4135016"/>
                <a:gd name="connsiteX116" fmla="*/ 1513445 w 2063611"/>
                <a:gd name="connsiteY116" fmla="*/ 1381125 h 4135016"/>
                <a:gd name="connsiteX117" fmla="*/ 1275320 w 2063611"/>
                <a:gd name="connsiteY117" fmla="*/ 1353502 h 4135016"/>
                <a:gd name="connsiteX118" fmla="*/ 1561070 w 2063611"/>
                <a:gd name="connsiteY118" fmla="*/ 1321117 h 4135016"/>
                <a:gd name="connsiteX119" fmla="*/ 1586787 w 2063611"/>
                <a:gd name="connsiteY119" fmla="*/ 1202055 h 4135016"/>
                <a:gd name="connsiteX120" fmla="*/ 1433435 w 2063611"/>
                <a:gd name="connsiteY120" fmla="*/ 1143952 h 4135016"/>
                <a:gd name="connsiteX121" fmla="*/ 1120062 w 2063611"/>
                <a:gd name="connsiteY121" fmla="*/ 1087755 h 4135016"/>
                <a:gd name="connsiteX122" fmla="*/ 1302942 w 2063611"/>
                <a:gd name="connsiteY122" fmla="*/ 1102042 h 4135016"/>
                <a:gd name="connsiteX123" fmla="*/ 1399145 w 2063611"/>
                <a:gd name="connsiteY123" fmla="*/ 1087755 h 4135016"/>
                <a:gd name="connsiteX124" fmla="*/ 1501062 w 2063611"/>
                <a:gd name="connsiteY124" fmla="*/ 1033462 h 4135016"/>
                <a:gd name="connsiteX125" fmla="*/ 1524875 w 2063611"/>
                <a:gd name="connsiteY125" fmla="*/ 962025 h 4135016"/>
                <a:gd name="connsiteX126" fmla="*/ 1414385 w 2063611"/>
                <a:gd name="connsiteY126" fmla="*/ 931545 h 4135016"/>
                <a:gd name="connsiteX127" fmla="*/ 1147685 w 2063611"/>
                <a:gd name="connsiteY127" fmla="*/ 896302 h 4135016"/>
                <a:gd name="connsiteX128" fmla="*/ 1297227 w 2063611"/>
                <a:gd name="connsiteY128" fmla="*/ 877252 h 4135016"/>
                <a:gd name="connsiteX129" fmla="*/ 1344852 w 2063611"/>
                <a:gd name="connsiteY129" fmla="*/ 861060 h 4135016"/>
                <a:gd name="connsiteX130" fmla="*/ 1473440 w 2063611"/>
                <a:gd name="connsiteY130" fmla="*/ 824865 h 4135016"/>
                <a:gd name="connsiteX131" fmla="*/ 1356282 w 2063611"/>
                <a:gd name="connsiteY131" fmla="*/ 791527 h 4135016"/>
                <a:gd name="connsiteX132" fmla="*/ 1123872 w 2063611"/>
                <a:gd name="connsiteY132" fmla="*/ 748665 h 4135016"/>
                <a:gd name="connsiteX133" fmla="*/ 1012430 w 2063611"/>
                <a:gd name="connsiteY133" fmla="*/ 648652 h 4135016"/>
                <a:gd name="connsiteX134" fmla="*/ 1081010 w 2063611"/>
                <a:gd name="connsiteY134" fmla="*/ 666750 h 4135016"/>
                <a:gd name="connsiteX135" fmla="*/ 1237220 w 2063611"/>
                <a:gd name="connsiteY135" fmla="*/ 720090 h 4135016"/>
                <a:gd name="connsiteX136" fmla="*/ 1382000 w 2063611"/>
                <a:gd name="connsiteY136" fmla="*/ 660082 h 4135016"/>
                <a:gd name="connsiteX137" fmla="*/ 1167687 w 2063611"/>
                <a:gd name="connsiteY137" fmla="*/ 582930 h 4135016"/>
                <a:gd name="connsiteX138" fmla="*/ 1173402 w 2063611"/>
                <a:gd name="connsiteY138" fmla="*/ 506730 h 4135016"/>
                <a:gd name="connsiteX139" fmla="*/ 1221027 w 2063611"/>
                <a:gd name="connsiteY139" fmla="*/ 408622 h 4135016"/>
                <a:gd name="connsiteX140" fmla="*/ 1244840 w 2063611"/>
                <a:gd name="connsiteY140" fmla="*/ 291465 h 4135016"/>
                <a:gd name="connsiteX141" fmla="*/ 1028622 w 2063611"/>
                <a:gd name="connsiteY141" fmla="*/ 443865 h 4135016"/>
                <a:gd name="connsiteX142" fmla="*/ 1051482 w 2063611"/>
                <a:gd name="connsiteY142" fmla="*/ 315277 h 4135016"/>
                <a:gd name="connsiteX143" fmla="*/ 1045767 w 2063611"/>
                <a:gd name="connsiteY143" fmla="*/ 244792 h 4135016"/>
                <a:gd name="connsiteX144" fmla="*/ 1105775 w 2063611"/>
                <a:gd name="connsiteY144" fmla="*/ 204787 h 4135016"/>
                <a:gd name="connsiteX145" fmla="*/ 1057197 w 2063611"/>
                <a:gd name="connsiteY145" fmla="*/ 178117 h 4135016"/>
                <a:gd name="connsiteX146" fmla="*/ 984807 w 2063611"/>
                <a:gd name="connsiteY146" fmla="*/ 184785 h 4135016"/>
                <a:gd name="connsiteX147" fmla="*/ 989570 w 2063611"/>
                <a:gd name="connsiteY147" fmla="*/ 104775 h 4135016"/>
                <a:gd name="connsiteX148" fmla="*/ 941945 w 2063611"/>
                <a:gd name="connsiteY148" fmla="*/ 0 h 4135016"/>
                <a:gd name="connsiteX149" fmla="*/ 941945 w 2063611"/>
                <a:gd name="connsiteY149" fmla="*/ 0 h 4135016"/>
                <a:gd name="connsiteX150" fmla="*/ 941945 w 2063611"/>
                <a:gd name="connsiteY150" fmla="*/ 0 h 4135016"/>
                <a:gd name="connsiteX151" fmla="*/ 879080 w 2063611"/>
                <a:gd name="connsiteY151" fmla="*/ 280035 h 4135016"/>
                <a:gd name="connsiteX152" fmla="*/ 900987 w 2063611"/>
                <a:gd name="connsiteY152" fmla="*/ 320040 h 4135016"/>
                <a:gd name="connsiteX153" fmla="*/ 879080 w 2063611"/>
                <a:gd name="connsiteY153" fmla="*/ 280035 h 4135016"/>
                <a:gd name="connsiteX154" fmla="*/ 856220 w 2063611"/>
                <a:gd name="connsiteY154" fmla="*/ 397192 h 4135016"/>
                <a:gd name="connsiteX155" fmla="*/ 869555 w 2063611"/>
                <a:gd name="connsiteY155" fmla="*/ 428625 h 4135016"/>
                <a:gd name="connsiteX156" fmla="*/ 856220 w 2063611"/>
                <a:gd name="connsiteY156" fmla="*/ 397192 h 4135016"/>
                <a:gd name="connsiteX157" fmla="*/ 1109585 w 2063611"/>
                <a:gd name="connsiteY157" fmla="*/ 462915 h 4135016"/>
                <a:gd name="connsiteX158" fmla="*/ 1059102 w 2063611"/>
                <a:gd name="connsiteY158" fmla="*/ 503872 h 4135016"/>
                <a:gd name="connsiteX159" fmla="*/ 1109585 w 2063611"/>
                <a:gd name="connsiteY159" fmla="*/ 462915 h 4135016"/>
                <a:gd name="connsiteX160" fmla="*/ 1001952 w 2063611"/>
                <a:gd name="connsiteY160" fmla="*/ 577215 h 4135016"/>
                <a:gd name="connsiteX161" fmla="*/ 1021955 w 2063611"/>
                <a:gd name="connsiteY161" fmla="*/ 592455 h 4135016"/>
                <a:gd name="connsiteX162" fmla="*/ 1001952 w 2063611"/>
                <a:gd name="connsiteY162" fmla="*/ 577215 h 4135016"/>
                <a:gd name="connsiteX163" fmla="*/ 1001952 w 2063611"/>
                <a:gd name="connsiteY163" fmla="*/ 577215 h 4135016"/>
                <a:gd name="connsiteX164" fmla="*/ 1103870 w 2063611"/>
                <a:gd name="connsiteY164" fmla="*/ 596265 h 4135016"/>
                <a:gd name="connsiteX165" fmla="*/ 1103870 w 2063611"/>
                <a:gd name="connsiteY165" fmla="*/ 596265 h 4135016"/>
                <a:gd name="connsiteX166" fmla="*/ 1243887 w 2063611"/>
                <a:gd name="connsiteY166" fmla="*/ 625792 h 4135016"/>
                <a:gd name="connsiteX167" fmla="*/ 1243887 w 2063611"/>
                <a:gd name="connsiteY167" fmla="*/ 625792 h 4135016"/>
                <a:gd name="connsiteX168" fmla="*/ 1025765 w 2063611"/>
                <a:gd name="connsiteY168" fmla="*/ 753427 h 4135016"/>
                <a:gd name="connsiteX169" fmla="*/ 1021002 w 2063611"/>
                <a:gd name="connsiteY169" fmla="*/ 773430 h 4135016"/>
                <a:gd name="connsiteX170" fmla="*/ 1025765 w 2063611"/>
                <a:gd name="connsiteY170" fmla="*/ 753427 h 4135016"/>
                <a:gd name="connsiteX171" fmla="*/ 1025765 w 2063611"/>
                <a:gd name="connsiteY171" fmla="*/ 753427 h 4135016"/>
                <a:gd name="connsiteX172" fmla="*/ 954327 w 2063611"/>
                <a:gd name="connsiteY172" fmla="*/ 860107 h 4135016"/>
                <a:gd name="connsiteX173" fmla="*/ 954327 w 2063611"/>
                <a:gd name="connsiteY173" fmla="*/ 860107 h 4135016"/>
                <a:gd name="connsiteX174" fmla="*/ 1029575 w 2063611"/>
                <a:gd name="connsiteY174" fmla="*/ 877252 h 4135016"/>
                <a:gd name="connsiteX175" fmla="*/ 1029575 w 2063611"/>
                <a:gd name="connsiteY175" fmla="*/ 877252 h 4135016"/>
                <a:gd name="connsiteX176" fmla="*/ 914322 w 2063611"/>
                <a:gd name="connsiteY176" fmla="*/ 881062 h 4135016"/>
                <a:gd name="connsiteX177" fmla="*/ 914322 w 2063611"/>
                <a:gd name="connsiteY177" fmla="*/ 881062 h 4135016"/>
                <a:gd name="connsiteX178" fmla="*/ 867650 w 2063611"/>
                <a:gd name="connsiteY178" fmla="*/ 897255 h 4135016"/>
                <a:gd name="connsiteX179" fmla="*/ 867650 w 2063611"/>
                <a:gd name="connsiteY179" fmla="*/ 897255 h 4135016"/>
                <a:gd name="connsiteX180" fmla="*/ 674292 w 2063611"/>
                <a:gd name="connsiteY180" fmla="*/ 897255 h 4135016"/>
                <a:gd name="connsiteX181" fmla="*/ 770495 w 2063611"/>
                <a:gd name="connsiteY181" fmla="*/ 939165 h 4135016"/>
                <a:gd name="connsiteX182" fmla="*/ 674292 w 2063611"/>
                <a:gd name="connsiteY182" fmla="*/ 897255 h 4135016"/>
                <a:gd name="connsiteX183" fmla="*/ 1525827 w 2063611"/>
                <a:gd name="connsiteY183" fmla="*/ 1320165 h 4135016"/>
                <a:gd name="connsiteX184" fmla="*/ 1525827 w 2063611"/>
                <a:gd name="connsiteY184" fmla="*/ 1320165 h 4135016"/>
                <a:gd name="connsiteX185" fmla="*/ 750492 w 2063611"/>
                <a:gd name="connsiteY185" fmla="*/ 1416367 h 4135016"/>
                <a:gd name="connsiteX186" fmla="*/ 750492 w 2063611"/>
                <a:gd name="connsiteY186" fmla="*/ 1416367 h 4135016"/>
                <a:gd name="connsiteX187" fmla="*/ 1551545 w 2063611"/>
                <a:gd name="connsiteY187" fmla="*/ 1757362 h 4135016"/>
                <a:gd name="connsiteX188" fmla="*/ 1551545 w 2063611"/>
                <a:gd name="connsiteY188" fmla="*/ 1757362 h 4135016"/>
                <a:gd name="connsiteX189" fmla="*/ 1759190 w 2063611"/>
                <a:gd name="connsiteY189" fmla="*/ 1800225 h 4135016"/>
                <a:gd name="connsiteX190" fmla="*/ 1759190 w 2063611"/>
                <a:gd name="connsiteY190" fmla="*/ 1800225 h 4135016"/>
                <a:gd name="connsiteX191" fmla="*/ 1762047 w 2063611"/>
                <a:gd name="connsiteY191" fmla="*/ 1999297 h 4135016"/>
                <a:gd name="connsiteX192" fmla="*/ 1762047 w 2063611"/>
                <a:gd name="connsiteY192" fmla="*/ 1999297 h 4135016"/>
                <a:gd name="connsiteX193" fmla="*/ 144702 w 2063611"/>
                <a:gd name="connsiteY193" fmla="*/ 2322195 h 4135016"/>
                <a:gd name="connsiteX194" fmla="*/ 144702 w 2063611"/>
                <a:gd name="connsiteY194" fmla="*/ 2322195 h 4135016"/>
                <a:gd name="connsiteX195" fmla="*/ 294245 w 2063611"/>
                <a:gd name="connsiteY195" fmla="*/ 2390775 h 4135016"/>
                <a:gd name="connsiteX196" fmla="*/ 461885 w 2063611"/>
                <a:gd name="connsiteY196" fmla="*/ 2419350 h 4135016"/>
                <a:gd name="connsiteX197" fmla="*/ 294245 w 2063611"/>
                <a:gd name="connsiteY197" fmla="*/ 2390775 h 4135016"/>
                <a:gd name="connsiteX198" fmla="*/ 510462 w 2063611"/>
                <a:gd name="connsiteY198" fmla="*/ 2399347 h 4135016"/>
                <a:gd name="connsiteX199" fmla="*/ 510462 w 2063611"/>
                <a:gd name="connsiteY199" fmla="*/ 2399347 h 4135016"/>
                <a:gd name="connsiteX200" fmla="*/ 416165 w 2063611"/>
                <a:gd name="connsiteY200" fmla="*/ 2728912 h 4135016"/>
                <a:gd name="connsiteX201" fmla="*/ 416165 w 2063611"/>
                <a:gd name="connsiteY201" fmla="*/ 2728912 h 4135016"/>
                <a:gd name="connsiteX0" fmla="*/ 941945 w 2063611"/>
                <a:gd name="connsiteY0" fmla="*/ 0 h 4169977"/>
                <a:gd name="connsiteX1" fmla="*/ 876222 w 2063611"/>
                <a:gd name="connsiteY1" fmla="*/ 98107 h 4169977"/>
                <a:gd name="connsiteX2" fmla="*/ 901940 w 2063611"/>
                <a:gd name="connsiteY2" fmla="*/ 231457 h 4169977"/>
                <a:gd name="connsiteX3" fmla="*/ 826692 w 2063611"/>
                <a:gd name="connsiteY3" fmla="*/ 186690 h 4169977"/>
                <a:gd name="connsiteX4" fmla="*/ 810500 w 2063611"/>
                <a:gd name="connsiteY4" fmla="*/ 294322 h 4169977"/>
                <a:gd name="connsiteX5" fmla="*/ 802880 w 2063611"/>
                <a:gd name="connsiteY5" fmla="*/ 320992 h 4169977"/>
                <a:gd name="connsiteX6" fmla="*/ 677150 w 2063611"/>
                <a:gd name="connsiteY6" fmla="*/ 374332 h 4169977"/>
                <a:gd name="connsiteX7" fmla="*/ 696200 w 2063611"/>
                <a:gd name="connsiteY7" fmla="*/ 443865 h 4169977"/>
                <a:gd name="connsiteX8" fmla="*/ 707630 w 2063611"/>
                <a:gd name="connsiteY8" fmla="*/ 532447 h 4169977"/>
                <a:gd name="connsiteX9" fmla="*/ 820977 w 2063611"/>
                <a:gd name="connsiteY9" fmla="*/ 566737 h 4169977"/>
                <a:gd name="connsiteX10" fmla="*/ 940040 w 2063611"/>
                <a:gd name="connsiteY10" fmla="*/ 570547 h 4169977"/>
                <a:gd name="connsiteX11" fmla="*/ 724775 w 2063611"/>
                <a:gd name="connsiteY11" fmla="*/ 611505 h 4169977"/>
                <a:gd name="connsiteX12" fmla="*/ 523797 w 2063611"/>
                <a:gd name="connsiteY12" fmla="*/ 594360 h 4169977"/>
                <a:gd name="connsiteX13" fmla="*/ 590472 w 2063611"/>
                <a:gd name="connsiteY13" fmla="*/ 641985 h 4169977"/>
                <a:gd name="connsiteX14" fmla="*/ 621905 w 2063611"/>
                <a:gd name="connsiteY14" fmla="*/ 681037 h 4169977"/>
                <a:gd name="connsiteX15" fmla="*/ 707630 w 2063611"/>
                <a:gd name="connsiteY15" fmla="*/ 721042 h 4169977"/>
                <a:gd name="connsiteX16" fmla="*/ 940040 w 2063611"/>
                <a:gd name="connsiteY16" fmla="*/ 681990 h 4169977"/>
                <a:gd name="connsiteX17" fmla="*/ 667625 w 2063611"/>
                <a:gd name="connsiteY17" fmla="*/ 751522 h 4169977"/>
                <a:gd name="connsiteX18" fmla="*/ 520940 w 2063611"/>
                <a:gd name="connsiteY18" fmla="*/ 781050 h 4169977"/>
                <a:gd name="connsiteX19" fmla="*/ 523797 w 2063611"/>
                <a:gd name="connsiteY19" fmla="*/ 839152 h 4169977"/>
                <a:gd name="connsiteX20" fmla="*/ 561897 w 2063611"/>
                <a:gd name="connsiteY20" fmla="*/ 905827 h 4169977"/>
                <a:gd name="connsiteX21" fmla="*/ 495222 w 2063611"/>
                <a:gd name="connsiteY21" fmla="*/ 951547 h 4169977"/>
                <a:gd name="connsiteX22" fmla="*/ 402830 w 2063611"/>
                <a:gd name="connsiteY22" fmla="*/ 965835 h 4169977"/>
                <a:gd name="connsiteX23" fmla="*/ 539990 w 2063611"/>
                <a:gd name="connsiteY23" fmla="*/ 1060132 h 4169977"/>
                <a:gd name="connsiteX24" fmla="*/ 722870 w 2063611"/>
                <a:gd name="connsiteY24" fmla="*/ 1148715 h 4169977"/>
                <a:gd name="connsiteX25" fmla="*/ 401877 w 2063611"/>
                <a:gd name="connsiteY25" fmla="*/ 1197292 h 4169977"/>
                <a:gd name="connsiteX26" fmla="*/ 523797 w 2063611"/>
                <a:gd name="connsiteY26" fmla="*/ 1303020 h 4169977"/>
                <a:gd name="connsiteX27" fmla="*/ 359015 w 2063611"/>
                <a:gd name="connsiteY27" fmla="*/ 1358265 h 4169977"/>
                <a:gd name="connsiteX28" fmla="*/ 630477 w 2063611"/>
                <a:gd name="connsiteY28" fmla="*/ 1405890 h 4169977"/>
                <a:gd name="connsiteX29" fmla="*/ 610475 w 2063611"/>
                <a:gd name="connsiteY29" fmla="*/ 1480185 h 4169977"/>
                <a:gd name="connsiteX30" fmla="*/ 279005 w 2063611"/>
                <a:gd name="connsiteY30" fmla="*/ 1581150 h 4169977"/>
                <a:gd name="connsiteX31" fmla="*/ 543800 w 2063611"/>
                <a:gd name="connsiteY31" fmla="*/ 1681162 h 4169977"/>
                <a:gd name="connsiteX32" fmla="*/ 620000 w 2063611"/>
                <a:gd name="connsiteY32" fmla="*/ 1659255 h 4169977"/>
                <a:gd name="connsiteX33" fmla="*/ 727632 w 2063611"/>
                <a:gd name="connsiteY33" fmla="*/ 1655445 h 4169977"/>
                <a:gd name="connsiteX34" fmla="*/ 597140 w 2063611"/>
                <a:gd name="connsiteY34" fmla="*/ 1752600 h 4169977"/>
                <a:gd name="connsiteX35" fmla="*/ 210425 w 2063611"/>
                <a:gd name="connsiteY35" fmla="*/ 1787842 h 4169977"/>
                <a:gd name="connsiteX36" fmla="*/ 207567 w 2063611"/>
                <a:gd name="connsiteY36" fmla="*/ 1855470 h 4169977"/>
                <a:gd name="connsiteX37" fmla="*/ 328535 w 2063611"/>
                <a:gd name="connsiteY37" fmla="*/ 1906905 h 4169977"/>
                <a:gd name="connsiteX38" fmla="*/ 465695 w 2063611"/>
                <a:gd name="connsiteY38" fmla="*/ 1909762 h 4169977"/>
                <a:gd name="connsiteX39" fmla="*/ 546657 w 2063611"/>
                <a:gd name="connsiteY39" fmla="*/ 1945957 h 4169977"/>
                <a:gd name="connsiteX40" fmla="*/ 595235 w 2063611"/>
                <a:gd name="connsiteY40" fmla="*/ 1997392 h 4169977"/>
                <a:gd name="connsiteX41" fmla="*/ 268527 w 2063611"/>
                <a:gd name="connsiteY41" fmla="*/ 2017395 h 4169977"/>
                <a:gd name="connsiteX42" fmla="*/ 229475 w 2063611"/>
                <a:gd name="connsiteY42" fmla="*/ 2042160 h 4169977"/>
                <a:gd name="connsiteX43" fmla="*/ 255192 w 2063611"/>
                <a:gd name="connsiteY43" fmla="*/ 2085022 h 4169977"/>
                <a:gd name="connsiteX44" fmla="*/ 413307 w 2063611"/>
                <a:gd name="connsiteY44" fmla="*/ 2144077 h 4169977"/>
                <a:gd name="connsiteX45" fmla="*/ 473315 w 2063611"/>
                <a:gd name="connsiteY45" fmla="*/ 2166937 h 4169977"/>
                <a:gd name="connsiteX46" fmla="*/ 262812 w 2063611"/>
                <a:gd name="connsiteY46" fmla="*/ 2221230 h 4169977"/>
                <a:gd name="connsiteX47" fmla="*/ 98982 w 2063611"/>
                <a:gd name="connsiteY47" fmla="*/ 2243137 h 4169977"/>
                <a:gd name="connsiteX48" fmla="*/ 38022 w 2063611"/>
                <a:gd name="connsiteY48" fmla="*/ 2283142 h 4169977"/>
                <a:gd name="connsiteX49" fmla="*/ 77075 w 2063611"/>
                <a:gd name="connsiteY49" fmla="*/ 2346007 h 4169977"/>
                <a:gd name="connsiteX50" fmla="*/ 196137 w 2063611"/>
                <a:gd name="connsiteY50" fmla="*/ 2437447 h 4169977"/>
                <a:gd name="connsiteX51" fmla="*/ 165657 w 2063611"/>
                <a:gd name="connsiteY51" fmla="*/ 2471737 h 4169977"/>
                <a:gd name="connsiteX52" fmla="*/ 194232 w 2063611"/>
                <a:gd name="connsiteY52" fmla="*/ 2512695 h 4169977"/>
                <a:gd name="connsiteX53" fmla="*/ 294245 w 2063611"/>
                <a:gd name="connsiteY53" fmla="*/ 2551747 h 4169977"/>
                <a:gd name="connsiteX54" fmla="*/ 69455 w 2063611"/>
                <a:gd name="connsiteY54" fmla="*/ 2582227 h 4169977"/>
                <a:gd name="connsiteX55" fmla="*/ 51357 w 2063611"/>
                <a:gd name="connsiteY55" fmla="*/ 2652712 h 4169977"/>
                <a:gd name="connsiteX56" fmla="*/ 103745 w 2063611"/>
                <a:gd name="connsiteY56" fmla="*/ 2686050 h 4169977"/>
                <a:gd name="connsiteX57" fmla="*/ 207567 w 2063611"/>
                <a:gd name="connsiteY57" fmla="*/ 2720340 h 4169977"/>
                <a:gd name="connsiteX58" fmla="*/ 255192 w 2063611"/>
                <a:gd name="connsiteY58" fmla="*/ 2748915 h 4169977"/>
                <a:gd name="connsiteX59" fmla="*/ 351395 w 2063611"/>
                <a:gd name="connsiteY59" fmla="*/ 2726055 h 4169977"/>
                <a:gd name="connsiteX60" fmla="*/ 247572 w 2063611"/>
                <a:gd name="connsiteY60" fmla="*/ 2751772 h 4169977"/>
                <a:gd name="connsiteX61" fmla="*/ 38022 w 2063611"/>
                <a:gd name="connsiteY61" fmla="*/ 2799397 h 4169977"/>
                <a:gd name="connsiteX62" fmla="*/ 38975 w 2063611"/>
                <a:gd name="connsiteY62" fmla="*/ 2858452 h 4169977"/>
                <a:gd name="connsiteX63" fmla="*/ 81837 w 2063611"/>
                <a:gd name="connsiteY63" fmla="*/ 2887980 h 4169977"/>
                <a:gd name="connsiteX64" fmla="*/ 148512 w 2063611"/>
                <a:gd name="connsiteY64" fmla="*/ 2895600 h 4169977"/>
                <a:gd name="connsiteX65" fmla="*/ 336155 w 2063611"/>
                <a:gd name="connsiteY65" fmla="*/ 2907030 h 4169977"/>
                <a:gd name="connsiteX66" fmla="*/ 294245 w 2063611"/>
                <a:gd name="connsiteY66" fmla="*/ 2948940 h 4169977"/>
                <a:gd name="connsiteX67" fmla="*/ 354252 w 2063611"/>
                <a:gd name="connsiteY67" fmla="*/ 2973705 h 4169977"/>
                <a:gd name="connsiteX68" fmla="*/ 504747 w 2063611"/>
                <a:gd name="connsiteY68" fmla="*/ 3022282 h 4169977"/>
                <a:gd name="connsiteX69" fmla="*/ 596187 w 2063611"/>
                <a:gd name="connsiteY69" fmla="*/ 3050857 h 4169977"/>
                <a:gd name="connsiteX70" fmla="*/ 818120 w 2063611"/>
                <a:gd name="connsiteY70" fmla="*/ 2947035 h 4169977"/>
                <a:gd name="connsiteX71" fmla="*/ 950517 w 2063611"/>
                <a:gd name="connsiteY71" fmla="*/ 2920365 h 4169977"/>
                <a:gd name="connsiteX72" fmla="*/ 1041854 w 2063611"/>
                <a:gd name="connsiteY72" fmla="*/ 4098012 h 4169977"/>
                <a:gd name="connsiteX73" fmla="*/ 1172829 w 2063611"/>
                <a:gd name="connsiteY73" fmla="*/ 4090952 h 4169977"/>
                <a:gd name="connsiteX74" fmla="*/ 1112442 w 2063611"/>
                <a:gd name="connsiteY74" fmla="*/ 3013710 h 4169977"/>
                <a:gd name="connsiteX75" fmla="*/ 1184832 w 2063611"/>
                <a:gd name="connsiteY75" fmla="*/ 2989897 h 4169977"/>
                <a:gd name="connsiteX76" fmla="*/ 1461057 w 2063611"/>
                <a:gd name="connsiteY76" fmla="*/ 3019425 h 4169977"/>
                <a:gd name="connsiteX77" fmla="*/ 1554402 w 2063611"/>
                <a:gd name="connsiteY77" fmla="*/ 2995612 h 4169977"/>
                <a:gd name="connsiteX78" fmla="*/ 1672512 w 2063611"/>
                <a:gd name="connsiteY78" fmla="*/ 3023235 h 4169977"/>
                <a:gd name="connsiteX79" fmla="*/ 1741092 w 2063611"/>
                <a:gd name="connsiteY79" fmla="*/ 2988945 h 4169977"/>
                <a:gd name="connsiteX80" fmla="*/ 1886825 w 2063611"/>
                <a:gd name="connsiteY80" fmla="*/ 3002280 h 4169977"/>
                <a:gd name="connsiteX81" fmla="*/ 1881110 w 2063611"/>
                <a:gd name="connsiteY81" fmla="*/ 2937510 h 4169977"/>
                <a:gd name="connsiteX82" fmla="*/ 1957310 w 2063611"/>
                <a:gd name="connsiteY82" fmla="*/ 2940367 h 4169977"/>
                <a:gd name="connsiteX83" fmla="*/ 1941117 w 2063611"/>
                <a:gd name="connsiteY83" fmla="*/ 2906077 h 4169977"/>
                <a:gd name="connsiteX84" fmla="*/ 1836342 w 2063611"/>
                <a:gd name="connsiteY84" fmla="*/ 2846070 h 4169977"/>
                <a:gd name="connsiteX85" fmla="*/ 1876347 w 2063611"/>
                <a:gd name="connsiteY85" fmla="*/ 2811780 h 4169977"/>
                <a:gd name="connsiteX86" fmla="*/ 1902065 w 2063611"/>
                <a:gd name="connsiteY86" fmla="*/ 2783205 h 4169977"/>
                <a:gd name="connsiteX87" fmla="*/ 2024937 w 2063611"/>
                <a:gd name="connsiteY87" fmla="*/ 2750820 h 4169977"/>
                <a:gd name="connsiteX88" fmla="*/ 2029700 w 2063611"/>
                <a:gd name="connsiteY88" fmla="*/ 2704147 h 4169977"/>
                <a:gd name="connsiteX89" fmla="*/ 2001125 w 2063611"/>
                <a:gd name="connsiteY89" fmla="*/ 2663190 h 4169977"/>
                <a:gd name="connsiteX90" fmla="*/ 1936355 w 2063611"/>
                <a:gd name="connsiteY90" fmla="*/ 2638425 h 4169977"/>
                <a:gd name="connsiteX91" fmla="*/ 1785860 w 2063611"/>
                <a:gd name="connsiteY91" fmla="*/ 2644140 h 4169977"/>
                <a:gd name="connsiteX92" fmla="*/ 1490585 w 2063611"/>
                <a:gd name="connsiteY92" fmla="*/ 2531745 h 4169977"/>
                <a:gd name="connsiteX93" fmla="*/ 1584882 w 2063611"/>
                <a:gd name="connsiteY93" fmla="*/ 2527935 h 4169977"/>
                <a:gd name="connsiteX94" fmla="*/ 1817292 w 2063611"/>
                <a:gd name="connsiteY94" fmla="*/ 2559367 h 4169977"/>
                <a:gd name="connsiteX95" fmla="*/ 1931592 w 2063611"/>
                <a:gd name="connsiteY95" fmla="*/ 2442210 h 4169977"/>
                <a:gd name="connsiteX96" fmla="*/ 1993505 w 2063611"/>
                <a:gd name="connsiteY96" fmla="*/ 2409825 h 4169977"/>
                <a:gd name="connsiteX97" fmla="*/ 1985885 w 2063611"/>
                <a:gd name="connsiteY97" fmla="*/ 2380297 h 4169977"/>
                <a:gd name="connsiteX98" fmla="*/ 1542020 w 2063611"/>
                <a:gd name="connsiteY98" fmla="*/ 2321242 h 4169977"/>
                <a:gd name="connsiteX99" fmla="*/ 1547735 w 2063611"/>
                <a:gd name="connsiteY99" fmla="*/ 2275522 h 4169977"/>
                <a:gd name="connsiteX100" fmla="*/ 1816340 w 2063611"/>
                <a:gd name="connsiteY100" fmla="*/ 2284095 h 4169977"/>
                <a:gd name="connsiteX101" fmla="*/ 1987790 w 2063611"/>
                <a:gd name="connsiteY101" fmla="*/ 2151697 h 4169977"/>
                <a:gd name="connsiteX102" fmla="*/ 2006840 w 2063611"/>
                <a:gd name="connsiteY102" fmla="*/ 2117407 h 4169977"/>
                <a:gd name="connsiteX103" fmla="*/ 1692515 w 2063611"/>
                <a:gd name="connsiteY103" fmla="*/ 2054542 h 4169977"/>
                <a:gd name="connsiteX104" fmla="*/ 1801100 w 2063611"/>
                <a:gd name="connsiteY104" fmla="*/ 2020252 h 4169977"/>
                <a:gd name="connsiteX105" fmla="*/ 1829675 w 2063611"/>
                <a:gd name="connsiteY105" fmla="*/ 1993582 h 4169977"/>
                <a:gd name="connsiteX106" fmla="*/ 1868727 w 2063611"/>
                <a:gd name="connsiteY106" fmla="*/ 1927860 h 4169977"/>
                <a:gd name="connsiteX107" fmla="*/ 1593455 w 2063611"/>
                <a:gd name="connsiteY107" fmla="*/ 1862137 h 4169977"/>
                <a:gd name="connsiteX108" fmla="*/ 1816340 w 2063611"/>
                <a:gd name="connsiteY108" fmla="*/ 1730692 h 4169977"/>
                <a:gd name="connsiteX109" fmla="*/ 1584882 w 2063611"/>
                <a:gd name="connsiteY109" fmla="*/ 1722120 h 4169977"/>
                <a:gd name="connsiteX110" fmla="*/ 1632507 w 2063611"/>
                <a:gd name="connsiteY110" fmla="*/ 1685925 h 4169977"/>
                <a:gd name="connsiteX111" fmla="*/ 1641080 w 2063611"/>
                <a:gd name="connsiteY111" fmla="*/ 1644967 h 4169977"/>
                <a:gd name="connsiteX112" fmla="*/ 1430577 w 2063611"/>
                <a:gd name="connsiteY112" fmla="*/ 1605915 h 4169977"/>
                <a:gd name="connsiteX113" fmla="*/ 1512492 w 2063611"/>
                <a:gd name="connsiteY113" fmla="*/ 1549717 h 4169977"/>
                <a:gd name="connsiteX114" fmla="*/ 1690610 w 2063611"/>
                <a:gd name="connsiteY114" fmla="*/ 1452562 h 4169977"/>
                <a:gd name="connsiteX115" fmla="*/ 1532495 w 2063611"/>
                <a:gd name="connsiteY115" fmla="*/ 1428750 h 4169977"/>
                <a:gd name="connsiteX116" fmla="*/ 1513445 w 2063611"/>
                <a:gd name="connsiteY116" fmla="*/ 1381125 h 4169977"/>
                <a:gd name="connsiteX117" fmla="*/ 1275320 w 2063611"/>
                <a:gd name="connsiteY117" fmla="*/ 1353502 h 4169977"/>
                <a:gd name="connsiteX118" fmla="*/ 1561070 w 2063611"/>
                <a:gd name="connsiteY118" fmla="*/ 1321117 h 4169977"/>
                <a:gd name="connsiteX119" fmla="*/ 1586787 w 2063611"/>
                <a:gd name="connsiteY119" fmla="*/ 1202055 h 4169977"/>
                <a:gd name="connsiteX120" fmla="*/ 1433435 w 2063611"/>
                <a:gd name="connsiteY120" fmla="*/ 1143952 h 4169977"/>
                <a:gd name="connsiteX121" fmla="*/ 1120062 w 2063611"/>
                <a:gd name="connsiteY121" fmla="*/ 1087755 h 4169977"/>
                <a:gd name="connsiteX122" fmla="*/ 1302942 w 2063611"/>
                <a:gd name="connsiteY122" fmla="*/ 1102042 h 4169977"/>
                <a:gd name="connsiteX123" fmla="*/ 1399145 w 2063611"/>
                <a:gd name="connsiteY123" fmla="*/ 1087755 h 4169977"/>
                <a:gd name="connsiteX124" fmla="*/ 1501062 w 2063611"/>
                <a:gd name="connsiteY124" fmla="*/ 1033462 h 4169977"/>
                <a:gd name="connsiteX125" fmla="*/ 1524875 w 2063611"/>
                <a:gd name="connsiteY125" fmla="*/ 962025 h 4169977"/>
                <a:gd name="connsiteX126" fmla="*/ 1414385 w 2063611"/>
                <a:gd name="connsiteY126" fmla="*/ 931545 h 4169977"/>
                <a:gd name="connsiteX127" fmla="*/ 1147685 w 2063611"/>
                <a:gd name="connsiteY127" fmla="*/ 896302 h 4169977"/>
                <a:gd name="connsiteX128" fmla="*/ 1297227 w 2063611"/>
                <a:gd name="connsiteY128" fmla="*/ 877252 h 4169977"/>
                <a:gd name="connsiteX129" fmla="*/ 1344852 w 2063611"/>
                <a:gd name="connsiteY129" fmla="*/ 861060 h 4169977"/>
                <a:gd name="connsiteX130" fmla="*/ 1473440 w 2063611"/>
                <a:gd name="connsiteY130" fmla="*/ 824865 h 4169977"/>
                <a:gd name="connsiteX131" fmla="*/ 1356282 w 2063611"/>
                <a:gd name="connsiteY131" fmla="*/ 791527 h 4169977"/>
                <a:gd name="connsiteX132" fmla="*/ 1123872 w 2063611"/>
                <a:gd name="connsiteY132" fmla="*/ 748665 h 4169977"/>
                <a:gd name="connsiteX133" fmla="*/ 1012430 w 2063611"/>
                <a:gd name="connsiteY133" fmla="*/ 648652 h 4169977"/>
                <a:gd name="connsiteX134" fmla="*/ 1081010 w 2063611"/>
                <a:gd name="connsiteY134" fmla="*/ 666750 h 4169977"/>
                <a:gd name="connsiteX135" fmla="*/ 1237220 w 2063611"/>
                <a:gd name="connsiteY135" fmla="*/ 720090 h 4169977"/>
                <a:gd name="connsiteX136" fmla="*/ 1382000 w 2063611"/>
                <a:gd name="connsiteY136" fmla="*/ 660082 h 4169977"/>
                <a:gd name="connsiteX137" fmla="*/ 1167687 w 2063611"/>
                <a:gd name="connsiteY137" fmla="*/ 582930 h 4169977"/>
                <a:gd name="connsiteX138" fmla="*/ 1173402 w 2063611"/>
                <a:gd name="connsiteY138" fmla="*/ 506730 h 4169977"/>
                <a:gd name="connsiteX139" fmla="*/ 1221027 w 2063611"/>
                <a:gd name="connsiteY139" fmla="*/ 408622 h 4169977"/>
                <a:gd name="connsiteX140" fmla="*/ 1244840 w 2063611"/>
                <a:gd name="connsiteY140" fmla="*/ 291465 h 4169977"/>
                <a:gd name="connsiteX141" fmla="*/ 1028622 w 2063611"/>
                <a:gd name="connsiteY141" fmla="*/ 443865 h 4169977"/>
                <a:gd name="connsiteX142" fmla="*/ 1051482 w 2063611"/>
                <a:gd name="connsiteY142" fmla="*/ 315277 h 4169977"/>
                <a:gd name="connsiteX143" fmla="*/ 1045767 w 2063611"/>
                <a:gd name="connsiteY143" fmla="*/ 244792 h 4169977"/>
                <a:gd name="connsiteX144" fmla="*/ 1105775 w 2063611"/>
                <a:gd name="connsiteY144" fmla="*/ 204787 h 4169977"/>
                <a:gd name="connsiteX145" fmla="*/ 1057197 w 2063611"/>
                <a:gd name="connsiteY145" fmla="*/ 178117 h 4169977"/>
                <a:gd name="connsiteX146" fmla="*/ 984807 w 2063611"/>
                <a:gd name="connsiteY146" fmla="*/ 184785 h 4169977"/>
                <a:gd name="connsiteX147" fmla="*/ 989570 w 2063611"/>
                <a:gd name="connsiteY147" fmla="*/ 104775 h 4169977"/>
                <a:gd name="connsiteX148" fmla="*/ 941945 w 2063611"/>
                <a:gd name="connsiteY148" fmla="*/ 0 h 4169977"/>
                <a:gd name="connsiteX149" fmla="*/ 941945 w 2063611"/>
                <a:gd name="connsiteY149" fmla="*/ 0 h 4169977"/>
                <a:gd name="connsiteX150" fmla="*/ 941945 w 2063611"/>
                <a:gd name="connsiteY150" fmla="*/ 0 h 4169977"/>
                <a:gd name="connsiteX151" fmla="*/ 879080 w 2063611"/>
                <a:gd name="connsiteY151" fmla="*/ 280035 h 4169977"/>
                <a:gd name="connsiteX152" fmla="*/ 900987 w 2063611"/>
                <a:gd name="connsiteY152" fmla="*/ 320040 h 4169977"/>
                <a:gd name="connsiteX153" fmla="*/ 879080 w 2063611"/>
                <a:gd name="connsiteY153" fmla="*/ 280035 h 4169977"/>
                <a:gd name="connsiteX154" fmla="*/ 856220 w 2063611"/>
                <a:gd name="connsiteY154" fmla="*/ 397192 h 4169977"/>
                <a:gd name="connsiteX155" fmla="*/ 869555 w 2063611"/>
                <a:gd name="connsiteY155" fmla="*/ 428625 h 4169977"/>
                <a:gd name="connsiteX156" fmla="*/ 856220 w 2063611"/>
                <a:gd name="connsiteY156" fmla="*/ 397192 h 4169977"/>
                <a:gd name="connsiteX157" fmla="*/ 1109585 w 2063611"/>
                <a:gd name="connsiteY157" fmla="*/ 462915 h 4169977"/>
                <a:gd name="connsiteX158" fmla="*/ 1059102 w 2063611"/>
                <a:gd name="connsiteY158" fmla="*/ 503872 h 4169977"/>
                <a:gd name="connsiteX159" fmla="*/ 1109585 w 2063611"/>
                <a:gd name="connsiteY159" fmla="*/ 462915 h 4169977"/>
                <a:gd name="connsiteX160" fmla="*/ 1001952 w 2063611"/>
                <a:gd name="connsiteY160" fmla="*/ 577215 h 4169977"/>
                <a:gd name="connsiteX161" fmla="*/ 1021955 w 2063611"/>
                <a:gd name="connsiteY161" fmla="*/ 592455 h 4169977"/>
                <a:gd name="connsiteX162" fmla="*/ 1001952 w 2063611"/>
                <a:gd name="connsiteY162" fmla="*/ 577215 h 4169977"/>
                <a:gd name="connsiteX163" fmla="*/ 1001952 w 2063611"/>
                <a:gd name="connsiteY163" fmla="*/ 577215 h 4169977"/>
                <a:gd name="connsiteX164" fmla="*/ 1103870 w 2063611"/>
                <a:gd name="connsiteY164" fmla="*/ 596265 h 4169977"/>
                <a:gd name="connsiteX165" fmla="*/ 1103870 w 2063611"/>
                <a:gd name="connsiteY165" fmla="*/ 596265 h 4169977"/>
                <a:gd name="connsiteX166" fmla="*/ 1243887 w 2063611"/>
                <a:gd name="connsiteY166" fmla="*/ 625792 h 4169977"/>
                <a:gd name="connsiteX167" fmla="*/ 1243887 w 2063611"/>
                <a:gd name="connsiteY167" fmla="*/ 625792 h 4169977"/>
                <a:gd name="connsiteX168" fmla="*/ 1025765 w 2063611"/>
                <a:gd name="connsiteY168" fmla="*/ 753427 h 4169977"/>
                <a:gd name="connsiteX169" fmla="*/ 1021002 w 2063611"/>
                <a:gd name="connsiteY169" fmla="*/ 773430 h 4169977"/>
                <a:gd name="connsiteX170" fmla="*/ 1025765 w 2063611"/>
                <a:gd name="connsiteY170" fmla="*/ 753427 h 4169977"/>
                <a:gd name="connsiteX171" fmla="*/ 1025765 w 2063611"/>
                <a:gd name="connsiteY171" fmla="*/ 753427 h 4169977"/>
                <a:gd name="connsiteX172" fmla="*/ 954327 w 2063611"/>
                <a:gd name="connsiteY172" fmla="*/ 860107 h 4169977"/>
                <a:gd name="connsiteX173" fmla="*/ 954327 w 2063611"/>
                <a:gd name="connsiteY173" fmla="*/ 860107 h 4169977"/>
                <a:gd name="connsiteX174" fmla="*/ 1029575 w 2063611"/>
                <a:gd name="connsiteY174" fmla="*/ 877252 h 4169977"/>
                <a:gd name="connsiteX175" fmla="*/ 1029575 w 2063611"/>
                <a:gd name="connsiteY175" fmla="*/ 877252 h 4169977"/>
                <a:gd name="connsiteX176" fmla="*/ 914322 w 2063611"/>
                <a:gd name="connsiteY176" fmla="*/ 881062 h 4169977"/>
                <a:gd name="connsiteX177" fmla="*/ 914322 w 2063611"/>
                <a:gd name="connsiteY177" fmla="*/ 881062 h 4169977"/>
                <a:gd name="connsiteX178" fmla="*/ 867650 w 2063611"/>
                <a:gd name="connsiteY178" fmla="*/ 897255 h 4169977"/>
                <a:gd name="connsiteX179" fmla="*/ 867650 w 2063611"/>
                <a:gd name="connsiteY179" fmla="*/ 897255 h 4169977"/>
                <a:gd name="connsiteX180" fmla="*/ 674292 w 2063611"/>
                <a:gd name="connsiteY180" fmla="*/ 897255 h 4169977"/>
                <a:gd name="connsiteX181" fmla="*/ 770495 w 2063611"/>
                <a:gd name="connsiteY181" fmla="*/ 939165 h 4169977"/>
                <a:gd name="connsiteX182" fmla="*/ 674292 w 2063611"/>
                <a:gd name="connsiteY182" fmla="*/ 897255 h 4169977"/>
                <a:gd name="connsiteX183" fmla="*/ 1525827 w 2063611"/>
                <a:gd name="connsiteY183" fmla="*/ 1320165 h 4169977"/>
                <a:gd name="connsiteX184" fmla="*/ 1525827 w 2063611"/>
                <a:gd name="connsiteY184" fmla="*/ 1320165 h 4169977"/>
                <a:gd name="connsiteX185" fmla="*/ 750492 w 2063611"/>
                <a:gd name="connsiteY185" fmla="*/ 1416367 h 4169977"/>
                <a:gd name="connsiteX186" fmla="*/ 750492 w 2063611"/>
                <a:gd name="connsiteY186" fmla="*/ 1416367 h 4169977"/>
                <a:gd name="connsiteX187" fmla="*/ 1551545 w 2063611"/>
                <a:gd name="connsiteY187" fmla="*/ 1757362 h 4169977"/>
                <a:gd name="connsiteX188" fmla="*/ 1551545 w 2063611"/>
                <a:gd name="connsiteY188" fmla="*/ 1757362 h 4169977"/>
                <a:gd name="connsiteX189" fmla="*/ 1759190 w 2063611"/>
                <a:gd name="connsiteY189" fmla="*/ 1800225 h 4169977"/>
                <a:gd name="connsiteX190" fmla="*/ 1759190 w 2063611"/>
                <a:gd name="connsiteY190" fmla="*/ 1800225 h 4169977"/>
                <a:gd name="connsiteX191" fmla="*/ 1762047 w 2063611"/>
                <a:gd name="connsiteY191" fmla="*/ 1999297 h 4169977"/>
                <a:gd name="connsiteX192" fmla="*/ 1762047 w 2063611"/>
                <a:gd name="connsiteY192" fmla="*/ 1999297 h 4169977"/>
                <a:gd name="connsiteX193" fmla="*/ 144702 w 2063611"/>
                <a:gd name="connsiteY193" fmla="*/ 2322195 h 4169977"/>
                <a:gd name="connsiteX194" fmla="*/ 144702 w 2063611"/>
                <a:gd name="connsiteY194" fmla="*/ 2322195 h 4169977"/>
                <a:gd name="connsiteX195" fmla="*/ 294245 w 2063611"/>
                <a:gd name="connsiteY195" fmla="*/ 2390775 h 4169977"/>
                <a:gd name="connsiteX196" fmla="*/ 461885 w 2063611"/>
                <a:gd name="connsiteY196" fmla="*/ 2419350 h 4169977"/>
                <a:gd name="connsiteX197" fmla="*/ 294245 w 2063611"/>
                <a:gd name="connsiteY197" fmla="*/ 2390775 h 4169977"/>
                <a:gd name="connsiteX198" fmla="*/ 510462 w 2063611"/>
                <a:gd name="connsiteY198" fmla="*/ 2399347 h 4169977"/>
                <a:gd name="connsiteX199" fmla="*/ 510462 w 2063611"/>
                <a:gd name="connsiteY199" fmla="*/ 2399347 h 4169977"/>
                <a:gd name="connsiteX200" fmla="*/ 416165 w 2063611"/>
                <a:gd name="connsiteY200" fmla="*/ 2728912 h 4169977"/>
                <a:gd name="connsiteX201" fmla="*/ 416165 w 2063611"/>
                <a:gd name="connsiteY201" fmla="*/ 2728912 h 4169977"/>
                <a:gd name="connsiteX0" fmla="*/ 941945 w 2063611"/>
                <a:gd name="connsiteY0" fmla="*/ 0 h 4193611"/>
                <a:gd name="connsiteX1" fmla="*/ 876222 w 2063611"/>
                <a:gd name="connsiteY1" fmla="*/ 98107 h 4193611"/>
                <a:gd name="connsiteX2" fmla="*/ 901940 w 2063611"/>
                <a:gd name="connsiteY2" fmla="*/ 231457 h 4193611"/>
                <a:gd name="connsiteX3" fmla="*/ 826692 w 2063611"/>
                <a:gd name="connsiteY3" fmla="*/ 186690 h 4193611"/>
                <a:gd name="connsiteX4" fmla="*/ 810500 w 2063611"/>
                <a:gd name="connsiteY4" fmla="*/ 294322 h 4193611"/>
                <a:gd name="connsiteX5" fmla="*/ 802880 w 2063611"/>
                <a:gd name="connsiteY5" fmla="*/ 320992 h 4193611"/>
                <a:gd name="connsiteX6" fmla="*/ 677150 w 2063611"/>
                <a:gd name="connsiteY6" fmla="*/ 374332 h 4193611"/>
                <a:gd name="connsiteX7" fmla="*/ 696200 w 2063611"/>
                <a:gd name="connsiteY7" fmla="*/ 443865 h 4193611"/>
                <a:gd name="connsiteX8" fmla="*/ 707630 w 2063611"/>
                <a:gd name="connsiteY8" fmla="*/ 532447 h 4193611"/>
                <a:gd name="connsiteX9" fmla="*/ 820977 w 2063611"/>
                <a:gd name="connsiteY9" fmla="*/ 566737 h 4193611"/>
                <a:gd name="connsiteX10" fmla="*/ 940040 w 2063611"/>
                <a:gd name="connsiteY10" fmla="*/ 570547 h 4193611"/>
                <a:gd name="connsiteX11" fmla="*/ 724775 w 2063611"/>
                <a:gd name="connsiteY11" fmla="*/ 611505 h 4193611"/>
                <a:gd name="connsiteX12" fmla="*/ 523797 w 2063611"/>
                <a:gd name="connsiteY12" fmla="*/ 594360 h 4193611"/>
                <a:gd name="connsiteX13" fmla="*/ 590472 w 2063611"/>
                <a:gd name="connsiteY13" fmla="*/ 641985 h 4193611"/>
                <a:gd name="connsiteX14" fmla="*/ 621905 w 2063611"/>
                <a:gd name="connsiteY14" fmla="*/ 681037 h 4193611"/>
                <a:gd name="connsiteX15" fmla="*/ 707630 w 2063611"/>
                <a:gd name="connsiteY15" fmla="*/ 721042 h 4193611"/>
                <a:gd name="connsiteX16" fmla="*/ 940040 w 2063611"/>
                <a:gd name="connsiteY16" fmla="*/ 681990 h 4193611"/>
                <a:gd name="connsiteX17" fmla="*/ 667625 w 2063611"/>
                <a:gd name="connsiteY17" fmla="*/ 751522 h 4193611"/>
                <a:gd name="connsiteX18" fmla="*/ 520940 w 2063611"/>
                <a:gd name="connsiteY18" fmla="*/ 781050 h 4193611"/>
                <a:gd name="connsiteX19" fmla="*/ 523797 w 2063611"/>
                <a:gd name="connsiteY19" fmla="*/ 839152 h 4193611"/>
                <a:gd name="connsiteX20" fmla="*/ 561897 w 2063611"/>
                <a:gd name="connsiteY20" fmla="*/ 905827 h 4193611"/>
                <a:gd name="connsiteX21" fmla="*/ 495222 w 2063611"/>
                <a:gd name="connsiteY21" fmla="*/ 951547 h 4193611"/>
                <a:gd name="connsiteX22" fmla="*/ 402830 w 2063611"/>
                <a:gd name="connsiteY22" fmla="*/ 965835 h 4193611"/>
                <a:gd name="connsiteX23" fmla="*/ 539990 w 2063611"/>
                <a:gd name="connsiteY23" fmla="*/ 1060132 h 4193611"/>
                <a:gd name="connsiteX24" fmla="*/ 722870 w 2063611"/>
                <a:gd name="connsiteY24" fmla="*/ 1148715 h 4193611"/>
                <a:gd name="connsiteX25" fmla="*/ 401877 w 2063611"/>
                <a:gd name="connsiteY25" fmla="*/ 1197292 h 4193611"/>
                <a:gd name="connsiteX26" fmla="*/ 523797 w 2063611"/>
                <a:gd name="connsiteY26" fmla="*/ 1303020 h 4193611"/>
                <a:gd name="connsiteX27" fmla="*/ 359015 w 2063611"/>
                <a:gd name="connsiteY27" fmla="*/ 1358265 h 4193611"/>
                <a:gd name="connsiteX28" fmla="*/ 630477 w 2063611"/>
                <a:gd name="connsiteY28" fmla="*/ 1405890 h 4193611"/>
                <a:gd name="connsiteX29" fmla="*/ 610475 w 2063611"/>
                <a:gd name="connsiteY29" fmla="*/ 1480185 h 4193611"/>
                <a:gd name="connsiteX30" fmla="*/ 279005 w 2063611"/>
                <a:gd name="connsiteY30" fmla="*/ 1581150 h 4193611"/>
                <a:gd name="connsiteX31" fmla="*/ 543800 w 2063611"/>
                <a:gd name="connsiteY31" fmla="*/ 1681162 h 4193611"/>
                <a:gd name="connsiteX32" fmla="*/ 620000 w 2063611"/>
                <a:gd name="connsiteY32" fmla="*/ 1659255 h 4193611"/>
                <a:gd name="connsiteX33" fmla="*/ 727632 w 2063611"/>
                <a:gd name="connsiteY33" fmla="*/ 1655445 h 4193611"/>
                <a:gd name="connsiteX34" fmla="*/ 597140 w 2063611"/>
                <a:gd name="connsiteY34" fmla="*/ 1752600 h 4193611"/>
                <a:gd name="connsiteX35" fmla="*/ 210425 w 2063611"/>
                <a:gd name="connsiteY35" fmla="*/ 1787842 h 4193611"/>
                <a:gd name="connsiteX36" fmla="*/ 207567 w 2063611"/>
                <a:gd name="connsiteY36" fmla="*/ 1855470 h 4193611"/>
                <a:gd name="connsiteX37" fmla="*/ 328535 w 2063611"/>
                <a:gd name="connsiteY37" fmla="*/ 1906905 h 4193611"/>
                <a:gd name="connsiteX38" fmla="*/ 465695 w 2063611"/>
                <a:gd name="connsiteY38" fmla="*/ 1909762 h 4193611"/>
                <a:gd name="connsiteX39" fmla="*/ 546657 w 2063611"/>
                <a:gd name="connsiteY39" fmla="*/ 1945957 h 4193611"/>
                <a:gd name="connsiteX40" fmla="*/ 595235 w 2063611"/>
                <a:gd name="connsiteY40" fmla="*/ 1997392 h 4193611"/>
                <a:gd name="connsiteX41" fmla="*/ 268527 w 2063611"/>
                <a:gd name="connsiteY41" fmla="*/ 2017395 h 4193611"/>
                <a:gd name="connsiteX42" fmla="*/ 229475 w 2063611"/>
                <a:gd name="connsiteY42" fmla="*/ 2042160 h 4193611"/>
                <a:gd name="connsiteX43" fmla="*/ 255192 w 2063611"/>
                <a:gd name="connsiteY43" fmla="*/ 2085022 h 4193611"/>
                <a:gd name="connsiteX44" fmla="*/ 413307 w 2063611"/>
                <a:gd name="connsiteY44" fmla="*/ 2144077 h 4193611"/>
                <a:gd name="connsiteX45" fmla="*/ 473315 w 2063611"/>
                <a:gd name="connsiteY45" fmla="*/ 2166937 h 4193611"/>
                <a:gd name="connsiteX46" fmla="*/ 262812 w 2063611"/>
                <a:gd name="connsiteY46" fmla="*/ 2221230 h 4193611"/>
                <a:gd name="connsiteX47" fmla="*/ 98982 w 2063611"/>
                <a:gd name="connsiteY47" fmla="*/ 2243137 h 4193611"/>
                <a:gd name="connsiteX48" fmla="*/ 38022 w 2063611"/>
                <a:gd name="connsiteY48" fmla="*/ 2283142 h 4193611"/>
                <a:gd name="connsiteX49" fmla="*/ 77075 w 2063611"/>
                <a:gd name="connsiteY49" fmla="*/ 2346007 h 4193611"/>
                <a:gd name="connsiteX50" fmla="*/ 196137 w 2063611"/>
                <a:gd name="connsiteY50" fmla="*/ 2437447 h 4193611"/>
                <a:gd name="connsiteX51" fmla="*/ 165657 w 2063611"/>
                <a:gd name="connsiteY51" fmla="*/ 2471737 h 4193611"/>
                <a:gd name="connsiteX52" fmla="*/ 194232 w 2063611"/>
                <a:gd name="connsiteY52" fmla="*/ 2512695 h 4193611"/>
                <a:gd name="connsiteX53" fmla="*/ 294245 w 2063611"/>
                <a:gd name="connsiteY53" fmla="*/ 2551747 h 4193611"/>
                <a:gd name="connsiteX54" fmla="*/ 69455 w 2063611"/>
                <a:gd name="connsiteY54" fmla="*/ 2582227 h 4193611"/>
                <a:gd name="connsiteX55" fmla="*/ 51357 w 2063611"/>
                <a:gd name="connsiteY55" fmla="*/ 2652712 h 4193611"/>
                <a:gd name="connsiteX56" fmla="*/ 103745 w 2063611"/>
                <a:gd name="connsiteY56" fmla="*/ 2686050 h 4193611"/>
                <a:gd name="connsiteX57" fmla="*/ 207567 w 2063611"/>
                <a:gd name="connsiteY57" fmla="*/ 2720340 h 4193611"/>
                <a:gd name="connsiteX58" fmla="*/ 255192 w 2063611"/>
                <a:gd name="connsiteY58" fmla="*/ 2748915 h 4193611"/>
                <a:gd name="connsiteX59" fmla="*/ 351395 w 2063611"/>
                <a:gd name="connsiteY59" fmla="*/ 2726055 h 4193611"/>
                <a:gd name="connsiteX60" fmla="*/ 247572 w 2063611"/>
                <a:gd name="connsiteY60" fmla="*/ 2751772 h 4193611"/>
                <a:gd name="connsiteX61" fmla="*/ 38022 w 2063611"/>
                <a:gd name="connsiteY61" fmla="*/ 2799397 h 4193611"/>
                <a:gd name="connsiteX62" fmla="*/ 38975 w 2063611"/>
                <a:gd name="connsiteY62" fmla="*/ 2858452 h 4193611"/>
                <a:gd name="connsiteX63" fmla="*/ 81837 w 2063611"/>
                <a:gd name="connsiteY63" fmla="*/ 2887980 h 4193611"/>
                <a:gd name="connsiteX64" fmla="*/ 148512 w 2063611"/>
                <a:gd name="connsiteY64" fmla="*/ 2895600 h 4193611"/>
                <a:gd name="connsiteX65" fmla="*/ 336155 w 2063611"/>
                <a:gd name="connsiteY65" fmla="*/ 2907030 h 4193611"/>
                <a:gd name="connsiteX66" fmla="*/ 294245 w 2063611"/>
                <a:gd name="connsiteY66" fmla="*/ 2948940 h 4193611"/>
                <a:gd name="connsiteX67" fmla="*/ 354252 w 2063611"/>
                <a:gd name="connsiteY67" fmla="*/ 2973705 h 4193611"/>
                <a:gd name="connsiteX68" fmla="*/ 504747 w 2063611"/>
                <a:gd name="connsiteY68" fmla="*/ 3022282 h 4193611"/>
                <a:gd name="connsiteX69" fmla="*/ 596187 w 2063611"/>
                <a:gd name="connsiteY69" fmla="*/ 3050857 h 4193611"/>
                <a:gd name="connsiteX70" fmla="*/ 818120 w 2063611"/>
                <a:gd name="connsiteY70" fmla="*/ 2947035 h 4193611"/>
                <a:gd name="connsiteX71" fmla="*/ 950517 w 2063611"/>
                <a:gd name="connsiteY71" fmla="*/ 2920365 h 4193611"/>
                <a:gd name="connsiteX72" fmla="*/ 969726 w 2063611"/>
                <a:gd name="connsiteY72" fmla="*/ 4129452 h 4193611"/>
                <a:gd name="connsiteX73" fmla="*/ 1172829 w 2063611"/>
                <a:gd name="connsiteY73" fmla="*/ 4090952 h 4193611"/>
                <a:gd name="connsiteX74" fmla="*/ 1112442 w 2063611"/>
                <a:gd name="connsiteY74" fmla="*/ 3013710 h 4193611"/>
                <a:gd name="connsiteX75" fmla="*/ 1184832 w 2063611"/>
                <a:gd name="connsiteY75" fmla="*/ 2989897 h 4193611"/>
                <a:gd name="connsiteX76" fmla="*/ 1461057 w 2063611"/>
                <a:gd name="connsiteY76" fmla="*/ 3019425 h 4193611"/>
                <a:gd name="connsiteX77" fmla="*/ 1554402 w 2063611"/>
                <a:gd name="connsiteY77" fmla="*/ 2995612 h 4193611"/>
                <a:gd name="connsiteX78" fmla="*/ 1672512 w 2063611"/>
                <a:gd name="connsiteY78" fmla="*/ 3023235 h 4193611"/>
                <a:gd name="connsiteX79" fmla="*/ 1741092 w 2063611"/>
                <a:gd name="connsiteY79" fmla="*/ 2988945 h 4193611"/>
                <a:gd name="connsiteX80" fmla="*/ 1886825 w 2063611"/>
                <a:gd name="connsiteY80" fmla="*/ 3002280 h 4193611"/>
                <a:gd name="connsiteX81" fmla="*/ 1881110 w 2063611"/>
                <a:gd name="connsiteY81" fmla="*/ 2937510 h 4193611"/>
                <a:gd name="connsiteX82" fmla="*/ 1957310 w 2063611"/>
                <a:gd name="connsiteY82" fmla="*/ 2940367 h 4193611"/>
                <a:gd name="connsiteX83" fmla="*/ 1941117 w 2063611"/>
                <a:gd name="connsiteY83" fmla="*/ 2906077 h 4193611"/>
                <a:gd name="connsiteX84" fmla="*/ 1836342 w 2063611"/>
                <a:gd name="connsiteY84" fmla="*/ 2846070 h 4193611"/>
                <a:gd name="connsiteX85" fmla="*/ 1876347 w 2063611"/>
                <a:gd name="connsiteY85" fmla="*/ 2811780 h 4193611"/>
                <a:gd name="connsiteX86" fmla="*/ 1902065 w 2063611"/>
                <a:gd name="connsiteY86" fmla="*/ 2783205 h 4193611"/>
                <a:gd name="connsiteX87" fmla="*/ 2024937 w 2063611"/>
                <a:gd name="connsiteY87" fmla="*/ 2750820 h 4193611"/>
                <a:gd name="connsiteX88" fmla="*/ 2029700 w 2063611"/>
                <a:gd name="connsiteY88" fmla="*/ 2704147 h 4193611"/>
                <a:gd name="connsiteX89" fmla="*/ 2001125 w 2063611"/>
                <a:gd name="connsiteY89" fmla="*/ 2663190 h 4193611"/>
                <a:gd name="connsiteX90" fmla="*/ 1936355 w 2063611"/>
                <a:gd name="connsiteY90" fmla="*/ 2638425 h 4193611"/>
                <a:gd name="connsiteX91" fmla="*/ 1785860 w 2063611"/>
                <a:gd name="connsiteY91" fmla="*/ 2644140 h 4193611"/>
                <a:gd name="connsiteX92" fmla="*/ 1490585 w 2063611"/>
                <a:gd name="connsiteY92" fmla="*/ 2531745 h 4193611"/>
                <a:gd name="connsiteX93" fmla="*/ 1584882 w 2063611"/>
                <a:gd name="connsiteY93" fmla="*/ 2527935 h 4193611"/>
                <a:gd name="connsiteX94" fmla="*/ 1817292 w 2063611"/>
                <a:gd name="connsiteY94" fmla="*/ 2559367 h 4193611"/>
                <a:gd name="connsiteX95" fmla="*/ 1931592 w 2063611"/>
                <a:gd name="connsiteY95" fmla="*/ 2442210 h 4193611"/>
                <a:gd name="connsiteX96" fmla="*/ 1993505 w 2063611"/>
                <a:gd name="connsiteY96" fmla="*/ 2409825 h 4193611"/>
                <a:gd name="connsiteX97" fmla="*/ 1985885 w 2063611"/>
                <a:gd name="connsiteY97" fmla="*/ 2380297 h 4193611"/>
                <a:gd name="connsiteX98" fmla="*/ 1542020 w 2063611"/>
                <a:gd name="connsiteY98" fmla="*/ 2321242 h 4193611"/>
                <a:gd name="connsiteX99" fmla="*/ 1547735 w 2063611"/>
                <a:gd name="connsiteY99" fmla="*/ 2275522 h 4193611"/>
                <a:gd name="connsiteX100" fmla="*/ 1816340 w 2063611"/>
                <a:gd name="connsiteY100" fmla="*/ 2284095 h 4193611"/>
                <a:gd name="connsiteX101" fmla="*/ 1987790 w 2063611"/>
                <a:gd name="connsiteY101" fmla="*/ 2151697 h 4193611"/>
                <a:gd name="connsiteX102" fmla="*/ 2006840 w 2063611"/>
                <a:gd name="connsiteY102" fmla="*/ 2117407 h 4193611"/>
                <a:gd name="connsiteX103" fmla="*/ 1692515 w 2063611"/>
                <a:gd name="connsiteY103" fmla="*/ 2054542 h 4193611"/>
                <a:gd name="connsiteX104" fmla="*/ 1801100 w 2063611"/>
                <a:gd name="connsiteY104" fmla="*/ 2020252 h 4193611"/>
                <a:gd name="connsiteX105" fmla="*/ 1829675 w 2063611"/>
                <a:gd name="connsiteY105" fmla="*/ 1993582 h 4193611"/>
                <a:gd name="connsiteX106" fmla="*/ 1868727 w 2063611"/>
                <a:gd name="connsiteY106" fmla="*/ 1927860 h 4193611"/>
                <a:gd name="connsiteX107" fmla="*/ 1593455 w 2063611"/>
                <a:gd name="connsiteY107" fmla="*/ 1862137 h 4193611"/>
                <a:gd name="connsiteX108" fmla="*/ 1816340 w 2063611"/>
                <a:gd name="connsiteY108" fmla="*/ 1730692 h 4193611"/>
                <a:gd name="connsiteX109" fmla="*/ 1584882 w 2063611"/>
                <a:gd name="connsiteY109" fmla="*/ 1722120 h 4193611"/>
                <a:gd name="connsiteX110" fmla="*/ 1632507 w 2063611"/>
                <a:gd name="connsiteY110" fmla="*/ 1685925 h 4193611"/>
                <a:gd name="connsiteX111" fmla="*/ 1641080 w 2063611"/>
                <a:gd name="connsiteY111" fmla="*/ 1644967 h 4193611"/>
                <a:gd name="connsiteX112" fmla="*/ 1430577 w 2063611"/>
                <a:gd name="connsiteY112" fmla="*/ 1605915 h 4193611"/>
                <a:gd name="connsiteX113" fmla="*/ 1512492 w 2063611"/>
                <a:gd name="connsiteY113" fmla="*/ 1549717 h 4193611"/>
                <a:gd name="connsiteX114" fmla="*/ 1690610 w 2063611"/>
                <a:gd name="connsiteY114" fmla="*/ 1452562 h 4193611"/>
                <a:gd name="connsiteX115" fmla="*/ 1532495 w 2063611"/>
                <a:gd name="connsiteY115" fmla="*/ 1428750 h 4193611"/>
                <a:gd name="connsiteX116" fmla="*/ 1513445 w 2063611"/>
                <a:gd name="connsiteY116" fmla="*/ 1381125 h 4193611"/>
                <a:gd name="connsiteX117" fmla="*/ 1275320 w 2063611"/>
                <a:gd name="connsiteY117" fmla="*/ 1353502 h 4193611"/>
                <a:gd name="connsiteX118" fmla="*/ 1561070 w 2063611"/>
                <a:gd name="connsiteY118" fmla="*/ 1321117 h 4193611"/>
                <a:gd name="connsiteX119" fmla="*/ 1586787 w 2063611"/>
                <a:gd name="connsiteY119" fmla="*/ 1202055 h 4193611"/>
                <a:gd name="connsiteX120" fmla="*/ 1433435 w 2063611"/>
                <a:gd name="connsiteY120" fmla="*/ 1143952 h 4193611"/>
                <a:gd name="connsiteX121" fmla="*/ 1120062 w 2063611"/>
                <a:gd name="connsiteY121" fmla="*/ 1087755 h 4193611"/>
                <a:gd name="connsiteX122" fmla="*/ 1302942 w 2063611"/>
                <a:gd name="connsiteY122" fmla="*/ 1102042 h 4193611"/>
                <a:gd name="connsiteX123" fmla="*/ 1399145 w 2063611"/>
                <a:gd name="connsiteY123" fmla="*/ 1087755 h 4193611"/>
                <a:gd name="connsiteX124" fmla="*/ 1501062 w 2063611"/>
                <a:gd name="connsiteY124" fmla="*/ 1033462 h 4193611"/>
                <a:gd name="connsiteX125" fmla="*/ 1524875 w 2063611"/>
                <a:gd name="connsiteY125" fmla="*/ 962025 h 4193611"/>
                <a:gd name="connsiteX126" fmla="*/ 1414385 w 2063611"/>
                <a:gd name="connsiteY126" fmla="*/ 931545 h 4193611"/>
                <a:gd name="connsiteX127" fmla="*/ 1147685 w 2063611"/>
                <a:gd name="connsiteY127" fmla="*/ 896302 h 4193611"/>
                <a:gd name="connsiteX128" fmla="*/ 1297227 w 2063611"/>
                <a:gd name="connsiteY128" fmla="*/ 877252 h 4193611"/>
                <a:gd name="connsiteX129" fmla="*/ 1344852 w 2063611"/>
                <a:gd name="connsiteY129" fmla="*/ 861060 h 4193611"/>
                <a:gd name="connsiteX130" fmla="*/ 1473440 w 2063611"/>
                <a:gd name="connsiteY130" fmla="*/ 824865 h 4193611"/>
                <a:gd name="connsiteX131" fmla="*/ 1356282 w 2063611"/>
                <a:gd name="connsiteY131" fmla="*/ 791527 h 4193611"/>
                <a:gd name="connsiteX132" fmla="*/ 1123872 w 2063611"/>
                <a:gd name="connsiteY132" fmla="*/ 748665 h 4193611"/>
                <a:gd name="connsiteX133" fmla="*/ 1012430 w 2063611"/>
                <a:gd name="connsiteY133" fmla="*/ 648652 h 4193611"/>
                <a:gd name="connsiteX134" fmla="*/ 1081010 w 2063611"/>
                <a:gd name="connsiteY134" fmla="*/ 666750 h 4193611"/>
                <a:gd name="connsiteX135" fmla="*/ 1237220 w 2063611"/>
                <a:gd name="connsiteY135" fmla="*/ 720090 h 4193611"/>
                <a:gd name="connsiteX136" fmla="*/ 1382000 w 2063611"/>
                <a:gd name="connsiteY136" fmla="*/ 660082 h 4193611"/>
                <a:gd name="connsiteX137" fmla="*/ 1167687 w 2063611"/>
                <a:gd name="connsiteY137" fmla="*/ 582930 h 4193611"/>
                <a:gd name="connsiteX138" fmla="*/ 1173402 w 2063611"/>
                <a:gd name="connsiteY138" fmla="*/ 506730 h 4193611"/>
                <a:gd name="connsiteX139" fmla="*/ 1221027 w 2063611"/>
                <a:gd name="connsiteY139" fmla="*/ 408622 h 4193611"/>
                <a:gd name="connsiteX140" fmla="*/ 1244840 w 2063611"/>
                <a:gd name="connsiteY140" fmla="*/ 291465 h 4193611"/>
                <a:gd name="connsiteX141" fmla="*/ 1028622 w 2063611"/>
                <a:gd name="connsiteY141" fmla="*/ 443865 h 4193611"/>
                <a:gd name="connsiteX142" fmla="*/ 1051482 w 2063611"/>
                <a:gd name="connsiteY142" fmla="*/ 315277 h 4193611"/>
                <a:gd name="connsiteX143" fmla="*/ 1045767 w 2063611"/>
                <a:gd name="connsiteY143" fmla="*/ 244792 h 4193611"/>
                <a:gd name="connsiteX144" fmla="*/ 1105775 w 2063611"/>
                <a:gd name="connsiteY144" fmla="*/ 204787 h 4193611"/>
                <a:gd name="connsiteX145" fmla="*/ 1057197 w 2063611"/>
                <a:gd name="connsiteY145" fmla="*/ 178117 h 4193611"/>
                <a:gd name="connsiteX146" fmla="*/ 984807 w 2063611"/>
                <a:gd name="connsiteY146" fmla="*/ 184785 h 4193611"/>
                <a:gd name="connsiteX147" fmla="*/ 989570 w 2063611"/>
                <a:gd name="connsiteY147" fmla="*/ 104775 h 4193611"/>
                <a:gd name="connsiteX148" fmla="*/ 941945 w 2063611"/>
                <a:gd name="connsiteY148" fmla="*/ 0 h 4193611"/>
                <a:gd name="connsiteX149" fmla="*/ 941945 w 2063611"/>
                <a:gd name="connsiteY149" fmla="*/ 0 h 4193611"/>
                <a:gd name="connsiteX150" fmla="*/ 941945 w 2063611"/>
                <a:gd name="connsiteY150" fmla="*/ 0 h 4193611"/>
                <a:gd name="connsiteX151" fmla="*/ 879080 w 2063611"/>
                <a:gd name="connsiteY151" fmla="*/ 280035 h 4193611"/>
                <a:gd name="connsiteX152" fmla="*/ 900987 w 2063611"/>
                <a:gd name="connsiteY152" fmla="*/ 320040 h 4193611"/>
                <a:gd name="connsiteX153" fmla="*/ 879080 w 2063611"/>
                <a:gd name="connsiteY153" fmla="*/ 280035 h 4193611"/>
                <a:gd name="connsiteX154" fmla="*/ 856220 w 2063611"/>
                <a:gd name="connsiteY154" fmla="*/ 397192 h 4193611"/>
                <a:gd name="connsiteX155" fmla="*/ 869555 w 2063611"/>
                <a:gd name="connsiteY155" fmla="*/ 428625 h 4193611"/>
                <a:gd name="connsiteX156" fmla="*/ 856220 w 2063611"/>
                <a:gd name="connsiteY156" fmla="*/ 397192 h 4193611"/>
                <a:gd name="connsiteX157" fmla="*/ 1109585 w 2063611"/>
                <a:gd name="connsiteY157" fmla="*/ 462915 h 4193611"/>
                <a:gd name="connsiteX158" fmla="*/ 1059102 w 2063611"/>
                <a:gd name="connsiteY158" fmla="*/ 503872 h 4193611"/>
                <a:gd name="connsiteX159" fmla="*/ 1109585 w 2063611"/>
                <a:gd name="connsiteY159" fmla="*/ 462915 h 4193611"/>
                <a:gd name="connsiteX160" fmla="*/ 1001952 w 2063611"/>
                <a:gd name="connsiteY160" fmla="*/ 577215 h 4193611"/>
                <a:gd name="connsiteX161" fmla="*/ 1021955 w 2063611"/>
                <a:gd name="connsiteY161" fmla="*/ 592455 h 4193611"/>
                <a:gd name="connsiteX162" fmla="*/ 1001952 w 2063611"/>
                <a:gd name="connsiteY162" fmla="*/ 577215 h 4193611"/>
                <a:gd name="connsiteX163" fmla="*/ 1001952 w 2063611"/>
                <a:gd name="connsiteY163" fmla="*/ 577215 h 4193611"/>
                <a:gd name="connsiteX164" fmla="*/ 1103870 w 2063611"/>
                <a:gd name="connsiteY164" fmla="*/ 596265 h 4193611"/>
                <a:gd name="connsiteX165" fmla="*/ 1103870 w 2063611"/>
                <a:gd name="connsiteY165" fmla="*/ 596265 h 4193611"/>
                <a:gd name="connsiteX166" fmla="*/ 1243887 w 2063611"/>
                <a:gd name="connsiteY166" fmla="*/ 625792 h 4193611"/>
                <a:gd name="connsiteX167" fmla="*/ 1243887 w 2063611"/>
                <a:gd name="connsiteY167" fmla="*/ 625792 h 4193611"/>
                <a:gd name="connsiteX168" fmla="*/ 1025765 w 2063611"/>
                <a:gd name="connsiteY168" fmla="*/ 753427 h 4193611"/>
                <a:gd name="connsiteX169" fmla="*/ 1021002 w 2063611"/>
                <a:gd name="connsiteY169" fmla="*/ 773430 h 4193611"/>
                <a:gd name="connsiteX170" fmla="*/ 1025765 w 2063611"/>
                <a:gd name="connsiteY170" fmla="*/ 753427 h 4193611"/>
                <a:gd name="connsiteX171" fmla="*/ 1025765 w 2063611"/>
                <a:gd name="connsiteY171" fmla="*/ 753427 h 4193611"/>
                <a:gd name="connsiteX172" fmla="*/ 954327 w 2063611"/>
                <a:gd name="connsiteY172" fmla="*/ 860107 h 4193611"/>
                <a:gd name="connsiteX173" fmla="*/ 954327 w 2063611"/>
                <a:gd name="connsiteY173" fmla="*/ 860107 h 4193611"/>
                <a:gd name="connsiteX174" fmla="*/ 1029575 w 2063611"/>
                <a:gd name="connsiteY174" fmla="*/ 877252 h 4193611"/>
                <a:gd name="connsiteX175" fmla="*/ 1029575 w 2063611"/>
                <a:gd name="connsiteY175" fmla="*/ 877252 h 4193611"/>
                <a:gd name="connsiteX176" fmla="*/ 914322 w 2063611"/>
                <a:gd name="connsiteY176" fmla="*/ 881062 h 4193611"/>
                <a:gd name="connsiteX177" fmla="*/ 914322 w 2063611"/>
                <a:gd name="connsiteY177" fmla="*/ 881062 h 4193611"/>
                <a:gd name="connsiteX178" fmla="*/ 867650 w 2063611"/>
                <a:gd name="connsiteY178" fmla="*/ 897255 h 4193611"/>
                <a:gd name="connsiteX179" fmla="*/ 867650 w 2063611"/>
                <a:gd name="connsiteY179" fmla="*/ 897255 h 4193611"/>
                <a:gd name="connsiteX180" fmla="*/ 674292 w 2063611"/>
                <a:gd name="connsiteY180" fmla="*/ 897255 h 4193611"/>
                <a:gd name="connsiteX181" fmla="*/ 770495 w 2063611"/>
                <a:gd name="connsiteY181" fmla="*/ 939165 h 4193611"/>
                <a:gd name="connsiteX182" fmla="*/ 674292 w 2063611"/>
                <a:gd name="connsiteY182" fmla="*/ 897255 h 4193611"/>
                <a:gd name="connsiteX183" fmla="*/ 1525827 w 2063611"/>
                <a:gd name="connsiteY183" fmla="*/ 1320165 h 4193611"/>
                <a:gd name="connsiteX184" fmla="*/ 1525827 w 2063611"/>
                <a:gd name="connsiteY184" fmla="*/ 1320165 h 4193611"/>
                <a:gd name="connsiteX185" fmla="*/ 750492 w 2063611"/>
                <a:gd name="connsiteY185" fmla="*/ 1416367 h 4193611"/>
                <a:gd name="connsiteX186" fmla="*/ 750492 w 2063611"/>
                <a:gd name="connsiteY186" fmla="*/ 1416367 h 4193611"/>
                <a:gd name="connsiteX187" fmla="*/ 1551545 w 2063611"/>
                <a:gd name="connsiteY187" fmla="*/ 1757362 h 4193611"/>
                <a:gd name="connsiteX188" fmla="*/ 1551545 w 2063611"/>
                <a:gd name="connsiteY188" fmla="*/ 1757362 h 4193611"/>
                <a:gd name="connsiteX189" fmla="*/ 1759190 w 2063611"/>
                <a:gd name="connsiteY189" fmla="*/ 1800225 h 4193611"/>
                <a:gd name="connsiteX190" fmla="*/ 1759190 w 2063611"/>
                <a:gd name="connsiteY190" fmla="*/ 1800225 h 4193611"/>
                <a:gd name="connsiteX191" fmla="*/ 1762047 w 2063611"/>
                <a:gd name="connsiteY191" fmla="*/ 1999297 h 4193611"/>
                <a:gd name="connsiteX192" fmla="*/ 1762047 w 2063611"/>
                <a:gd name="connsiteY192" fmla="*/ 1999297 h 4193611"/>
                <a:gd name="connsiteX193" fmla="*/ 144702 w 2063611"/>
                <a:gd name="connsiteY193" fmla="*/ 2322195 h 4193611"/>
                <a:gd name="connsiteX194" fmla="*/ 144702 w 2063611"/>
                <a:gd name="connsiteY194" fmla="*/ 2322195 h 4193611"/>
                <a:gd name="connsiteX195" fmla="*/ 294245 w 2063611"/>
                <a:gd name="connsiteY195" fmla="*/ 2390775 h 4193611"/>
                <a:gd name="connsiteX196" fmla="*/ 461885 w 2063611"/>
                <a:gd name="connsiteY196" fmla="*/ 2419350 h 4193611"/>
                <a:gd name="connsiteX197" fmla="*/ 294245 w 2063611"/>
                <a:gd name="connsiteY197" fmla="*/ 2390775 h 4193611"/>
                <a:gd name="connsiteX198" fmla="*/ 510462 w 2063611"/>
                <a:gd name="connsiteY198" fmla="*/ 2399347 h 4193611"/>
                <a:gd name="connsiteX199" fmla="*/ 510462 w 2063611"/>
                <a:gd name="connsiteY199" fmla="*/ 2399347 h 4193611"/>
                <a:gd name="connsiteX200" fmla="*/ 416165 w 2063611"/>
                <a:gd name="connsiteY200" fmla="*/ 2728912 h 4193611"/>
                <a:gd name="connsiteX201" fmla="*/ 416165 w 2063611"/>
                <a:gd name="connsiteY201" fmla="*/ 2728912 h 4193611"/>
                <a:gd name="connsiteX0" fmla="*/ 941945 w 2063611"/>
                <a:gd name="connsiteY0" fmla="*/ 0 h 4131860"/>
                <a:gd name="connsiteX1" fmla="*/ 876222 w 2063611"/>
                <a:gd name="connsiteY1" fmla="*/ 98107 h 4131860"/>
                <a:gd name="connsiteX2" fmla="*/ 901940 w 2063611"/>
                <a:gd name="connsiteY2" fmla="*/ 231457 h 4131860"/>
                <a:gd name="connsiteX3" fmla="*/ 826692 w 2063611"/>
                <a:gd name="connsiteY3" fmla="*/ 186690 h 4131860"/>
                <a:gd name="connsiteX4" fmla="*/ 810500 w 2063611"/>
                <a:gd name="connsiteY4" fmla="*/ 294322 h 4131860"/>
                <a:gd name="connsiteX5" fmla="*/ 802880 w 2063611"/>
                <a:gd name="connsiteY5" fmla="*/ 320992 h 4131860"/>
                <a:gd name="connsiteX6" fmla="*/ 677150 w 2063611"/>
                <a:gd name="connsiteY6" fmla="*/ 374332 h 4131860"/>
                <a:gd name="connsiteX7" fmla="*/ 696200 w 2063611"/>
                <a:gd name="connsiteY7" fmla="*/ 443865 h 4131860"/>
                <a:gd name="connsiteX8" fmla="*/ 707630 w 2063611"/>
                <a:gd name="connsiteY8" fmla="*/ 532447 h 4131860"/>
                <a:gd name="connsiteX9" fmla="*/ 820977 w 2063611"/>
                <a:gd name="connsiteY9" fmla="*/ 566737 h 4131860"/>
                <a:gd name="connsiteX10" fmla="*/ 940040 w 2063611"/>
                <a:gd name="connsiteY10" fmla="*/ 570547 h 4131860"/>
                <a:gd name="connsiteX11" fmla="*/ 724775 w 2063611"/>
                <a:gd name="connsiteY11" fmla="*/ 611505 h 4131860"/>
                <a:gd name="connsiteX12" fmla="*/ 523797 w 2063611"/>
                <a:gd name="connsiteY12" fmla="*/ 594360 h 4131860"/>
                <a:gd name="connsiteX13" fmla="*/ 590472 w 2063611"/>
                <a:gd name="connsiteY13" fmla="*/ 641985 h 4131860"/>
                <a:gd name="connsiteX14" fmla="*/ 621905 w 2063611"/>
                <a:gd name="connsiteY14" fmla="*/ 681037 h 4131860"/>
                <a:gd name="connsiteX15" fmla="*/ 707630 w 2063611"/>
                <a:gd name="connsiteY15" fmla="*/ 721042 h 4131860"/>
                <a:gd name="connsiteX16" fmla="*/ 940040 w 2063611"/>
                <a:gd name="connsiteY16" fmla="*/ 681990 h 4131860"/>
                <a:gd name="connsiteX17" fmla="*/ 667625 w 2063611"/>
                <a:gd name="connsiteY17" fmla="*/ 751522 h 4131860"/>
                <a:gd name="connsiteX18" fmla="*/ 520940 w 2063611"/>
                <a:gd name="connsiteY18" fmla="*/ 781050 h 4131860"/>
                <a:gd name="connsiteX19" fmla="*/ 523797 w 2063611"/>
                <a:gd name="connsiteY19" fmla="*/ 839152 h 4131860"/>
                <a:gd name="connsiteX20" fmla="*/ 561897 w 2063611"/>
                <a:gd name="connsiteY20" fmla="*/ 905827 h 4131860"/>
                <a:gd name="connsiteX21" fmla="*/ 495222 w 2063611"/>
                <a:gd name="connsiteY21" fmla="*/ 951547 h 4131860"/>
                <a:gd name="connsiteX22" fmla="*/ 402830 w 2063611"/>
                <a:gd name="connsiteY22" fmla="*/ 965835 h 4131860"/>
                <a:gd name="connsiteX23" fmla="*/ 539990 w 2063611"/>
                <a:gd name="connsiteY23" fmla="*/ 1060132 h 4131860"/>
                <a:gd name="connsiteX24" fmla="*/ 722870 w 2063611"/>
                <a:gd name="connsiteY24" fmla="*/ 1148715 h 4131860"/>
                <a:gd name="connsiteX25" fmla="*/ 401877 w 2063611"/>
                <a:gd name="connsiteY25" fmla="*/ 1197292 h 4131860"/>
                <a:gd name="connsiteX26" fmla="*/ 523797 w 2063611"/>
                <a:gd name="connsiteY26" fmla="*/ 1303020 h 4131860"/>
                <a:gd name="connsiteX27" fmla="*/ 359015 w 2063611"/>
                <a:gd name="connsiteY27" fmla="*/ 1358265 h 4131860"/>
                <a:gd name="connsiteX28" fmla="*/ 630477 w 2063611"/>
                <a:gd name="connsiteY28" fmla="*/ 1405890 h 4131860"/>
                <a:gd name="connsiteX29" fmla="*/ 610475 w 2063611"/>
                <a:gd name="connsiteY29" fmla="*/ 1480185 h 4131860"/>
                <a:gd name="connsiteX30" fmla="*/ 279005 w 2063611"/>
                <a:gd name="connsiteY30" fmla="*/ 1581150 h 4131860"/>
                <a:gd name="connsiteX31" fmla="*/ 543800 w 2063611"/>
                <a:gd name="connsiteY31" fmla="*/ 1681162 h 4131860"/>
                <a:gd name="connsiteX32" fmla="*/ 620000 w 2063611"/>
                <a:gd name="connsiteY32" fmla="*/ 1659255 h 4131860"/>
                <a:gd name="connsiteX33" fmla="*/ 727632 w 2063611"/>
                <a:gd name="connsiteY33" fmla="*/ 1655445 h 4131860"/>
                <a:gd name="connsiteX34" fmla="*/ 597140 w 2063611"/>
                <a:gd name="connsiteY34" fmla="*/ 1752600 h 4131860"/>
                <a:gd name="connsiteX35" fmla="*/ 210425 w 2063611"/>
                <a:gd name="connsiteY35" fmla="*/ 1787842 h 4131860"/>
                <a:gd name="connsiteX36" fmla="*/ 207567 w 2063611"/>
                <a:gd name="connsiteY36" fmla="*/ 1855470 h 4131860"/>
                <a:gd name="connsiteX37" fmla="*/ 328535 w 2063611"/>
                <a:gd name="connsiteY37" fmla="*/ 1906905 h 4131860"/>
                <a:gd name="connsiteX38" fmla="*/ 465695 w 2063611"/>
                <a:gd name="connsiteY38" fmla="*/ 1909762 h 4131860"/>
                <a:gd name="connsiteX39" fmla="*/ 546657 w 2063611"/>
                <a:gd name="connsiteY39" fmla="*/ 1945957 h 4131860"/>
                <a:gd name="connsiteX40" fmla="*/ 595235 w 2063611"/>
                <a:gd name="connsiteY40" fmla="*/ 1997392 h 4131860"/>
                <a:gd name="connsiteX41" fmla="*/ 268527 w 2063611"/>
                <a:gd name="connsiteY41" fmla="*/ 2017395 h 4131860"/>
                <a:gd name="connsiteX42" fmla="*/ 229475 w 2063611"/>
                <a:gd name="connsiteY42" fmla="*/ 2042160 h 4131860"/>
                <a:gd name="connsiteX43" fmla="*/ 255192 w 2063611"/>
                <a:gd name="connsiteY43" fmla="*/ 2085022 h 4131860"/>
                <a:gd name="connsiteX44" fmla="*/ 413307 w 2063611"/>
                <a:gd name="connsiteY44" fmla="*/ 2144077 h 4131860"/>
                <a:gd name="connsiteX45" fmla="*/ 473315 w 2063611"/>
                <a:gd name="connsiteY45" fmla="*/ 2166937 h 4131860"/>
                <a:gd name="connsiteX46" fmla="*/ 262812 w 2063611"/>
                <a:gd name="connsiteY46" fmla="*/ 2221230 h 4131860"/>
                <a:gd name="connsiteX47" fmla="*/ 98982 w 2063611"/>
                <a:gd name="connsiteY47" fmla="*/ 2243137 h 4131860"/>
                <a:gd name="connsiteX48" fmla="*/ 38022 w 2063611"/>
                <a:gd name="connsiteY48" fmla="*/ 2283142 h 4131860"/>
                <a:gd name="connsiteX49" fmla="*/ 77075 w 2063611"/>
                <a:gd name="connsiteY49" fmla="*/ 2346007 h 4131860"/>
                <a:gd name="connsiteX50" fmla="*/ 196137 w 2063611"/>
                <a:gd name="connsiteY50" fmla="*/ 2437447 h 4131860"/>
                <a:gd name="connsiteX51" fmla="*/ 165657 w 2063611"/>
                <a:gd name="connsiteY51" fmla="*/ 2471737 h 4131860"/>
                <a:gd name="connsiteX52" fmla="*/ 194232 w 2063611"/>
                <a:gd name="connsiteY52" fmla="*/ 2512695 h 4131860"/>
                <a:gd name="connsiteX53" fmla="*/ 294245 w 2063611"/>
                <a:gd name="connsiteY53" fmla="*/ 2551747 h 4131860"/>
                <a:gd name="connsiteX54" fmla="*/ 69455 w 2063611"/>
                <a:gd name="connsiteY54" fmla="*/ 2582227 h 4131860"/>
                <a:gd name="connsiteX55" fmla="*/ 51357 w 2063611"/>
                <a:gd name="connsiteY55" fmla="*/ 2652712 h 4131860"/>
                <a:gd name="connsiteX56" fmla="*/ 103745 w 2063611"/>
                <a:gd name="connsiteY56" fmla="*/ 2686050 h 4131860"/>
                <a:gd name="connsiteX57" fmla="*/ 207567 w 2063611"/>
                <a:gd name="connsiteY57" fmla="*/ 2720340 h 4131860"/>
                <a:gd name="connsiteX58" fmla="*/ 255192 w 2063611"/>
                <a:gd name="connsiteY58" fmla="*/ 2748915 h 4131860"/>
                <a:gd name="connsiteX59" fmla="*/ 351395 w 2063611"/>
                <a:gd name="connsiteY59" fmla="*/ 2726055 h 4131860"/>
                <a:gd name="connsiteX60" fmla="*/ 247572 w 2063611"/>
                <a:gd name="connsiteY60" fmla="*/ 2751772 h 4131860"/>
                <a:gd name="connsiteX61" fmla="*/ 38022 w 2063611"/>
                <a:gd name="connsiteY61" fmla="*/ 2799397 h 4131860"/>
                <a:gd name="connsiteX62" fmla="*/ 38975 w 2063611"/>
                <a:gd name="connsiteY62" fmla="*/ 2858452 h 4131860"/>
                <a:gd name="connsiteX63" fmla="*/ 81837 w 2063611"/>
                <a:gd name="connsiteY63" fmla="*/ 2887980 h 4131860"/>
                <a:gd name="connsiteX64" fmla="*/ 148512 w 2063611"/>
                <a:gd name="connsiteY64" fmla="*/ 2895600 h 4131860"/>
                <a:gd name="connsiteX65" fmla="*/ 336155 w 2063611"/>
                <a:gd name="connsiteY65" fmla="*/ 2907030 h 4131860"/>
                <a:gd name="connsiteX66" fmla="*/ 294245 w 2063611"/>
                <a:gd name="connsiteY66" fmla="*/ 2948940 h 4131860"/>
                <a:gd name="connsiteX67" fmla="*/ 354252 w 2063611"/>
                <a:gd name="connsiteY67" fmla="*/ 2973705 h 4131860"/>
                <a:gd name="connsiteX68" fmla="*/ 504747 w 2063611"/>
                <a:gd name="connsiteY68" fmla="*/ 3022282 h 4131860"/>
                <a:gd name="connsiteX69" fmla="*/ 596187 w 2063611"/>
                <a:gd name="connsiteY69" fmla="*/ 3050857 h 4131860"/>
                <a:gd name="connsiteX70" fmla="*/ 818120 w 2063611"/>
                <a:gd name="connsiteY70" fmla="*/ 2947035 h 4131860"/>
                <a:gd name="connsiteX71" fmla="*/ 950517 w 2063611"/>
                <a:gd name="connsiteY71" fmla="*/ 2920365 h 4131860"/>
                <a:gd name="connsiteX72" fmla="*/ 969726 w 2063611"/>
                <a:gd name="connsiteY72" fmla="*/ 4129452 h 4131860"/>
                <a:gd name="connsiteX73" fmla="*/ 1172829 w 2063611"/>
                <a:gd name="connsiteY73" fmla="*/ 4090952 h 4131860"/>
                <a:gd name="connsiteX74" fmla="*/ 1112442 w 2063611"/>
                <a:gd name="connsiteY74" fmla="*/ 3013710 h 4131860"/>
                <a:gd name="connsiteX75" fmla="*/ 1184832 w 2063611"/>
                <a:gd name="connsiteY75" fmla="*/ 2989897 h 4131860"/>
                <a:gd name="connsiteX76" fmla="*/ 1461057 w 2063611"/>
                <a:gd name="connsiteY76" fmla="*/ 3019425 h 4131860"/>
                <a:gd name="connsiteX77" fmla="*/ 1554402 w 2063611"/>
                <a:gd name="connsiteY77" fmla="*/ 2995612 h 4131860"/>
                <a:gd name="connsiteX78" fmla="*/ 1672512 w 2063611"/>
                <a:gd name="connsiteY78" fmla="*/ 3023235 h 4131860"/>
                <a:gd name="connsiteX79" fmla="*/ 1741092 w 2063611"/>
                <a:gd name="connsiteY79" fmla="*/ 2988945 h 4131860"/>
                <a:gd name="connsiteX80" fmla="*/ 1886825 w 2063611"/>
                <a:gd name="connsiteY80" fmla="*/ 3002280 h 4131860"/>
                <a:gd name="connsiteX81" fmla="*/ 1881110 w 2063611"/>
                <a:gd name="connsiteY81" fmla="*/ 2937510 h 4131860"/>
                <a:gd name="connsiteX82" fmla="*/ 1957310 w 2063611"/>
                <a:gd name="connsiteY82" fmla="*/ 2940367 h 4131860"/>
                <a:gd name="connsiteX83" fmla="*/ 1941117 w 2063611"/>
                <a:gd name="connsiteY83" fmla="*/ 2906077 h 4131860"/>
                <a:gd name="connsiteX84" fmla="*/ 1836342 w 2063611"/>
                <a:gd name="connsiteY84" fmla="*/ 2846070 h 4131860"/>
                <a:gd name="connsiteX85" fmla="*/ 1876347 w 2063611"/>
                <a:gd name="connsiteY85" fmla="*/ 2811780 h 4131860"/>
                <a:gd name="connsiteX86" fmla="*/ 1902065 w 2063611"/>
                <a:gd name="connsiteY86" fmla="*/ 2783205 h 4131860"/>
                <a:gd name="connsiteX87" fmla="*/ 2024937 w 2063611"/>
                <a:gd name="connsiteY87" fmla="*/ 2750820 h 4131860"/>
                <a:gd name="connsiteX88" fmla="*/ 2029700 w 2063611"/>
                <a:gd name="connsiteY88" fmla="*/ 2704147 h 4131860"/>
                <a:gd name="connsiteX89" fmla="*/ 2001125 w 2063611"/>
                <a:gd name="connsiteY89" fmla="*/ 2663190 h 4131860"/>
                <a:gd name="connsiteX90" fmla="*/ 1936355 w 2063611"/>
                <a:gd name="connsiteY90" fmla="*/ 2638425 h 4131860"/>
                <a:gd name="connsiteX91" fmla="*/ 1785860 w 2063611"/>
                <a:gd name="connsiteY91" fmla="*/ 2644140 h 4131860"/>
                <a:gd name="connsiteX92" fmla="*/ 1490585 w 2063611"/>
                <a:gd name="connsiteY92" fmla="*/ 2531745 h 4131860"/>
                <a:gd name="connsiteX93" fmla="*/ 1584882 w 2063611"/>
                <a:gd name="connsiteY93" fmla="*/ 2527935 h 4131860"/>
                <a:gd name="connsiteX94" fmla="*/ 1817292 w 2063611"/>
                <a:gd name="connsiteY94" fmla="*/ 2559367 h 4131860"/>
                <a:gd name="connsiteX95" fmla="*/ 1931592 w 2063611"/>
                <a:gd name="connsiteY95" fmla="*/ 2442210 h 4131860"/>
                <a:gd name="connsiteX96" fmla="*/ 1993505 w 2063611"/>
                <a:gd name="connsiteY96" fmla="*/ 2409825 h 4131860"/>
                <a:gd name="connsiteX97" fmla="*/ 1985885 w 2063611"/>
                <a:gd name="connsiteY97" fmla="*/ 2380297 h 4131860"/>
                <a:gd name="connsiteX98" fmla="*/ 1542020 w 2063611"/>
                <a:gd name="connsiteY98" fmla="*/ 2321242 h 4131860"/>
                <a:gd name="connsiteX99" fmla="*/ 1547735 w 2063611"/>
                <a:gd name="connsiteY99" fmla="*/ 2275522 h 4131860"/>
                <a:gd name="connsiteX100" fmla="*/ 1816340 w 2063611"/>
                <a:gd name="connsiteY100" fmla="*/ 2284095 h 4131860"/>
                <a:gd name="connsiteX101" fmla="*/ 1987790 w 2063611"/>
                <a:gd name="connsiteY101" fmla="*/ 2151697 h 4131860"/>
                <a:gd name="connsiteX102" fmla="*/ 2006840 w 2063611"/>
                <a:gd name="connsiteY102" fmla="*/ 2117407 h 4131860"/>
                <a:gd name="connsiteX103" fmla="*/ 1692515 w 2063611"/>
                <a:gd name="connsiteY103" fmla="*/ 2054542 h 4131860"/>
                <a:gd name="connsiteX104" fmla="*/ 1801100 w 2063611"/>
                <a:gd name="connsiteY104" fmla="*/ 2020252 h 4131860"/>
                <a:gd name="connsiteX105" fmla="*/ 1829675 w 2063611"/>
                <a:gd name="connsiteY105" fmla="*/ 1993582 h 4131860"/>
                <a:gd name="connsiteX106" fmla="*/ 1868727 w 2063611"/>
                <a:gd name="connsiteY106" fmla="*/ 1927860 h 4131860"/>
                <a:gd name="connsiteX107" fmla="*/ 1593455 w 2063611"/>
                <a:gd name="connsiteY107" fmla="*/ 1862137 h 4131860"/>
                <a:gd name="connsiteX108" fmla="*/ 1816340 w 2063611"/>
                <a:gd name="connsiteY108" fmla="*/ 1730692 h 4131860"/>
                <a:gd name="connsiteX109" fmla="*/ 1584882 w 2063611"/>
                <a:gd name="connsiteY109" fmla="*/ 1722120 h 4131860"/>
                <a:gd name="connsiteX110" fmla="*/ 1632507 w 2063611"/>
                <a:gd name="connsiteY110" fmla="*/ 1685925 h 4131860"/>
                <a:gd name="connsiteX111" fmla="*/ 1641080 w 2063611"/>
                <a:gd name="connsiteY111" fmla="*/ 1644967 h 4131860"/>
                <a:gd name="connsiteX112" fmla="*/ 1430577 w 2063611"/>
                <a:gd name="connsiteY112" fmla="*/ 1605915 h 4131860"/>
                <a:gd name="connsiteX113" fmla="*/ 1512492 w 2063611"/>
                <a:gd name="connsiteY113" fmla="*/ 1549717 h 4131860"/>
                <a:gd name="connsiteX114" fmla="*/ 1690610 w 2063611"/>
                <a:gd name="connsiteY114" fmla="*/ 1452562 h 4131860"/>
                <a:gd name="connsiteX115" fmla="*/ 1532495 w 2063611"/>
                <a:gd name="connsiteY115" fmla="*/ 1428750 h 4131860"/>
                <a:gd name="connsiteX116" fmla="*/ 1513445 w 2063611"/>
                <a:gd name="connsiteY116" fmla="*/ 1381125 h 4131860"/>
                <a:gd name="connsiteX117" fmla="*/ 1275320 w 2063611"/>
                <a:gd name="connsiteY117" fmla="*/ 1353502 h 4131860"/>
                <a:gd name="connsiteX118" fmla="*/ 1561070 w 2063611"/>
                <a:gd name="connsiteY118" fmla="*/ 1321117 h 4131860"/>
                <a:gd name="connsiteX119" fmla="*/ 1586787 w 2063611"/>
                <a:gd name="connsiteY119" fmla="*/ 1202055 h 4131860"/>
                <a:gd name="connsiteX120" fmla="*/ 1433435 w 2063611"/>
                <a:gd name="connsiteY120" fmla="*/ 1143952 h 4131860"/>
                <a:gd name="connsiteX121" fmla="*/ 1120062 w 2063611"/>
                <a:gd name="connsiteY121" fmla="*/ 1087755 h 4131860"/>
                <a:gd name="connsiteX122" fmla="*/ 1302942 w 2063611"/>
                <a:gd name="connsiteY122" fmla="*/ 1102042 h 4131860"/>
                <a:gd name="connsiteX123" fmla="*/ 1399145 w 2063611"/>
                <a:gd name="connsiteY123" fmla="*/ 1087755 h 4131860"/>
                <a:gd name="connsiteX124" fmla="*/ 1501062 w 2063611"/>
                <a:gd name="connsiteY124" fmla="*/ 1033462 h 4131860"/>
                <a:gd name="connsiteX125" fmla="*/ 1524875 w 2063611"/>
                <a:gd name="connsiteY125" fmla="*/ 962025 h 4131860"/>
                <a:gd name="connsiteX126" fmla="*/ 1414385 w 2063611"/>
                <a:gd name="connsiteY126" fmla="*/ 931545 h 4131860"/>
                <a:gd name="connsiteX127" fmla="*/ 1147685 w 2063611"/>
                <a:gd name="connsiteY127" fmla="*/ 896302 h 4131860"/>
                <a:gd name="connsiteX128" fmla="*/ 1297227 w 2063611"/>
                <a:gd name="connsiteY128" fmla="*/ 877252 h 4131860"/>
                <a:gd name="connsiteX129" fmla="*/ 1344852 w 2063611"/>
                <a:gd name="connsiteY129" fmla="*/ 861060 h 4131860"/>
                <a:gd name="connsiteX130" fmla="*/ 1473440 w 2063611"/>
                <a:gd name="connsiteY130" fmla="*/ 824865 h 4131860"/>
                <a:gd name="connsiteX131" fmla="*/ 1356282 w 2063611"/>
                <a:gd name="connsiteY131" fmla="*/ 791527 h 4131860"/>
                <a:gd name="connsiteX132" fmla="*/ 1123872 w 2063611"/>
                <a:gd name="connsiteY132" fmla="*/ 748665 h 4131860"/>
                <a:gd name="connsiteX133" fmla="*/ 1012430 w 2063611"/>
                <a:gd name="connsiteY133" fmla="*/ 648652 h 4131860"/>
                <a:gd name="connsiteX134" fmla="*/ 1081010 w 2063611"/>
                <a:gd name="connsiteY134" fmla="*/ 666750 h 4131860"/>
                <a:gd name="connsiteX135" fmla="*/ 1237220 w 2063611"/>
                <a:gd name="connsiteY135" fmla="*/ 720090 h 4131860"/>
                <a:gd name="connsiteX136" fmla="*/ 1382000 w 2063611"/>
                <a:gd name="connsiteY136" fmla="*/ 660082 h 4131860"/>
                <a:gd name="connsiteX137" fmla="*/ 1167687 w 2063611"/>
                <a:gd name="connsiteY137" fmla="*/ 582930 h 4131860"/>
                <a:gd name="connsiteX138" fmla="*/ 1173402 w 2063611"/>
                <a:gd name="connsiteY138" fmla="*/ 506730 h 4131860"/>
                <a:gd name="connsiteX139" fmla="*/ 1221027 w 2063611"/>
                <a:gd name="connsiteY139" fmla="*/ 408622 h 4131860"/>
                <a:gd name="connsiteX140" fmla="*/ 1244840 w 2063611"/>
                <a:gd name="connsiteY140" fmla="*/ 291465 h 4131860"/>
                <a:gd name="connsiteX141" fmla="*/ 1028622 w 2063611"/>
                <a:gd name="connsiteY141" fmla="*/ 443865 h 4131860"/>
                <a:gd name="connsiteX142" fmla="*/ 1051482 w 2063611"/>
                <a:gd name="connsiteY142" fmla="*/ 315277 h 4131860"/>
                <a:gd name="connsiteX143" fmla="*/ 1045767 w 2063611"/>
                <a:gd name="connsiteY143" fmla="*/ 244792 h 4131860"/>
                <a:gd name="connsiteX144" fmla="*/ 1105775 w 2063611"/>
                <a:gd name="connsiteY144" fmla="*/ 204787 h 4131860"/>
                <a:gd name="connsiteX145" fmla="*/ 1057197 w 2063611"/>
                <a:gd name="connsiteY145" fmla="*/ 178117 h 4131860"/>
                <a:gd name="connsiteX146" fmla="*/ 984807 w 2063611"/>
                <a:gd name="connsiteY146" fmla="*/ 184785 h 4131860"/>
                <a:gd name="connsiteX147" fmla="*/ 989570 w 2063611"/>
                <a:gd name="connsiteY147" fmla="*/ 104775 h 4131860"/>
                <a:gd name="connsiteX148" fmla="*/ 941945 w 2063611"/>
                <a:gd name="connsiteY148" fmla="*/ 0 h 4131860"/>
                <a:gd name="connsiteX149" fmla="*/ 941945 w 2063611"/>
                <a:gd name="connsiteY149" fmla="*/ 0 h 4131860"/>
                <a:gd name="connsiteX150" fmla="*/ 941945 w 2063611"/>
                <a:gd name="connsiteY150" fmla="*/ 0 h 4131860"/>
                <a:gd name="connsiteX151" fmla="*/ 879080 w 2063611"/>
                <a:gd name="connsiteY151" fmla="*/ 280035 h 4131860"/>
                <a:gd name="connsiteX152" fmla="*/ 900987 w 2063611"/>
                <a:gd name="connsiteY152" fmla="*/ 320040 h 4131860"/>
                <a:gd name="connsiteX153" fmla="*/ 879080 w 2063611"/>
                <a:gd name="connsiteY153" fmla="*/ 280035 h 4131860"/>
                <a:gd name="connsiteX154" fmla="*/ 856220 w 2063611"/>
                <a:gd name="connsiteY154" fmla="*/ 397192 h 4131860"/>
                <a:gd name="connsiteX155" fmla="*/ 869555 w 2063611"/>
                <a:gd name="connsiteY155" fmla="*/ 428625 h 4131860"/>
                <a:gd name="connsiteX156" fmla="*/ 856220 w 2063611"/>
                <a:gd name="connsiteY156" fmla="*/ 397192 h 4131860"/>
                <a:gd name="connsiteX157" fmla="*/ 1109585 w 2063611"/>
                <a:gd name="connsiteY157" fmla="*/ 462915 h 4131860"/>
                <a:gd name="connsiteX158" fmla="*/ 1059102 w 2063611"/>
                <a:gd name="connsiteY158" fmla="*/ 503872 h 4131860"/>
                <a:gd name="connsiteX159" fmla="*/ 1109585 w 2063611"/>
                <a:gd name="connsiteY159" fmla="*/ 462915 h 4131860"/>
                <a:gd name="connsiteX160" fmla="*/ 1001952 w 2063611"/>
                <a:gd name="connsiteY160" fmla="*/ 577215 h 4131860"/>
                <a:gd name="connsiteX161" fmla="*/ 1021955 w 2063611"/>
                <a:gd name="connsiteY161" fmla="*/ 592455 h 4131860"/>
                <a:gd name="connsiteX162" fmla="*/ 1001952 w 2063611"/>
                <a:gd name="connsiteY162" fmla="*/ 577215 h 4131860"/>
                <a:gd name="connsiteX163" fmla="*/ 1001952 w 2063611"/>
                <a:gd name="connsiteY163" fmla="*/ 577215 h 4131860"/>
                <a:gd name="connsiteX164" fmla="*/ 1103870 w 2063611"/>
                <a:gd name="connsiteY164" fmla="*/ 596265 h 4131860"/>
                <a:gd name="connsiteX165" fmla="*/ 1103870 w 2063611"/>
                <a:gd name="connsiteY165" fmla="*/ 596265 h 4131860"/>
                <a:gd name="connsiteX166" fmla="*/ 1243887 w 2063611"/>
                <a:gd name="connsiteY166" fmla="*/ 625792 h 4131860"/>
                <a:gd name="connsiteX167" fmla="*/ 1243887 w 2063611"/>
                <a:gd name="connsiteY167" fmla="*/ 625792 h 4131860"/>
                <a:gd name="connsiteX168" fmla="*/ 1025765 w 2063611"/>
                <a:gd name="connsiteY168" fmla="*/ 753427 h 4131860"/>
                <a:gd name="connsiteX169" fmla="*/ 1021002 w 2063611"/>
                <a:gd name="connsiteY169" fmla="*/ 773430 h 4131860"/>
                <a:gd name="connsiteX170" fmla="*/ 1025765 w 2063611"/>
                <a:gd name="connsiteY170" fmla="*/ 753427 h 4131860"/>
                <a:gd name="connsiteX171" fmla="*/ 1025765 w 2063611"/>
                <a:gd name="connsiteY171" fmla="*/ 753427 h 4131860"/>
                <a:gd name="connsiteX172" fmla="*/ 954327 w 2063611"/>
                <a:gd name="connsiteY172" fmla="*/ 860107 h 4131860"/>
                <a:gd name="connsiteX173" fmla="*/ 954327 w 2063611"/>
                <a:gd name="connsiteY173" fmla="*/ 860107 h 4131860"/>
                <a:gd name="connsiteX174" fmla="*/ 1029575 w 2063611"/>
                <a:gd name="connsiteY174" fmla="*/ 877252 h 4131860"/>
                <a:gd name="connsiteX175" fmla="*/ 1029575 w 2063611"/>
                <a:gd name="connsiteY175" fmla="*/ 877252 h 4131860"/>
                <a:gd name="connsiteX176" fmla="*/ 914322 w 2063611"/>
                <a:gd name="connsiteY176" fmla="*/ 881062 h 4131860"/>
                <a:gd name="connsiteX177" fmla="*/ 914322 w 2063611"/>
                <a:gd name="connsiteY177" fmla="*/ 881062 h 4131860"/>
                <a:gd name="connsiteX178" fmla="*/ 867650 w 2063611"/>
                <a:gd name="connsiteY178" fmla="*/ 897255 h 4131860"/>
                <a:gd name="connsiteX179" fmla="*/ 867650 w 2063611"/>
                <a:gd name="connsiteY179" fmla="*/ 897255 h 4131860"/>
                <a:gd name="connsiteX180" fmla="*/ 674292 w 2063611"/>
                <a:gd name="connsiteY180" fmla="*/ 897255 h 4131860"/>
                <a:gd name="connsiteX181" fmla="*/ 770495 w 2063611"/>
                <a:gd name="connsiteY181" fmla="*/ 939165 h 4131860"/>
                <a:gd name="connsiteX182" fmla="*/ 674292 w 2063611"/>
                <a:gd name="connsiteY182" fmla="*/ 897255 h 4131860"/>
                <a:gd name="connsiteX183" fmla="*/ 1525827 w 2063611"/>
                <a:gd name="connsiteY183" fmla="*/ 1320165 h 4131860"/>
                <a:gd name="connsiteX184" fmla="*/ 1525827 w 2063611"/>
                <a:gd name="connsiteY184" fmla="*/ 1320165 h 4131860"/>
                <a:gd name="connsiteX185" fmla="*/ 750492 w 2063611"/>
                <a:gd name="connsiteY185" fmla="*/ 1416367 h 4131860"/>
                <a:gd name="connsiteX186" fmla="*/ 750492 w 2063611"/>
                <a:gd name="connsiteY186" fmla="*/ 1416367 h 4131860"/>
                <a:gd name="connsiteX187" fmla="*/ 1551545 w 2063611"/>
                <a:gd name="connsiteY187" fmla="*/ 1757362 h 4131860"/>
                <a:gd name="connsiteX188" fmla="*/ 1551545 w 2063611"/>
                <a:gd name="connsiteY188" fmla="*/ 1757362 h 4131860"/>
                <a:gd name="connsiteX189" fmla="*/ 1759190 w 2063611"/>
                <a:gd name="connsiteY189" fmla="*/ 1800225 h 4131860"/>
                <a:gd name="connsiteX190" fmla="*/ 1759190 w 2063611"/>
                <a:gd name="connsiteY190" fmla="*/ 1800225 h 4131860"/>
                <a:gd name="connsiteX191" fmla="*/ 1762047 w 2063611"/>
                <a:gd name="connsiteY191" fmla="*/ 1999297 h 4131860"/>
                <a:gd name="connsiteX192" fmla="*/ 1762047 w 2063611"/>
                <a:gd name="connsiteY192" fmla="*/ 1999297 h 4131860"/>
                <a:gd name="connsiteX193" fmla="*/ 144702 w 2063611"/>
                <a:gd name="connsiteY193" fmla="*/ 2322195 h 4131860"/>
                <a:gd name="connsiteX194" fmla="*/ 144702 w 2063611"/>
                <a:gd name="connsiteY194" fmla="*/ 2322195 h 4131860"/>
                <a:gd name="connsiteX195" fmla="*/ 294245 w 2063611"/>
                <a:gd name="connsiteY195" fmla="*/ 2390775 h 4131860"/>
                <a:gd name="connsiteX196" fmla="*/ 461885 w 2063611"/>
                <a:gd name="connsiteY196" fmla="*/ 2419350 h 4131860"/>
                <a:gd name="connsiteX197" fmla="*/ 294245 w 2063611"/>
                <a:gd name="connsiteY197" fmla="*/ 2390775 h 4131860"/>
                <a:gd name="connsiteX198" fmla="*/ 510462 w 2063611"/>
                <a:gd name="connsiteY198" fmla="*/ 2399347 h 4131860"/>
                <a:gd name="connsiteX199" fmla="*/ 510462 w 2063611"/>
                <a:gd name="connsiteY199" fmla="*/ 2399347 h 4131860"/>
                <a:gd name="connsiteX200" fmla="*/ 416165 w 2063611"/>
                <a:gd name="connsiteY200" fmla="*/ 2728912 h 4131860"/>
                <a:gd name="connsiteX201" fmla="*/ 416165 w 2063611"/>
                <a:gd name="connsiteY201" fmla="*/ 2728912 h 4131860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28005"/>
                <a:gd name="connsiteX1" fmla="*/ 876222 w 2063611"/>
                <a:gd name="connsiteY1" fmla="*/ 98107 h 4128005"/>
                <a:gd name="connsiteX2" fmla="*/ 901940 w 2063611"/>
                <a:gd name="connsiteY2" fmla="*/ 231457 h 4128005"/>
                <a:gd name="connsiteX3" fmla="*/ 826692 w 2063611"/>
                <a:gd name="connsiteY3" fmla="*/ 186690 h 4128005"/>
                <a:gd name="connsiteX4" fmla="*/ 810500 w 2063611"/>
                <a:gd name="connsiteY4" fmla="*/ 294322 h 4128005"/>
                <a:gd name="connsiteX5" fmla="*/ 802880 w 2063611"/>
                <a:gd name="connsiteY5" fmla="*/ 320992 h 4128005"/>
                <a:gd name="connsiteX6" fmla="*/ 677150 w 2063611"/>
                <a:gd name="connsiteY6" fmla="*/ 374332 h 4128005"/>
                <a:gd name="connsiteX7" fmla="*/ 696200 w 2063611"/>
                <a:gd name="connsiteY7" fmla="*/ 443865 h 4128005"/>
                <a:gd name="connsiteX8" fmla="*/ 707630 w 2063611"/>
                <a:gd name="connsiteY8" fmla="*/ 532447 h 4128005"/>
                <a:gd name="connsiteX9" fmla="*/ 820977 w 2063611"/>
                <a:gd name="connsiteY9" fmla="*/ 566737 h 4128005"/>
                <a:gd name="connsiteX10" fmla="*/ 940040 w 2063611"/>
                <a:gd name="connsiteY10" fmla="*/ 570547 h 4128005"/>
                <a:gd name="connsiteX11" fmla="*/ 724775 w 2063611"/>
                <a:gd name="connsiteY11" fmla="*/ 611505 h 4128005"/>
                <a:gd name="connsiteX12" fmla="*/ 523797 w 2063611"/>
                <a:gd name="connsiteY12" fmla="*/ 594360 h 4128005"/>
                <a:gd name="connsiteX13" fmla="*/ 590472 w 2063611"/>
                <a:gd name="connsiteY13" fmla="*/ 641985 h 4128005"/>
                <a:gd name="connsiteX14" fmla="*/ 621905 w 2063611"/>
                <a:gd name="connsiteY14" fmla="*/ 681037 h 4128005"/>
                <a:gd name="connsiteX15" fmla="*/ 707630 w 2063611"/>
                <a:gd name="connsiteY15" fmla="*/ 721042 h 4128005"/>
                <a:gd name="connsiteX16" fmla="*/ 940040 w 2063611"/>
                <a:gd name="connsiteY16" fmla="*/ 681990 h 4128005"/>
                <a:gd name="connsiteX17" fmla="*/ 667625 w 2063611"/>
                <a:gd name="connsiteY17" fmla="*/ 751522 h 4128005"/>
                <a:gd name="connsiteX18" fmla="*/ 520940 w 2063611"/>
                <a:gd name="connsiteY18" fmla="*/ 781050 h 4128005"/>
                <a:gd name="connsiteX19" fmla="*/ 523797 w 2063611"/>
                <a:gd name="connsiteY19" fmla="*/ 839152 h 4128005"/>
                <a:gd name="connsiteX20" fmla="*/ 561897 w 2063611"/>
                <a:gd name="connsiteY20" fmla="*/ 905827 h 4128005"/>
                <a:gd name="connsiteX21" fmla="*/ 495222 w 2063611"/>
                <a:gd name="connsiteY21" fmla="*/ 951547 h 4128005"/>
                <a:gd name="connsiteX22" fmla="*/ 402830 w 2063611"/>
                <a:gd name="connsiteY22" fmla="*/ 965835 h 4128005"/>
                <a:gd name="connsiteX23" fmla="*/ 539990 w 2063611"/>
                <a:gd name="connsiteY23" fmla="*/ 1060132 h 4128005"/>
                <a:gd name="connsiteX24" fmla="*/ 722870 w 2063611"/>
                <a:gd name="connsiteY24" fmla="*/ 1148715 h 4128005"/>
                <a:gd name="connsiteX25" fmla="*/ 401877 w 2063611"/>
                <a:gd name="connsiteY25" fmla="*/ 1197292 h 4128005"/>
                <a:gd name="connsiteX26" fmla="*/ 523797 w 2063611"/>
                <a:gd name="connsiteY26" fmla="*/ 1303020 h 4128005"/>
                <a:gd name="connsiteX27" fmla="*/ 359015 w 2063611"/>
                <a:gd name="connsiteY27" fmla="*/ 1358265 h 4128005"/>
                <a:gd name="connsiteX28" fmla="*/ 630477 w 2063611"/>
                <a:gd name="connsiteY28" fmla="*/ 1405890 h 4128005"/>
                <a:gd name="connsiteX29" fmla="*/ 610475 w 2063611"/>
                <a:gd name="connsiteY29" fmla="*/ 1480185 h 4128005"/>
                <a:gd name="connsiteX30" fmla="*/ 279005 w 2063611"/>
                <a:gd name="connsiteY30" fmla="*/ 1581150 h 4128005"/>
                <a:gd name="connsiteX31" fmla="*/ 543800 w 2063611"/>
                <a:gd name="connsiteY31" fmla="*/ 1681162 h 4128005"/>
                <a:gd name="connsiteX32" fmla="*/ 620000 w 2063611"/>
                <a:gd name="connsiteY32" fmla="*/ 1659255 h 4128005"/>
                <a:gd name="connsiteX33" fmla="*/ 727632 w 2063611"/>
                <a:gd name="connsiteY33" fmla="*/ 1655445 h 4128005"/>
                <a:gd name="connsiteX34" fmla="*/ 597140 w 2063611"/>
                <a:gd name="connsiteY34" fmla="*/ 1752600 h 4128005"/>
                <a:gd name="connsiteX35" fmla="*/ 210425 w 2063611"/>
                <a:gd name="connsiteY35" fmla="*/ 1787842 h 4128005"/>
                <a:gd name="connsiteX36" fmla="*/ 207567 w 2063611"/>
                <a:gd name="connsiteY36" fmla="*/ 1855470 h 4128005"/>
                <a:gd name="connsiteX37" fmla="*/ 328535 w 2063611"/>
                <a:gd name="connsiteY37" fmla="*/ 1906905 h 4128005"/>
                <a:gd name="connsiteX38" fmla="*/ 465695 w 2063611"/>
                <a:gd name="connsiteY38" fmla="*/ 1909762 h 4128005"/>
                <a:gd name="connsiteX39" fmla="*/ 546657 w 2063611"/>
                <a:gd name="connsiteY39" fmla="*/ 1945957 h 4128005"/>
                <a:gd name="connsiteX40" fmla="*/ 595235 w 2063611"/>
                <a:gd name="connsiteY40" fmla="*/ 1997392 h 4128005"/>
                <a:gd name="connsiteX41" fmla="*/ 268527 w 2063611"/>
                <a:gd name="connsiteY41" fmla="*/ 2017395 h 4128005"/>
                <a:gd name="connsiteX42" fmla="*/ 229475 w 2063611"/>
                <a:gd name="connsiteY42" fmla="*/ 2042160 h 4128005"/>
                <a:gd name="connsiteX43" fmla="*/ 255192 w 2063611"/>
                <a:gd name="connsiteY43" fmla="*/ 2085022 h 4128005"/>
                <a:gd name="connsiteX44" fmla="*/ 413307 w 2063611"/>
                <a:gd name="connsiteY44" fmla="*/ 2144077 h 4128005"/>
                <a:gd name="connsiteX45" fmla="*/ 473315 w 2063611"/>
                <a:gd name="connsiteY45" fmla="*/ 2166937 h 4128005"/>
                <a:gd name="connsiteX46" fmla="*/ 262812 w 2063611"/>
                <a:gd name="connsiteY46" fmla="*/ 2221230 h 4128005"/>
                <a:gd name="connsiteX47" fmla="*/ 98982 w 2063611"/>
                <a:gd name="connsiteY47" fmla="*/ 2243137 h 4128005"/>
                <a:gd name="connsiteX48" fmla="*/ 38022 w 2063611"/>
                <a:gd name="connsiteY48" fmla="*/ 2283142 h 4128005"/>
                <a:gd name="connsiteX49" fmla="*/ 77075 w 2063611"/>
                <a:gd name="connsiteY49" fmla="*/ 2346007 h 4128005"/>
                <a:gd name="connsiteX50" fmla="*/ 196137 w 2063611"/>
                <a:gd name="connsiteY50" fmla="*/ 2437447 h 4128005"/>
                <a:gd name="connsiteX51" fmla="*/ 165657 w 2063611"/>
                <a:gd name="connsiteY51" fmla="*/ 2471737 h 4128005"/>
                <a:gd name="connsiteX52" fmla="*/ 194232 w 2063611"/>
                <a:gd name="connsiteY52" fmla="*/ 2512695 h 4128005"/>
                <a:gd name="connsiteX53" fmla="*/ 294245 w 2063611"/>
                <a:gd name="connsiteY53" fmla="*/ 2551747 h 4128005"/>
                <a:gd name="connsiteX54" fmla="*/ 69455 w 2063611"/>
                <a:gd name="connsiteY54" fmla="*/ 2582227 h 4128005"/>
                <a:gd name="connsiteX55" fmla="*/ 51357 w 2063611"/>
                <a:gd name="connsiteY55" fmla="*/ 2652712 h 4128005"/>
                <a:gd name="connsiteX56" fmla="*/ 103745 w 2063611"/>
                <a:gd name="connsiteY56" fmla="*/ 2686050 h 4128005"/>
                <a:gd name="connsiteX57" fmla="*/ 207567 w 2063611"/>
                <a:gd name="connsiteY57" fmla="*/ 2720340 h 4128005"/>
                <a:gd name="connsiteX58" fmla="*/ 255192 w 2063611"/>
                <a:gd name="connsiteY58" fmla="*/ 2748915 h 4128005"/>
                <a:gd name="connsiteX59" fmla="*/ 351395 w 2063611"/>
                <a:gd name="connsiteY59" fmla="*/ 2726055 h 4128005"/>
                <a:gd name="connsiteX60" fmla="*/ 247572 w 2063611"/>
                <a:gd name="connsiteY60" fmla="*/ 2751772 h 4128005"/>
                <a:gd name="connsiteX61" fmla="*/ 38022 w 2063611"/>
                <a:gd name="connsiteY61" fmla="*/ 2799397 h 4128005"/>
                <a:gd name="connsiteX62" fmla="*/ 38975 w 2063611"/>
                <a:gd name="connsiteY62" fmla="*/ 2858452 h 4128005"/>
                <a:gd name="connsiteX63" fmla="*/ 81837 w 2063611"/>
                <a:gd name="connsiteY63" fmla="*/ 2887980 h 4128005"/>
                <a:gd name="connsiteX64" fmla="*/ 148512 w 2063611"/>
                <a:gd name="connsiteY64" fmla="*/ 2895600 h 4128005"/>
                <a:gd name="connsiteX65" fmla="*/ 336155 w 2063611"/>
                <a:gd name="connsiteY65" fmla="*/ 2907030 h 4128005"/>
                <a:gd name="connsiteX66" fmla="*/ 294245 w 2063611"/>
                <a:gd name="connsiteY66" fmla="*/ 2948940 h 4128005"/>
                <a:gd name="connsiteX67" fmla="*/ 354252 w 2063611"/>
                <a:gd name="connsiteY67" fmla="*/ 2973705 h 4128005"/>
                <a:gd name="connsiteX68" fmla="*/ 504747 w 2063611"/>
                <a:gd name="connsiteY68" fmla="*/ 3022282 h 4128005"/>
                <a:gd name="connsiteX69" fmla="*/ 596187 w 2063611"/>
                <a:gd name="connsiteY69" fmla="*/ 3050857 h 4128005"/>
                <a:gd name="connsiteX70" fmla="*/ 818120 w 2063611"/>
                <a:gd name="connsiteY70" fmla="*/ 2947035 h 4128005"/>
                <a:gd name="connsiteX71" fmla="*/ 950517 w 2063611"/>
                <a:gd name="connsiteY71" fmla="*/ 2920365 h 4128005"/>
                <a:gd name="connsiteX72" fmla="*/ 919792 w 2063611"/>
                <a:gd name="connsiteY72" fmla="*/ 4127603 h 4128005"/>
                <a:gd name="connsiteX73" fmla="*/ 1172829 w 2063611"/>
                <a:gd name="connsiteY73" fmla="*/ 4090952 h 4128005"/>
                <a:gd name="connsiteX74" fmla="*/ 1112442 w 2063611"/>
                <a:gd name="connsiteY74" fmla="*/ 3013710 h 4128005"/>
                <a:gd name="connsiteX75" fmla="*/ 1184832 w 2063611"/>
                <a:gd name="connsiteY75" fmla="*/ 2989897 h 4128005"/>
                <a:gd name="connsiteX76" fmla="*/ 1461057 w 2063611"/>
                <a:gd name="connsiteY76" fmla="*/ 3019425 h 4128005"/>
                <a:gd name="connsiteX77" fmla="*/ 1554402 w 2063611"/>
                <a:gd name="connsiteY77" fmla="*/ 2995612 h 4128005"/>
                <a:gd name="connsiteX78" fmla="*/ 1672512 w 2063611"/>
                <a:gd name="connsiteY78" fmla="*/ 3023235 h 4128005"/>
                <a:gd name="connsiteX79" fmla="*/ 1741092 w 2063611"/>
                <a:gd name="connsiteY79" fmla="*/ 2988945 h 4128005"/>
                <a:gd name="connsiteX80" fmla="*/ 1886825 w 2063611"/>
                <a:gd name="connsiteY80" fmla="*/ 3002280 h 4128005"/>
                <a:gd name="connsiteX81" fmla="*/ 1881110 w 2063611"/>
                <a:gd name="connsiteY81" fmla="*/ 2937510 h 4128005"/>
                <a:gd name="connsiteX82" fmla="*/ 1957310 w 2063611"/>
                <a:gd name="connsiteY82" fmla="*/ 2940367 h 4128005"/>
                <a:gd name="connsiteX83" fmla="*/ 1941117 w 2063611"/>
                <a:gd name="connsiteY83" fmla="*/ 2906077 h 4128005"/>
                <a:gd name="connsiteX84" fmla="*/ 1836342 w 2063611"/>
                <a:gd name="connsiteY84" fmla="*/ 2846070 h 4128005"/>
                <a:gd name="connsiteX85" fmla="*/ 1876347 w 2063611"/>
                <a:gd name="connsiteY85" fmla="*/ 2811780 h 4128005"/>
                <a:gd name="connsiteX86" fmla="*/ 1902065 w 2063611"/>
                <a:gd name="connsiteY86" fmla="*/ 2783205 h 4128005"/>
                <a:gd name="connsiteX87" fmla="*/ 2024937 w 2063611"/>
                <a:gd name="connsiteY87" fmla="*/ 2750820 h 4128005"/>
                <a:gd name="connsiteX88" fmla="*/ 2029700 w 2063611"/>
                <a:gd name="connsiteY88" fmla="*/ 2704147 h 4128005"/>
                <a:gd name="connsiteX89" fmla="*/ 2001125 w 2063611"/>
                <a:gd name="connsiteY89" fmla="*/ 2663190 h 4128005"/>
                <a:gd name="connsiteX90" fmla="*/ 1936355 w 2063611"/>
                <a:gd name="connsiteY90" fmla="*/ 2638425 h 4128005"/>
                <a:gd name="connsiteX91" fmla="*/ 1785860 w 2063611"/>
                <a:gd name="connsiteY91" fmla="*/ 2644140 h 4128005"/>
                <a:gd name="connsiteX92" fmla="*/ 1490585 w 2063611"/>
                <a:gd name="connsiteY92" fmla="*/ 2531745 h 4128005"/>
                <a:gd name="connsiteX93" fmla="*/ 1584882 w 2063611"/>
                <a:gd name="connsiteY93" fmla="*/ 2527935 h 4128005"/>
                <a:gd name="connsiteX94" fmla="*/ 1817292 w 2063611"/>
                <a:gd name="connsiteY94" fmla="*/ 2559367 h 4128005"/>
                <a:gd name="connsiteX95" fmla="*/ 1931592 w 2063611"/>
                <a:gd name="connsiteY95" fmla="*/ 2442210 h 4128005"/>
                <a:gd name="connsiteX96" fmla="*/ 1993505 w 2063611"/>
                <a:gd name="connsiteY96" fmla="*/ 2409825 h 4128005"/>
                <a:gd name="connsiteX97" fmla="*/ 1985885 w 2063611"/>
                <a:gd name="connsiteY97" fmla="*/ 2380297 h 4128005"/>
                <a:gd name="connsiteX98" fmla="*/ 1542020 w 2063611"/>
                <a:gd name="connsiteY98" fmla="*/ 2321242 h 4128005"/>
                <a:gd name="connsiteX99" fmla="*/ 1547735 w 2063611"/>
                <a:gd name="connsiteY99" fmla="*/ 2275522 h 4128005"/>
                <a:gd name="connsiteX100" fmla="*/ 1816340 w 2063611"/>
                <a:gd name="connsiteY100" fmla="*/ 2284095 h 4128005"/>
                <a:gd name="connsiteX101" fmla="*/ 1987790 w 2063611"/>
                <a:gd name="connsiteY101" fmla="*/ 2151697 h 4128005"/>
                <a:gd name="connsiteX102" fmla="*/ 2006840 w 2063611"/>
                <a:gd name="connsiteY102" fmla="*/ 2117407 h 4128005"/>
                <a:gd name="connsiteX103" fmla="*/ 1692515 w 2063611"/>
                <a:gd name="connsiteY103" fmla="*/ 2054542 h 4128005"/>
                <a:gd name="connsiteX104" fmla="*/ 1801100 w 2063611"/>
                <a:gd name="connsiteY104" fmla="*/ 2020252 h 4128005"/>
                <a:gd name="connsiteX105" fmla="*/ 1829675 w 2063611"/>
                <a:gd name="connsiteY105" fmla="*/ 1993582 h 4128005"/>
                <a:gd name="connsiteX106" fmla="*/ 1868727 w 2063611"/>
                <a:gd name="connsiteY106" fmla="*/ 1927860 h 4128005"/>
                <a:gd name="connsiteX107" fmla="*/ 1593455 w 2063611"/>
                <a:gd name="connsiteY107" fmla="*/ 1862137 h 4128005"/>
                <a:gd name="connsiteX108" fmla="*/ 1816340 w 2063611"/>
                <a:gd name="connsiteY108" fmla="*/ 1730692 h 4128005"/>
                <a:gd name="connsiteX109" fmla="*/ 1584882 w 2063611"/>
                <a:gd name="connsiteY109" fmla="*/ 1722120 h 4128005"/>
                <a:gd name="connsiteX110" fmla="*/ 1632507 w 2063611"/>
                <a:gd name="connsiteY110" fmla="*/ 1685925 h 4128005"/>
                <a:gd name="connsiteX111" fmla="*/ 1641080 w 2063611"/>
                <a:gd name="connsiteY111" fmla="*/ 1644967 h 4128005"/>
                <a:gd name="connsiteX112" fmla="*/ 1430577 w 2063611"/>
                <a:gd name="connsiteY112" fmla="*/ 1605915 h 4128005"/>
                <a:gd name="connsiteX113" fmla="*/ 1512492 w 2063611"/>
                <a:gd name="connsiteY113" fmla="*/ 1549717 h 4128005"/>
                <a:gd name="connsiteX114" fmla="*/ 1690610 w 2063611"/>
                <a:gd name="connsiteY114" fmla="*/ 1452562 h 4128005"/>
                <a:gd name="connsiteX115" fmla="*/ 1532495 w 2063611"/>
                <a:gd name="connsiteY115" fmla="*/ 1428750 h 4128005"/>
                <a:gd name="connsiteX116" fmla="*/ 1513445 w 2063611"/>
                <a:gd name="connsiteY116" fmla="*/ 1381125 h 4128005"/>
                <a:gd name="connsiteX117" fmla="*/ 1275320 w 2063611"/>
                <a:gd name="connsiteY117" fmla="*/ 1353502 h 4128005"/>
                <a:gd name="connsiteX118" fmla="*/ 1561070 w 2063611"/>
                <a:gd name="connsiteY118" fmla="*/ 1321117 h 4128005"/>
                <a:gd name="connsiteX119" fmla="*/ 1586787 w 2063611"/>
                <a:gd name="connsiteY119" fmla="*/ 1202055 h 4128005"/>
                <a:gd name="connsiteX120" fmla="*/ 1433435 w 2063611"/>
                <a:gd name="connsiteY120" fmla="*/ 1143952 h 4128005"/>
                <a:gd name="connsiteX121" fmla="*/ 1120062 w 2063611"/>
                <a:gd name="connsiteY121" fmla="*/ 1087755 h 4128005"/>
                <a:gd name="connsiteX122" fmla="*/ 1302942 w 2063611"/>
                <a:gd name="connsiteY122" fmla="*/ 1102042 h 4128005"/>
                <a:gd name="connsiteX123" fmla="*/ 1399145 w 2063611"/>
                <a:gd name="connsiteY123" fmla="*/ 1087755 h 4128005"/>
                <a:gd name="connsiteX124" fmla="*/ 1501062 w 2063611"/>
                <a:gd name="connsiteY124" fmla="*/ 1033462 h 4128005"/>
                <a:gd name="connsiteX125" fmla="*/ 1524875 w 2063611"/>
                <a:gd name="connsiteY125" fmla="*/ 962025 h 4128005"/>
                <a:gd name="connsiteX126" fmla="*/ 1414385 w 2063611"/>
                <a:gd name="connsiteY126" fmla="*/ 931545 h 4128005"/>
                <a:gd name="connsiteX127" fmla="*/ 1147685 w 2063611"/>
                <a:gd name="connsiteY127" fmla="*/ 896302 h 4128005"/>
                <a:gd name="connsiteX128" fmla="*/ 1297227 w 2063611"/>
                <a:gd name="connsiteY128" fmla="*/ 877252 h 4128005"/>
                <a:gd name="connsiteX129" fmla="*/ 1344852 w 2063611"/>
                <a:gd name="connsiteY129" fmla="*/ 861060 h 4128005"/>
                <a:gd name="connsiteX130" fmla="*/ 1473440 w 2063611"/>
                <a:gd name="connsiteY130" fmla="*/ 824865 h 4128005"/>
                <a:gd name="connsiteX131" fmla="*/ 1356282 w 2063611"/>
                <a:gd name="connsiteY131" fmla="*/ 791527 h 4128005"/>
                <a:gd name="connsiteX132" fmla="*/ 1123872 w 2063611"/>
                <a:gd name="connsiteY132" fmla="*/ 748665 h 4128005"/>
                <a:gd name="connsiteX133" fmla="*/ 1012430 w 2063611"/>
                <a:gd name="connsiteY133" fmla="*/ 648652 h 4128005"/>
                <a:gd name="connsiteX134" fmla="*/ 1081010 w 2063611"/>
                <a:gd name="connsiteY134" fmla="*/ 666750 h 4128005"/>
                <a:gd name="connsiteX135" fmla="*/ 1237220 w 2063611"/>
                <a:gd name="connsiteY135" fmla="*/ 720090 h 4128005"/>
                <a:gd name="connsiteX136" fmla="*/ 1382000 w 2063611"/>
                <a:gd name="connsiteY136" fmla="*/ 660082 h 4128005"/>
                <a:gd name="connsiteX137" fmla="*/ 1167687 w 2063611"/>
                <a:gd name="connsiteY137" fmla="*/ 582930 h 4128005"/>
                <a:gd name="connsiteX138" fmla="*/ 1173402 w 2063611"/>
                <a:gd name="connsiteY138" fmla="*/ 506730 h 4128005"/>
                <a:gd name="connsiteX139" fmla="*/ 1221027 w 2063611"/>
                <a:gd name="connsiteY139" fmla="*/ 408622 h 4128005"/>
                <a:gd name="connsiteX140" fmla="*/ 1244840 w 2063611"/>
                <a:gd name="connsiteY140" fmla="*/ 291465 h 4128005"/>
                <a:gd name="connsiteX141" fmla="*/ 1028622 w 2063611"/>
                <a:gd name="connsiteY141" fmla="*/ 443865 h 4128005"/>
                <a:gd name="connsiteX142" fmla="*/ 1051482 w 2063611"/>
                <a:gd name="connsiteY142" fmla="*/ 315277 h 4128005"/>
                <a:gd name="connsiteX143" fmla="*/ 1045767 w 2063611"/>
                <a:gd name="connsiteY143" fmla="*/ 244792 h 4128005"/>
                <a:gd name="connsiteX144" fmla="*/ 1105775 w 2063611"/>
                <a:gd name="connsiteY144" fmla="*/ 204787 h 4128005"/>
                <a:gd name="connsiteX145" fmla="*/ 1057197 w 2063611"/>
                <a:gd name="connsiteY145" fmla="*/ 178117 h 4128005"/>
                <a:gd name="connsiteX146" fmla="*/ 984807 w 2063611"/>
                <a:gd name="connsiteY146" fmla="*/ 184785 h 4128005"/>
                <a:gd name="connsiteX147" fmla="*/ 989570 w 2063611"/>
                <a:gd name="connsiteY147" fmla="*/ 104775 h 4128005"/>
                <a:gd name="connsiteX148" fmla="*/ 941945 w 2063611"/>
                <a:gd name="connsiteY148" fmla="*/ 0 h 4128005"/>
                <a:gd name="connsiteX149" fmla="*/ 941945 w 2063611"/>
                <a:gd name="connsiteY149" fmla="*/ 0 h 4128005"/>
                <a:gd name="connsiteX150" fmla="*/ 941945 w 2063611"/>
                <a:gd name="connsiteY150" fmla="*/ 0 h 4128005"/>
                <a:gd name="connsiteX151" fmla="*/ 879080 w 2063611"/>
                <a:gd name="connsiteY151" fmla="*/ 280035 h 4128005"/>
                <a:gd name="connsiteX152" fmla="*/ 900987 w 2063611"/>
                <a:gd name="connsiteY152" fmla="*/ 320040 h 4128005"/>
                <a:gd name="connsiteX153" fmla="*/ 879080 w 2063611"/>
                <a:gd name="connsiteY153" fmla="*/ 280035 h 4128005"/>
                <a:gd name="connsiteX154" fmla="*/ 856220 w 2063611"/>
                <a:gd name="connsiteY154" fmla="*/ 397192 h 4128005"/>
                <a:gd name="connsiteX155" fmla="*/ 869555 w 2063611"/>
                <a:gd name="connsiteY155" fmla="*/ 428625 h 4128005"/>
                <a:gd name="connsiteX156" fmla="*/ 856220 w 2063611"/>
                <a:gd name="connsiteY156" fmla="*/ 397192 h 4128005"/>
                <a:gd name="connsiteX157" fmla="*/ 1109585 w 2063611"/>
                <a:gd name="connsiteY157" fmla="*/ 462915 h 4128005"/>
                <a:gd name="connsiteX158" fmla="*/ 1059102 w 2063611"/>
                <a:gd name="connsiteY158" fmla="*/ 503872 h 4128005"/>
                <a:gd name="connsiteX159" fmla="*/ 1109585 w 2063611"/>
                <a:gd name="connsiteY159" fmla="*/ 462915 h 4128005"/>
                <a:gd name="connsiteX160" fmla="*/ 1001952 w 2063611"/>
                <a:gd name="connsiteY160" fmla="*/ 577215 h 4128005"/>
                <a:gd name="connsiteX161" fmla="*/ 1021955 w 2063611"/>
                <a:gd name="connsiteY161" fmla="*/ 592455 h 4128005"/>
                <a:gd name="connsiteX162" fmla="*/ 1001952 w 2063611"/>
                <a:gd name="connsiteY162" fmla="*/ 577215 h 4128005"/>
                <a:gd name="connsiteX163" fmla="*/ 1001952 w 2063611"/>
                <a:gd name="connsiteY163" fmla="*/ 577215 h 4128005"/>
                <a:gd name="connsiteX164" fmla="*/ 1103870 w 2063611"/>
                <a:gd name="connsiteY164" fmla="*/ 596265 h 4128005"/>
                <a:gd name="connsiteX165" fmla="*/ 1103870 w 2063611"/>
                <a:gd name="connsiteY165" fmla="*/ 596265 h 4128005"/>
                <a:gd name="connsiteX166" fmla="*/ 1243887 w 2063611"/>
                <a:gd name="connsiteY166" fmla="*/ 625792 h 4128005"/>
                <a:gd name="connsiteX167" fmla="*/ 1243887 w 2063611"/>
                <a:gd name="connsiteY167" fmla="*/ 625792 h 4128005"/>
                <a:gd name="connsiteX168" fmla="*/ 1025765 w 2063611"/>
                <a:gd name="connsiteY168" fmla="*/ 753427 h 4128005"/>
                <a:gd name="connsiteX169" fmla="*/ 1021002 w 2063611"/>
                <a:gd name="connsiteY169" fmla="*/ 773430 h 4128005"/>
                <a:gd name="connsiteX170" fmla="*/ 1025765 w 2063611"/>
                <a:gd name="connsiteY170" fmla="*/ 753427 h 4128005"/>
                <a:gd name="connsiteX171" fmla="*/ 1025765 w 2063611"/>
                <a:gd name="connsiteY171" fmla="*/ 753427 h 4128005"/>
                <a:gd name="connsiteX172" fmla="*/ 954327 w 2063611"/>
                <a:gd name="connsiteY172" fmla="*/ 860107 h 4128005"/>
                <a:gd name="connsiteX173" fmla="*/ 954327 w 2063611"/>
                <a:gd name="connsiteY173" fmla="*/ 860107 h 4128005"/>
                <a:gd name="connsiteX174" fmla="*/ 1029575 w 2063611"/>
                <a:gd name="connsiteY174" fmla="*/ 877252 h 4128005"/>
                <a:gd name="connsiteX175" fmla="*/ 1029575 w 2063611"/>
                <a:gd name="connsiteY175" fmla="*/ 877252 h 4128005"/>
                <a:gd name="connsiteX176" fmla="*/ 914322 w 2063611"/>
                <a:gd name="connsiteY176" fmla="*/ 881062 h 4128005"/>
                <a:gd name="connsiteX177" fmla="*/ 914322 w 2063611"/>
                <a:gd name="connsiteY177" fmla="*/ 881062 h 4128005"/>
                <a:gd name="connsiteX178" fmla="*/ 867650 w 2063611"/>
                <a:gd name="connsiteY178" fmla="*/ 897255 h 4128005"/>
                <a:gd name="connsiteX179" fmla="*/ 867650 w 2063611"/>
                <a:gd name="connsiteY179" fmla="*/ 897255 h 4128005"/>
                <a:gd name="connsiteX180" fmla="*/ 674292 w 2063611"/>
                <a:gd name="connsiteY180" fmla="*/ 897255 h 4128005"/>
                <a:gd name="connsiteX181" fmla="*/ 770495 w 2063611"/>
                <a:gd name="connsiteY181" fmla="*/ 939165 h 4128005"/>
                <a:gd name="connsiteX182" fmla="*/ 674292 w 2063611"/>
                <a:gd name="connsiteY182" fmla="*/ 897255 h 4128005"/>
                <a:gd name="connsiteX183" fmla="*/ 1525827 w 2063611"/>
                <a:gd name="connsiteY183" fmla="*/ 1320165 h 4128005"/>
                <a:gd name="connsiteX184" fmla="*/ 1525827 w 2063611"/>
                <a:gd name="connsiteY184" fmla="*/ 1320165 h 4128005"/>
                <a:gd name="connsiteX185" fmla="*/ 750492 w 2063611"/>
                <a:gd name="connsiteY185" fmla="*/ 1416367 h 4128005"/>
                <a:gd name="connsiteX186" fmla="*/ 750492 w 2063611"/>
                <a:gd name="connsiteY186" fmla="*/ 1416367 h 4128005"/>
                <a:gd name="connsiteX187" fmla="*/ 1551545 w 2063611"/>
                <a:gd name="connsiteY187" fmla="*/ 1757362 h 4128005"/>
                <a:gd name="connsiteX188" fmla="*/ 1551545 w 2063611"/>
                <a:gd name="connsiteY188" fmla="*/ 1757362 h 4128005"/>
                <a:gd name="connsiteX189" fmla="*/ 1759190 w 2063611"/>
                <a:gd name="connsiteY189" fmla="*/ 1800225 h 4128005"/>
                <a:gd name="connsiteX190" fmla="*/ 1759190 w 2063611"/>
                <a:gd name="connsiteY190" fmla="*/ 1800225 h 4128005"/>
                <a:gd name="connsiteX191" fmla="*/ 1762047 w 2063611"/>
                <a:gd name="connsiteY191" fmla="*/ 1999297 h 4128005"/>
                <a:gd name="connsiteX192" fmla="*/ 1762047 w 2063611"/>
                <a:gd name="connsiteY192" fmla="*/ 1999297 h 4128005"/>
                <a:gd name="connsiteX193" fmla="*/ 144702 w 2063611"/>
                <a:gd name="connsiteY193" fmla="*/ 2322195 h 4128005"/>
                <a:gd name="connsiteX194" fmla="*/ 144702 w 2063611"/>
                <a:gd name="connsiteY194" fmla="*/ 2322195 h 4128005"/>
                <a:gd name="connsiteX195" fmla="*/ 294245 w 2063611"/>
                <a:gd name="connsiteY195" fmla="*/ 2390775 h 4128005"/>
                <a:gd name="connsiteX196" fmla="*/ 461885 w 2063611"/>
                <a:gd name="connsiteY196" fmla="*/ 2419350 h 4128005"/>
                <a:gd name="connsiteX197" fmla="*/ 294245 w 2063611"/>
                <a:gd name="connsiteY197" fmla="*/ 2390775 h 4128005"/>
                <a:gd name="connsiteX198" fmla="*/ 510462 w 2063611"/>
                <a:gd name="connsiteY198" fmla="*/ 2399347 h 4128005"/>
                <a:gd name="connsiteX199" fmla="*/ 510462 w 2063611"/>
                <a:gd name="connsiteY199" fmla="*/ 2399347 h 4128005"/>
                <a:gd name="connsiteX200" fmla="*/ 416165 w 2063611"/>
                <a:gd name="connsiteY200" fmla="*/ 2728912 h 4128005"/>
                <a:gd name="connsiteX201" fmla="*/ 416165 w 2063611"/>
                <a:gd name="connsiteY201" fmla="*/ 2728912 h 4128005"/>
                <a:gd name="connsiteX0" fmla="*/ 941945 w 2063611"/>
                <a:gd name="connsiteY0" fmla="*/ 0 h 4130880"/>
                <a:gd name="connsiteX1" fmla="*/ 876222 w 2063611"/>
                <a:gd name="connsiteY1" fmla="*/ 98107 h 4130880"/>
                <a:gd name="connsiteX2" fmla="*/ 901940 w 2063611"/>
                <a:gd name="connsiteY2" fmla="*/ 231457 h 4130880"/>
                <a:gd name="connsiteX3" fmla="*/ 826692 w 2063611"/>
                <a:gd name="connsiteY3" fmla="*/ 186690 h 4130880"/>
                <a:gd name="connsiteX4" fmla="*/ 810500 w 2063611"/>
                <a:gd name="connsiteY4" fmla="*/ 294322 h 4130880"/>
                <a:gd name="connsiteX5" fmla="*/ 802880 w 2063611"/>
                <a:gd name="connsiteY5" fmla="*/ 320992 h 4130880"/>
                <a:gd name="connsiteX6" fmla="*/ 677150 w 2063611"/>
                <a:gd name="connsiteY6" fmla="*/ 374332 h 4130880"/>
                <a:gd name="connsiteX7" fmla="*/ 696200 w 2063611"/>
                <a:gd name="connsiteY7" fmla="*/ 443865 h 4130880"/>
                <a:gd name="connsiteX8" fmla="*/ 707630 w 2063611"/>
                <a:gd name="connsiteY8" fmla="*/ 532447 h 4130880"/>
                <a:gd name="connsiteX9" fmla="*/ 820977 w 2063611"/>
                <a:gd name="connsiteY9" fmla="*/ 566737 h 4130880"/>
                <a:gd name="connsiteX10" fmla="*/ 940040 w 2063611"/>
                <a:gd name="connsiteY10" fmla="*/ 570547 h 4130880"/>
                <a:gd name="connsiteX11" fmla="*/ 724775 w 2063611"/>
                <a:gd name="connsiteY11" fmla="*/ 611505 h 4130880"/>
                <a:gd name="connsiteX12" fmla="*/ 523797 w 2063611"/>
                <a:gd name="connsiteY12" fmla="*/ 594360 h 4130880"/>
                <a:gd name="connsiteX13" fmla="*/ 590472 w 2063611"/>
                <a:gd name="connsiteY13" fmla="*/ 641985 h 4130880"/>
                <a:gd name="connsiteX14" fmla="*/ 621905 w 2063611"/>
                <a:gd name="connsiteY14" fmla="*/ 681037 h 4130880"/>
                <a:gd name="connsiteX15" fmla="*/ 707630 w 2063611"/>
                <a:gd name="connsiteY15" fmla="*/ 721042 h 4130880"/>
                <a:gd name="connsiteX16" fmla="*/ 940040 w 2063611"/>
                <a:gd name="connsiteY16" fmla="*/ 681990 h 4130880"/>
                <a:gd name="connsiteX17" fmla="*/ 667625 w 2063611"/>
                <a:gd name="connsiteY17" fmla="*/ 751522 h 4130880"/>
                <a:gd name="connsiteX18" fmla="*/ 520940 w 2063611"/>
                <a:gd name="connsiteY18" fmla="*/ 781050 h 4130880"/>
                <a:gd name="connsiteX19" fmla="*/ 523797 w 2063611"/>
                <a:gd name="connsiteY19" fmla="*/ 839152 h 4130880"/>
                <a:gd name="connsiteX20" fmla="*/ 561897 w 2063611"/>
                <a:gd name="connsiteY20" fmla="*/ 905827 h 4130880"/>
                <a:gd name="connsiteX21" fmla="*/ 495222 w 2063611"/>
                <a:gd name="connsiteY21" fmla="*/ 951547 h 4130880"/>
                <a:gd name="connsiteX22" fmla="*/ 402830 w 2063611"/>
                <a:gd name="connsiteY22" fmla="*/ 965835 h 4130880"/>
                <a:gd name="connsiteX23" fmla="*/ 539990 w 2063611"/>
                <a:gd name="connsiteY23" fmla="*/ 1060132 h 4130880"/>
                <a:gd name="connsiteX24" fmla="*/ 722870 w 2063611"/>
                <a:gd name="connsiteY24" fmla="*/ 1148715 h 4130880"/>
                <a:gd name="connsiteX25" fmla="*/ 401877 w 2063611"/>
                <a:gd name="connsiteY25" fmla="*/ 1197292 h 4130880"/>
                <a:gd name="connsiteX26" fmla="*/ 523797 w 2063611"/>
                <a:gd name="connsiteY26" fmla="*/ 1303020 h 4130880"/>
                <a:gd name="connsiteX27" fmla="*/ 359015 w 2063611"/>
                <a:gd name="connsiteY27" fmla="*/ 1358265 h 4130880"/>
                <a:gd name="connsiteX28" fmla="*/ 630477 w 2063611"/>
                <a:gd name="connsiteY28" fmla="*/ 1405890 h 4130880"/>
                <a:gd name="connsiteX29" fmla="*/ 610475 w 2063611"/>
                <a:gd name="connsiteY29" fmla="*/ 1480185 h 4130880"/>
                <a:gd name="connsiteX30" fmla="*/ 279005 w 2063611"/>
                <a:gd name="connsiteY30" fmla="*/ 1581150 h 4130880"/>
                <a:gd name="connsiteX31" fmla="*/ 543800 w 2063611"/>
                <a:gd name="connsiteY31" fmla="*/ 1681162 h 4130880"/>
                <a:gd name="connsiteX32" fmla="*/ 620000 w 2063611"/>
                <a:gd name="connsiteY32" fmla="*/ 1659255 h 4130880"/>
                <a:gd name="connsiteX33" fmla="*/ 727632 w 2063611"/>
                <a:gd name="connsiteY33" fmla="*/ 1655445 h 4130880"/>
                <a:gd name="connsiteX34" fmla="*/ 597140 w 2063611"/>
                <a:gd name="connsiteY34" fmla="*/ 1752600 h 4130880"/>
                <a:gd name="connsiteX35" fmla="*/ 210425 w 2063611"/>
                <a:gd name="connsiteY35" fmla="*/ 1787842 h 4130880"/>
                <a:gd name="connsiteX36" fmla="*/ 207567 w 2063611"/>
                <a:gd name="connsiteY36" fmla="*/ 1855470 h 4130880"/>
                <a:gd name="connsiteX37" fmla="*/ 328535 w 2063611"/>
                <a:gd name="connsiteY37" fmla="*/ 1906905 h 4130880"/>
                <a:gd name="connsiteX38" fmla="*/ 465695 w 2063611"/>
                <a:gd name="connsiteY38" fmla="*/ 1909762 h 4130880"/>
                <a:gd name="connsiteX39" fmla="*/ 546657 w 2063611"/>
                <a:gd name="connsiteY39" fmla="*/ 1945957 h 4130880"/>
                <a:gd name="connsiteX40" fmla="*/ 595235 w 2063611"/>
                <a:gd name="connsiteY40" fmla="*/ 1997392 h 4130880"/>
                <a:gd name="connsiteX41" fmla="*/ 268527 w 2063611"/>
                <a:gd name="connsiteY41" fmla="*/ 2017395 h 4130880"/>
                <a:gd name="connsiteX42" fmla="*/ 229475 w 2063611"/>
                <a:gd name="connsiteY42" fmla="*/ 2042160 h 4130880"/>
                <a:gd name="connsiteX43" fmla="*/ 255192 w 2063611"/>
                <a:gd name="connsiteY43" fmla="*/ 2085022 h 4130880"/>
                <a:gd name="connsiteX44" fmla="*/ 413307 w 2063611"/>
                <a:gd name="connsiteY44" fmla="*/ 2144077 h 4130880"/>
                <a:gd name="connsiteX45" fmla="*/ 473315 w 2063611"/>
                <a:gd name="connsiteY45" fmla="*/ 2166937 h 4130880"/>
                <a:gd name="connsiteX46" fmla="*/ 262812 w 2063611"/>
                <a:gd name="connsiteY46" fmla="*/ 2221230 h 4130880"/>
                <a:gd name="connsiteX47" fmla="*/ 98982 w 2063611"/>
                <a:gd name="connsiteY47" fmla="*/ 2243137 h 4130880"/>
                <a:gd name="connsiteX48" fmla="*/ 38022 w 2063611"/>
                <a:gd name="connsiteY48" fmla="*/ 2283142 h 4130880"/>
                <a:gd name="connsiteX49" fmla="*/ 77075 w 2063611"/>
                <a:gd name="connsiteY49" fmla="*/ 2346007 h 4130880"/>
                <a:gd name="connsiteX50" fmla="*/ 196137 w 2063611"/>
                <a:gd name="connsiteY50" fmla="*/ 2437447 h 4130880"/>
                <a:gd name="connsiteX51" fmla="*/ 165657 w 2063611"/>
                <a:gd name="connsiteY51" fmla="*/ 2471737 h 4130880"/>
                <a:gd name="connsiteX52" fmla="*/ 194232 w 2063611"/>
                <a:gd name="connsiteY52" fmla="*/ 2512695 h 4130880"/>
                <a:gd name="connsiteX53" fmla="*/ 294245 w 2063611"/>
                <a:gd name="connsiteY53" fmla="*/ 2551747 h 4130880"/>
                <a:gd name="connsiteX54" fmla="*/ 69455 w 2063611"/>
                <a:gd name="connsiteY54" fmla="*/ 2582227 h 4130880"/>
                <a:gd name="connsiteX55" fmla="*/ 51357 w 2063611"/>
                <a:gd name="connsiteY55" fmla="*/ 2652712 h 4130880"/>
                <a:gd name="connsiteX56" fmla="*/ 103745 w 2063611"/>
                <a:gd name="connsiteY56" fmla="*/ 2686050 h 4130880"/>
                <a:gd name="connsiteX57" fmla="*/ 207567 w 2063611"/>
                <a:gd name="connsiteY57" fmla="*/ 2720340 h 4130880"/>
                <a:gd name="connsiteX58" fmla="*/ 255192 w 2063611"/>
                <a:gd name="connsiteY58" fmla="*/ 2748915 h 4130880"/>
                <a:gd name="connsiteX59" fmla="*/ 351395 w 2063611"/>
                <a:gd name="connsiteY59" fmla="*/ 2726055 h 4130880"/>
                <a:gd name="connsiteX60" fmla="*/ 247572 w 2063611"/>
                <a:gd name="connsiteY60" fmla="*/ 2751772 h 4130880"/>
                <a:gd name="connsiteX61" fmla="*/ 38022 w 2063611"/>
                <a:gd name="connsiteY61" fmla="*/ 2799397 h 4130880"/>
                <a:gd name="connsiteX62" fmla="*/ 38975 w 2063611"/>
                <a:gd name="connsiteY62" fmla="*/ 2858452 h 4130880"/>
                <a:gd name="connsiteX63" fmla="*/ 81837 w 2063611"/>
                <a:gd name="connsiteY63" fmla="*/ 2887980 h 4130880"/>
                <a:gd name="connsiteX64" fmla="*/ 148512 w 2063611"/>
                <a:gd name="connsiteY64" fmla="*/ 2895600 h 4130880"/>
                <a:gd name="connsiteX65" fmla="*/ 336155 w 2063611"/>
                <a:gd name="connsiteY65" fmla="*/ 2907030 h 4130880"/>
                <a:gd name="connsiteX66" fmla="*/ 294245 w 2063611"/>
                <a:gd name="connsiteY66" fmla="*/ 2948940 h 4130880"/>
                <a:gd name="connsiteX67" fmla="*/ 354252 w 2063611"/>
                <a:gd name="connsiteY67" fmla="*/ 2973705 h 4130880"/>
                <a:gd name="connsiteX68" fmla="*/ 504747 w 2063611"/>
                <a:gd name="connsiteY68" fmla="*/ 3022282 h 4130880"/>
                <a:gd name="connsiteX69" fmla="*/ 596187 w 2063611"/>
                <a:gd name="connsiteY69" fmla="*/ 3050857 h 4130880"/>
                <a:gd name="connsiteX70" fmla="*/ 818120 w 2063611"/>
                <a:gd name="connsiteY70" fmla="*/ 2947035 h 4130880"/>
                <a:gd name="connsiteX71" fmla="*/ 950517 w 2063611"/>
                <a:gd name="connsiteY71" fmla="*/ 2920365 h 4130880"/>
                <a:gd name="connsiteX72" fmla="*/ 919792 w 2063611"/>
                <a:gd name="connsiteY72" fmla="*/ 4127603 h 4130880"/>
                <a:gd name="connsiteX73" fmla="*/ 1172829 w 2063611"/>
                <a:gd name="connsiteY73" fmla="*/ 4114994 h 4130880"/>
                <a:gd name="connsiteX74" fmla="*/ 1112442 w 2063611"/>
                <a:gd name="connsiteY74" fmla="*/ 3013710 h 4130880"/>
                <a:gd name="connsiteX75" fmla="*/ 1184832 w 2063611"/>
                <a:gd name="connsiteY75" fmla="*/ 2989897 h 4130880"/>
                <a:gd name="connsiteX76" fmla="*/ 1461057 w 2063611"/>
                <a:gd name="connsiteY76" fmla="*/ 3019425 h 4130880"/>
                <a:gd name="connsiteX77" fmla="*/ 1554402 w 2063611"/>
                <a:gd name="connsiteY77" fmla="*/ 2995612 h 4130880"/>
                <a:gd name="connsiteX78" fmla="*/ 1672512 w 2063611"/>
                <a:gd name="connsiteY78" fmla="*/ 3023235 h 4130880"/>
                <a:gd name="connsiteX79" fmla="*/ 1741092 w 2063611"/>
                <a:gd name="connsiteY79" fmla="*/ 2988945 h 4130880"/>
                <a:gd name="connsiteX80" fmla="*/ 1886825 w 2063611"/>
                <a:gd name="connsiteY80" fmla="*/ 3002280 h 4130880"/>
                <a:gd name="connsiteX81" fmla="*/ 1881110 w 2063611"/>
                <a:gd name="connsiteY81" fmla="*/ 2937510 h 4130880"/>
                <a:gd name="connsiteX82" fmla="*/ 1957310 w 2063611"/>
                <a:gd name="connsiteY82" fmla="*/ 2940367 h 4130880"/>
                <a:gd name="connsiteX83" fmla="*/ 1941117 w 2063611"/>
                <a:gd name="connsiteY83" fmla="*/ 2906077 h 4130880"/>
                <a:gd name="connsiteX84" fmla="*/ 1836342 w 2063611"/>
                <a:gd name="connsiteY84" fmla="*/ 2846070 h 4130880"/>
                <a:gd name="connsiteX85" fmla="*/ 1876347 w 2063611"/>
                <a:gd name="connsiteY85" fmla="*/ 2811780 h 4130880"/>
                <a:gd name="connsiteX86" fmla="*/ 1902065 w 2063611"/>
                <a:gd name="connsiteY86" fmla="*/ 2783205 h 4130880"/>
                <a:gd name="connsiteX87" fmla="*/ 2024937 w 2063611"/>
                <a:gd name="connsiteY87" fmla="*/ 2750820 h 4130880"/>
                <a:gd name="connsiteX88" fmla="*/ 2029700 w 2063611"/>
                <a:gd name="connsiteY88" fmla="*/ 2704147 h 4130880"/>
                <a:gd name="connsiteX89" fmla="*/ 2001125 w 2063611"/>
                <a:gd name="connsiteY89" fmla="*/ 2663190 h 4130880"/>
                <a:gd name="connsiteX90" fmla="*/ 1936355 w 2063611"/>
                <a:gd name="connsiteY90" fmla="*/ 2638425 h 4130880"/>
                <a:gd name="connsiteX91" fmla="*/ 1785860 w 2063611"/>
                <a:gd name="connsiteY91" fmla="*/ 2644140 h 4130880"/>
                <a:gd name="connsiteX92" fmla="*/ 1490585 w 2063611"/>
                <a:gd name="connsiteY92" fmla="*/ 2531745 h 4130880"/>
                <a:gd name="connsiteX93" fmla="*/ 1584882 w 2063611"/>
                <a:gd name="connsiteY93" fmla="*/ 2527935 h 4130880"/>
                <a:gd name="connsiteX94" fmla="*/ 1817292 w 2063611"/>
                <a:gd name="connsiteY94" fmla="*/ 2559367 h 4130880"/>
                <a:gd name="connsiteX95" fmla="*/ 1931592 w 2063611"/>
                <a:gd name="connsiteY95" fmla="*/ 2442210 h 4130880"/>
                <a:gd name="connsiteX96" fmla="*/ 1993505 w 2063611"/>
                <a:gd name="connsiteY96" fmla="*/ 2409825 h 4130880"/>
                <a:gd name="connsiteX97" fmla="*/ 1985885 w 2063611"/>
                <a:gd name="connsiteY97" fmla="*/ 2380297 h 4130880"/>
                <a:gd name="connsiteX98" fmla="*/ 1542020 w 2063611"/>
                <a:gd name="connsiteY98" fmla="*/ 2321242 h 4130880"/>
                <a:gd name="connsiteX99" fmla="*/ 1547735 w 2063611"/>
                <a:gd name="connsiteY99" fmla="*/ 2275522 h 4130880"/>
                <a:gd name="connsiteX100" fmla="*/ 1816340 w 2063611"/>
                <a:gd name="connsiteY100" fmla="*/ 2284095 h 4130880"/>
                <a:gd name="connsiteX101" fmla="*/ 1987790 w 2063611"/>
                <a:gd name="connsiteY101" fmla="*/ 2151697 h 4130880"/>
                <a:gd name="connsiteX102" fmla="*/ 2006840 w 2063611"/>
                <a:gd name="connsiteY102" fmla="*/ 2117407 h 4130880"/>
                <a:gd name="connsiteX103" fmla="*/ 1692515 w 2063611"/>
                <a:gd name="connsiteY103" fmla="*/ 2054542 h 4130880"/>
                <a:gd name="connsiteX104" fmla="*/ 1801100 w 2063611"/>
                <a:gd name="connsiteY104" fmla="*/ 2020252 h 4130880"/>
                <a:gd name="connsiteX105" fmla="*/ 1829675 w 2063611"/>
                <a:gd name="connsiteY105" fmla="*/ 1993582 h 4130880"/>
                <a:gd name="connsiteX106" fmla="*/ 1868727 w 2063611"/>
                <a:gd name="connsiteY106" fmla="*/ 1927860 h 4130880"/>
                <a:gd name="connsiteX107" fmla="*/ 1593455 w 2063611"/>
                <a:gd name="connsiteY107" fmla="*/ 1862137 h 4130880"/>
                <a:gd name="connsiteX108" fmla="*/ 1816340 w 2063611"/>
                <a:gd name="connsiteY108" fmla="*/ 1730692 h 4130880"/>
                <a:gd name="connsiteX109" fmla="*/ 1584882 w 2063611"/>
                <a:gd name="connsiteY109" fmla="*/ 1722120 h 4130880"/>
                <a:gd name="connsiteX110" fmla="*/ 1632507 w 2063611"/>
                <a:gd name="connsiteY110" fmla="*/ 1685925 h 4130880"/>
                <a:gd name="connsiteX111" fmla="*/ 1641080 w 2063611"/>
                <a:gd name="connsiteY111" fmla="*/ 1644967 h 4130880"/>
                <a:gd name="connsiteX112" fmla="*/ 1430577 w 2063611"/>
                <a:gd name="connsiteY112" fmla="*/ 1605915 h 4130880"/>
                <a:gd name="connsiteX113" fmla="*/ 1512492 w 2063611"/>
                <a:gd name="connsiteY113" fmla="*/ 1549717 h 4130880"/>
                <a:gd name="connsiteX114" fmla="*/ 1690610 w 2063611"/>
                <a:gd name="connsiteY114" fmla="*/ 1452562 h 4130880"/>
                <a:gd name="connsiteX115" fmla="*/ 1532495 w 2063611"/>
                <a:gd name="connsiteY115" fmla="*/ 1428750 h 4130880"/>
                <a:gd name="connsiteX116" fmla="*/ 1513445 w 2063611"/>
                <a:gd name="connsiteY116" fmla="*/ 1381125 h 4130880"/>
                <a:gd name="connsiteX117" fmla="*/ 1275320 w 2063611"/>
                <a:gd name="connsiteY117" fmla="*/ 1353502 h 4130880"/>
                <a:gd name="connsiteX118" fmla="*/ 1561070 w 2063611"/>
                <a:gd name="connsiteY118" fmla="*/ 1321117 h 4130880"/>
                <a:gd name="connsiteX119" fmla="*/ 1586787 w 2063611"/>
                <a:gd name="connsiteY119" fmla="*/ 1202055 h 4130880"/>
                <a:gd name="connsiteX120" fmla="*/ 1433435 w 2063611"/>
                <a:gd name="connsiteY120" fmla="*/ 1143952 h 4130880"/>
                <a:gd name="connsiteX121" fmla="*/ 1120062 w 2063611"/>
                <a:gd name="connsiteY121" fmla="*/ 1087755 h 4130880"/>
                <a:gd name="connsiteX122" fmla="*/ 1302942 w 2063611"/>
                <a:gd name="connsiteY122" fmla="*/ 1102042 h 4130880"/>
                <a:gd name="connsiteX123" fmla="*/ 1399145 w 2063611"/>
                <a:gd name="connsiteY123" fmla="*/ 1087755 h 4130880"/>
                <a:gd name="connsiteX124" fmla="*/ 1501062 w 2063611"/>
                <a:gd name="connsiteY124" fmla="*/ 1033462 h 4130880"/>
                <a:gd name="connsiteX125" fmla="*/ 1524875 w 2063611"/>
                <a:gd name="connsiteY125" fmla="*/ 962025 h 4130880"/>
                <a:gd name="connsiteX126" fmla="*/ 1414385 w 2063611"/>
                <a:gd name="connsiteY126" fmla="*/ 931545 h 4130880"/>
                <a:gd name="connsiteX127" fmla="*/ 1147685 w 2063611"/>
                <a:gd name="connsiteY127" fmla="*/ 896302 h 4130880"/>
                <a:gd name="connsiteX128" fmla="*/ 1297227 w 2063611"/>
                <a:gd name="connsiteY128" fmla="*/ 877252 h 4130880"/>
                <a:gd name="connsiteX129" fmla="*/ 1344852 w 2063611"/>
                <a:gd name="connsiteY129" fmla="*/ 861060 h 4130880"/>
                <a:gd name="connsiteX130" fmla="*/ 1473440 w 2063611"/>
                <a:gd name="connsiteY130" fmla="*/ 824865 h 4130880"/>
                <a:gd name="connsiteX131" fmla="*/ 1356282 w 2063611"/>
                <a:gd name="connsiteY131" fmla="*/ 791527 h 4130880"/>
                <a:gd name="connsiteX132" fmla="*/ 1123872 w 2063611"/>
                <a:gd name="connsiteY132" fmla="*/ 748665 h 4130880"/>
                <a:gd name="connsiteX133" fmla="*/ 1012430 w 2063611"/>
                <a:gd name="connsiteY133" fmla="*/ 648652 h 4130880"/>
                <a:gd name="connsiteX134" fmla="*/ 1081010 w 2063611"/>
                <a:gd name="connsiteY134" fmla="*/ 666750 h 4130880"/>
                <a:gd name="connsiteX135" fmla="*/ 1237220 w 2063611"/>
                <a:gd name="connsiteY135" fmla="*/ 720090 h 4130880"/>
                <a:gd name="connsiteX136" fmla="*/ 1382000 w 2063611"/>
                <a:gd name="connsiteY136" fmla="*/ 660082 h 4130880"/>
                <a:gd name="connsiteX137" fmla="*/ 1167687 w 2063611"/>
                <a:gd name="connsiteY137" fmla="*/ 582930 h 4130880"/>
                <a:gd name="connsiteX138" fmla="*/ 1173402 w 2063611"/>
                <a:gd name="connsiteY138" fmla="*/ 506730 h 4130880"/>
                <a:gd name="connsiteX139" fmla="*/ 1221027 w 2063611"/>
                <a:gd name="connsiteY139" fmla="*/ 408622 h 4130880"/>
                <a:gd name="connsiteX140" fmla="*/ 1244840 w 2063611"/>
                <a:gd name="connsiteY140" fmla="*/ 291465 h 4130880"/>
                <a:gd name="connsiteX141" fmla="*/ 1028622 w 2063611"/>
                <a:gd name="connsiteY141" fmla="*/ 443865 h 4130880"/>
                <a:gd name="connsiteX142" fmla="*/ 1051482 w 2063611"/>
                <a:gd name="connsiteY142" fmla="*/ 315277 h 4130880"/>
                <a:gd name="connsiteX143" fmla="*/ 1045767 w 2063611"/>
                <a:gd name="connsiteY143" fmla="*/ 244792 h 4130880"/>
                <a:gd name="connsiteX144" fmla="*/ 1105775 w 2063611"/>
                <a:gd name="connsiteY144" fmla="*/ 204787 h 4130880"/>
                <a:gd name="connsiteX145" fmla="*/ 1057197 w 2063611"/>
                <a:gd name="connsiteY145" fmla="*/ 178117 h 4130880"/>
                <a:gd name="connsiteX146" fmla="*/ 984807 w 2063611"/>
                <a:gd name="connsiteY146" fmla="*/ 184785 h 4130880"/>
                <a:gd name="connsiteX147" fmla="*/ 989570 w 2063611"/>
                <a:gd name="connsiteY147" fmla="*/ 104775 h 4130880"/>
                <a:gd name="connsiteX148" fmla="*/ 941945 w 2063611"/>
                <a:gd name="connsiteY148" fmla="*/ 0 h 4130880"/>
                <a:gd name="connsiteX149" fmla="*/ 941945 w 2063611"/>
                <a:gd name="connsiteY149" fmla="*/ 0 h 4130880"/>
                <a:gd name="connsiteX150" fmla="*/ 941945 w 2063611"/>
                <a:gd name="connsiteY150" fmla="*/ 0 h 4130880"/>
                <a:gd name="connsiteX151" fmla="*/ 879080 w 2063611"/>
                <a:gd name="connsiteY151" fmla="*/ 280035 h 4130880"/>
                <a:gd name="connsiteX152" fmla="*/ 900987 w 2063611"/>
                <a:gd name="connsiteY152" fmla="*/ 320040 h 4130880"/>
                <a:gd name="connsiteX153" fmla="*/ 879080 w 2063611"/>
                <a:gd name="connsiteY153" fmla="*/ 280035 h 4130880"/>
                <a:gd name="connsiteX154" fmla="*/ 856220 w 2063611"/>
                <a:gd name="connsiteY154" fmla="*/ 397192 h 4130880"/>
                <a:gd name="connsiteX155" fmla="*/ 869555 w 2063611"/>
                <a:gd name="connsiteY155" fmla="*/ 428625 h 4130880"/>
                <a:gd name="connsiteX156" fmla="*/ 856220 w 2063611"/>
                <a:gd name="connsiteY156" fmla="*/ 397192 h 4130880"/>
                <a:gd name="connsiteX157" fmla="*/ 1109585 w 2063611"/>
                <a:gd name="connsiteY157" fmla="*/ 462915 h 4130880"/>
                <a:gd name="connsiteX158" fmla="*/ 1059102 w 2063611"/>
                <a:gd name="connsiteY158" fmla="*/ 503872 h 4130880"/>
                <a:gd name="connsiteX159" fmla="*/ 1109585 w 2063611"/>
                <a:gd name="connsiteY159" fmla="*/ 462915 h 4130880"/>
                <a:gd name="connsiteX160" fmla="*/ 1001952 w 2063611"/>
                <a:gd name="connsiteY160" fmla="*/ 577215 h 4130880"/>
                <a:gd name="connsiteX161" fmla="*/ 1021955 w 2063611"/>
                <a:gd name="connsiteY161" fmla="*/ 592455 h 4130880"/>
                <a:gd name="connsiteX162" fmla="*/ 1001952 w 2063611"/>
                <a:gd name="connsiteY162" fmla="*/ 577215 h 4130880"/>
                <a:gd name="connsiteX163" fmla="*/ 1001952 w 2063611"/>
                <a:gd name="connsiteY163" fmla="*/ 577215 h 4130880"/>
                <a:gd name="connsiteX164" fmla="*/ 1103870 w 2063611"/>
                <a:gd name="connsiteY164" fmla="*/ 596265 h 4130880"/>
                <a:gd name="connsiteX165" fmla="*/ 1103870 w 2063611"/>
                <a:gd name="connsiteY165" fmla="*/ 596265 h 4130880"/>
                <a:gd name="connsiteX166" fmla="*/ 1243887 w 2063611"/>
                <a:gd name="connsiteY166" fmla="*/ 625792 h 4130880"/>
                <a:gd name="connsiteX167" fmla="*/ 1243887 w 2063611"/>
                <a:gd name="connsiteY167" fmla="*/ 625792 h 4130880"/>
                <a:gd name="connsiteX168" fmla="*/ 1025765 w 2063611"/>
                <a:gd name="connsiteY168" fmla="*/ 753427 h 4130880"/>
                <a:gd name="connsiteX169" fmla="*/ 1021002 w 2063611"/>
                <a:gd name="connsiteY169" fmla="*/ 773430 h 4130880"/>
                <a:gd name="connsiteX170" fmla="*/ 1025765 w 2063611"/>
                <a:gd name="connsiteY170" fmla="*/ 753427 h 4130880"/>
                <a:gd name="connsiteX171" fmla="*/ 1025765 w 2063611"/>
                <a:gd name="connsiteY171" fmla="*/ 753427 h 4130880"/>
                <a:gd name="connsiteX172" fmla="*/ 954327 w 2063611"/>
                <a:gd name="connsiteY172" fmla="*/ 860107 h 4130880"/>
                <a:gd name="connsiteX173" fmla="*/ 954327 w 2063611"/>
                <a:gd name="connsiteY173" fmla="*/ 860107 h 4130880"/>
                <a:gd name="connsiteX174" fmla="*/ 1029575 w 2063611"/>
                <a:gd name="connsiteY174" fmla="*/ 877252 h 4130880"/>
                <a:gd name="connsiteX175" fmla="*/ 1029575 w 2063611"/>
                <a:gd name="connsiteY175" fmla="*/ 877252 h 4130880"/>
                <a:gd name="connsiteX176" fmla="*/ 914322 w 2063611"/>
                <a:gd name="connsiteY176" fmla="*/ 881062 h 4130880"/>
                <a:gd name="connsiteX177" fmla="*/ 914322 w 2063611"/>
                <a:gd name="connsiteY177" fmla="*/ 881062 h 4130880"/>
                <a:gd name="connsiteX178" fmla="*/ 867650 w 2063611"/>
                <a:gd name="connsiteY178" fmla="*/ 897255 h 4130880"/>
                <a:gd name="connsiteX179" fmla="*/ 867650 w 2063611"/>
                <a:gd name="connsiteY179" fmla="*/ 897255 h 4130880"/>
                <a:gd name="connsiteX180" fmla="*/ 674292 w 2063611"/>
                <a:gd name="connsiteY180" fmla="*/ 897255 h 4130880"/>
                <a:gd name="connsiteX181" fmla="*/ 770495 w 2063611"/>
                <a:gd name="connsiteY181" fmla="*/ 939165 h 4130880"/>
                <a:gd name="connsiteX182" fmla="*/ 674292 w 2063611"/>
                <a:gd name="connsiteY182" fmla="*/ 897255 h 4130880"/>
                <a:gd name="connsiteX183" fmla="*/ 1525827 w 2063611"/>
                <a:gd name="connsiteY183" fmla="*/ 1320165 h 4130880"/>
                <a:gd name="connsiteX184" fmla="*/ 1525827 w 2063611"/>
                <a:gd name="connsiteY184" fmla="*/ 1320165 h 4130880"/>
                <a:gd name="connsiteX185" fmla="*/ 750492 w 2063611"/>
                <a:gd name="connsiteY185" fmla="*/ 1416367 h 4130880"/>
                <a:gd name="connsiteX186" fmla="*/ 750492 w 2063611"/>
                <a:gd name="connsiteY186" fmla="*/ 1416367 h 4130880"/>
                <a:gd name="connsiteX187" fmla="*/ 1551545 w 2063611"/>
                <a:gd name="connsiteY187" fmla="*/ 1757362 h 4130880"/>
                <a:gd name="connsiteX188" fmla="*/ 1551545 w 2063611"/>
                <a:gd name="connsiteY188" fmla="*/ 1757362 h 4130880"/>
                <a:gd name="connsiteX189" fmla="*/ 1759190 w 2063611"/>
                <a:gd name="connsiteY189" fmla="*/ 1800225 h 4130880"/>
                <a:gd name="connsiteX190" fmla="*/ 1759190 w 2063611"/>
                <a:gd name="connsiteY190" fmla="*/ 1800225 h 4130880"/>
                <a:gd name="connsiteX191" fmla="*/ 1762047 w 2063611"/>
                <a:gd name="connsiteY191" fmla="*/ 1999297 h 4130880"/>
                <a:gd name="connsiteX192" fmla="*/ 1762047 w 2063611"/>
                <a:gd name="connsiteY192" fmla="*/ 1999297 h 4130880"/>
                <a:gd name="connsiteX193" fmla="*/ 144702 w 2063611"/>
                <a:gd name="connsiteY193" fmla="*/ 2322195 h 4130880"/>
                <a:gd name="connsiteX194" fmla="*/ 144702 w 2063611"/>
                <a:gd name="connsiteY194" fmla="*/ 2322195 h 4130880"/>
                <a:gd name="connsiteX195" fmla="*/ 294245 w 2063611"/>
                <a:gd name="connsiteY195" fmla="*/ 2390775 h 4130880"/>
                <a:gd name="connsiteX196" fmla="*/ 461885 w 2063611"/>
                <a:gd name="connsiteY196" fmla="*/ 2419350 h 4130880"/>
                <a:gd name="connsiteX197" fmla="*/ 294245 w 2063611"/>
                <a:gd name="connsiteY197" fmla="*/ 2390775 h 4130880"/>
                <a:gd name="connsiteX198" fmla="*/ 510462 w 2063611"/>
                <a:gd name="connsiteY198" fmla="*/ 2399347 h 4130880"/>
                <a:gd name="connsiteX199" fmla="*/ 510462 w 2063611"/>
                <a:gd name="connsiteY199" fmla="*/ 2399347 h 4130880"/>
                <a:gd name="connsiteX200" fmla="*/ 416165 w 2063611"/>
                <a:gd name="connsiteY200" fmla="*/ 2728912 h 4130880"/>
                <a:gd name="connsiteX201" fmla="*/ 416165 w 2063611"/>
                <a:gd name="connsiteY201" fmla="*/ 2728912 h 4130880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72829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833"/>
                <a:gd name="connsiteX1" fmla="*/ 876222 w 2063611"/>
                <a:gd name="connsiteY1" fmla="*/ 98107 h 4128833"/>
                <a:gd name="connsiteX2" fmla="*/ 901940 w 2063611"/>
                <a:gd name="connsiteY2" fmla="*/ 231457 h 4128833"/>
                <a:gd name="connsiteX3" fmla="*/ 826692 w 2063611"/>
                <a:gd name="connsiteY3" fmla="*/ 186690 h 4128833"/>
                <a:gd name="connsiteX4" fmla="*/ 810500 w 2063611"/>
                <a:gd name="connsiteY4" fmla="*/ 294322 h 4128833"/>
                <a:gd name="connsiteX5" fmla="*/ 802880 w 2063611"/>
                <a:gd name="connsiteY5" fmla="*/ 320992 h 4128833"/>
                <a:gd name="connsiteX6" fmla="*/ 677150 w 2063611"/>
                <a:gd name="connsiteY6" fmla="*/ 374332 h 4128833"/>
                <a:gd name="connsiteX7" fmla="*/ 696200 w 2063611"/>
                <a:gd name="connsiteY7" fmla="*/ 443865 h 4128833"/>
                <a:gd name="connsiteX8" fmla="*/ 707630 w 2063611"/>
                <a:gd name="connsiteY8" fmla="*/ 532447 h 4128833"/>
                <a:gd name="connsiteX9" fmla="*/ 820977 w 2063611"/>
                <a:gd name="connsiteY9" fmla="*/ 566737 h 4128833"/>
                <a:gd name="connsiteX10" fmla="*/ 940040 w 2063611"/>
                <a:gd name="connsiteY10" fmla="*/ 570547 h 4128833"/>
                <a:gd name="connsiteX11" fmla="*/ 724775 w 2063611"/>
                <a:gd name="connsiteY11" fmla="*/ 611505 h 4128833"/>
                <a:gd name="connsiteX12" fmla="*/ 523797 w 2063611"/>
                <a:gd name="connsiteY12" fmla="*/ 594360 h 4128833"/>
                <a:gd name="connsiteX13" fmla="*/ 590472 w 2063611"/>
                <a:gd name="connsiteY13" fmla="*/ 641985 h 4128833"/>
                <a:gd name="connsiteX14" fmla="*/ 621905 w 2063611"/>
                <a:gd name="connsiteY14" fmla="*/ 681037 h 4128833"/>
                <a:gd name="connsiteX15" fmla="*/ 707630 w 2063611"/>
                <a:gd name="connsiteY15" fmla="*/ 721042 h 4128833"/>
                <a:gd name="connsiteX16" fmla="*/ 940040 w 2063611"/>
                <a:gd name="connsiteY16" fmla="*/ 681990 h 4128833"/>
                <a:gd name="connsiteX17" fmla="*/ 667625 w 2063611"/>
                <a:gd name="connsiteY17" fmla="*/ 751522 h 4128833"/>
                <a:gd name="connsiteX18" fmla="*/ 520940 w 2063611"/>
                <a:gd name="connsiteY18" fmla="*/ 781050 h 4128833"/>
                <a:gd name="connsiteX19" fmla="*/ 523797 w 2063611"/>
                <a:gd name="connsiteY19" fmla="*/ 839152 h 4128833"/>
                <a:gd name="connsiteX20" fmla="*/ 561897 w 2063611"/>
                <a:gd name="connsiteY20" fmla="*/ 905827 h 4128833"/>
                <a:gd name="connsiteX21" fmla="*/ 495222 w 2063611"/>
                <a:gd name="connsiteY21" fmla="*/ 951547 h 4128833"/>
                <a:gd name="connsiteX22" fmla="*/ 402830 w 2063611"/>
                <a:gd name="connsiteY22" fmla="*/ 965835 h 4128833"/>
                <a:gd name="connsiteX23" fmla="*/ 539990 w 2063611"/>
                <a:gd name="connsiteY23" fmla="*/ 1060132 h 4128833"/>
                <a:gd name="connsiteX24" fmla="*/ 722870 w 2063611"/>
                <a:gd name="connsiteY24" fmla="*/ 1148715 h 4128833"/>
                <a:gd name="connsiteX25" fmla="*/ 401877 w 2063611"/>
                <a:gd name="connsiteY25" fmla="*/ 1197292 h 4128833"/>
                <a:gd name="connsiteX26" fmla="*/ 523797 w 2063611"/>
                <a:gd name="connsiteY26" fmla="*/ 1303020 h 4128833"/>
                <a:gd name="connsiteX27" fmla="*/ 359015 w 2063611"/>
                <a:gd name="connsiteY27" fmla="*/ 1358265 h 4128833"/>
                <a:gd name="connsiteX28" fmla="*/ 630477 w 2063611"/>
                <a:gd name="connsiteY28" fmla="*/ 1405890 h 4128833"/>
                <a:gd name="connsiteX29" fmla="*/ 610475 w 2063611"/>
                <a:gd name="connsiteY29" fmla="*/ 1480185 h 4128833"/>
                <a:gd name="connsiteX30" fmla="*/ 279005 w 2063611"/>
                <a:gd name="connsiteY30" fmla="*/ 1581150 h 4128833"/>
                <a:gd name="connsiteX31" fmla="*/ 543800 w 2063611"/>
                <a:gd name="connsiteY31" fmla="*/ 1681162 h 4128833"/>
                <a:gd name="connsiteX32" fmla="*/ 620000 w 2063611"/>
                <a:gd name="connsiteY32" fmla="*/ 1659255 h 4128833"/>
                <a:gd name="connsiteX33" fmla="*/ 727632 w 2063611"/>
                <a:gd name="connsiteY33" fmla="*/ 1655445 h 4128833"/>
                <a:gd name="connsiteX34" fmla="*/ 597140 w 2063611"/>
                <a:gd name="connsiteY34" fmla="*/ 1752600 h 4128833"/>
                <a:gd name="connsiteX35" fmla="*/ 210425 w 2063611"/>
                <a:gd name="connsiteY35" fmla="*/ 1787842 h 4128833"/>
                <a:gd name="connsiteX36" fmla="*/ 207567 w 2063611"/>
                <a:gd name="connsiteY36" fmla="*/ 1855470 h 4128833"/>
                <a:gd name="connsiteX37" fmla="*/ 328535 w 2063611"/>
                <a:gd name="connsiteY37" fmla="*/ 1906905 h 4128833"/>
                <a:gd name="connsiteX38" fmla="*/ 465695 w 2063611"/>
                <a:gd name="connsiteY38" fmla="*/ 1909762 h 4128833"/>
                <a:gd name="connsiteX39" fmla="*/ 546657 w 2063611"/>
                <a:gd name="connsiteY39" fmla="*/ 1945957 h 4128833"/>
                <a:gd name="connsiteX40" fmla="*/ 595235 w 2063611"/>
                <a:gd name="connsiteY40" fmla="*/ 1997392 h 4128833"/>
                <a:gd name="connsiteX41" fmla="*/ 268527 w 2063611"/>
                <a:gd name="connsiteY41" fmla="*/ 2017395 h 4128833"/>
                <a:gd name="connsiteX42" fmla="*/ 229475 w 2063611"/>
                <a:gd name="connsiteY42" fmla="*/ 2042160 h 4128833"/>
                <a:gd name="connsiteX43" fmla="*/ 255192 w 2063611"/>
                <a:gd name="connsiteY43" fmla="*/ 2085022 h 4128833"/>
                <a:gd name="connsiteX44" fmla="*/ 413307 w 2063611"/>
                <a:gd name="connsiteY44" fmla="*/ 2144077 h 4128833"/>
                <a:gd name="connsiteX45" fmla="*/ 473315 w 2063611"/>
                <a:gd name="connsiteY45" fmla="*/ 2166937 h 4128833"/>
                <a:gd name="connsiteX46" fmla="*/ 262812 w 2063611"/>
                <a:gd name="connsiteY46" fmla="*/ 2221230 h 4128833"/>
                <a:gd name="connsiteX47" fmla="*/ 98982 w 2063611"/>
                <a:gd name="connsiteY47" fmla="*/ 2243137 h 4128833"/>
                <a:gd name="connsiteX48" fmla="*/ 38022 w 2063611"/>
                <a:gd name="connsiteY48" fmla="*/ 2283142 h 4128833"/>
                <a:gd name="connsiteX49" fmla="*/ 77075 w 2063611"/>
                <a:gd name="connsiteY49" fmla="*/ 2346007 h 4128833"/>
                <a:gd name="connsiteX50" fmla="*/ 196137 w 2063611"/>
                <a:gd name="connsiteY50" fmla="*/ 2437447 h 4128833"/>
                <a:gd name="connsiteX51" fmla="*/ 165657 w 2063611"/>
                <a:gd name="connsiteY51" fmla="*/ 2471737 h 4128833"/>
                <a:gd name="connsiteX52" fmla="*/ 194232 w 2063611"/>
                <a:gd name="connsiteY52" fmla="*/ 2512695 h 4128833"/>
                <a:gd name="connsiteX53" fmla="*/ 294245 w 2063611"/>
                <a:gd name="connsiteY53" fmla="*/ 2551747 h 4128833"/>
                <a:gd name="connsiteX54" fmla="*/ 69455 w 2063611"/>
                <a:gd name="connsiteY54" fmla="*/ 2582227 h 4128833"/>
                <a:gd name="connsiteX55" fmla="*/ 51357 w 2063611"/>
                <a:gd name="connsiteY55" fmla="*/ 2652712 h 4128833"/>
                <a:gd name="connsiteX56" fmla="*/ 103745 w 2063611"/>
                <a:gd name="connsiteY56" fmla="*/ 2686050 h 4128833"/>
                <a:gd name="connsiteX57" fmla="*/ 207567 w 2063611"/>
                <a:gd name="connsiteY57" fmla="*/ 2720340 h 4128833"/>
                <a:gd name="connsiteX58" fmla="*/ 255192 w 2063611"/>
                <a:gd name="connsiteY58" fmla="*/ 2748915 h 4128833"/>
                <a:gd name="connsiteX59" fmla="*/ 351395 w 2063611"/>
                <a:gd name="connsiteY59" fmla="*/ 2726055 h 4128833"/>
                <a:gd name="connsiteX60" fmla="*/ 247572 w 2063611"/>
                <a:gd name="connsiteY60" fmla="*/ 2751772 h 4128833"/>
                <a:gd name="connsiteX61" fmla="*/ 38022 w 2063611"/>
                <a:gd name="connsiteY61" fmla="*/ 2799397 h 4128833"/>
                <a:gd name="connsiteX62" fmla="*/ 38975 w 2063611"/>
                <a:gd name="connsiteY62" fmla="*/ 2858452 h 4128833"/>
                <a:gd name="connsiteX63" fmla="*/ 81837 w 2063611"/>
                <a:gd name="connsiteY63" fmla="*/ 2887980 h 4128833"/>
                <a:gd name="connsiteX64" fmla="*/ 148512 w 2063611"/>
                <a:gd name="connsiteY64" fmla="*/ 2895600 h 4128833"/>
                <a:gd name="connsiteX65" fmla="*/ 336155 w 2063611"/>
                <a:gd name="connsiteY65" fmla="*/ 2907030 h 4128833"/>
                <a:gd name="connsiteX66" fmla="*/ 294245 w 2063611"/>
                <a:gd name="connsiteY66" fmla="*/ 2948940 h 4128833"/>
                <a:gd name="connsiteX67" fmla="*/ 354252 w 2063611"/>
                <a:gd name="connsiteY67" fmla="*/ 2973705 h 4128833"/>
                <a:gd name="connsiteX68" fmla="*/ 504747 w 2063611"/>
                <a:gd name="connsiteY68" fmla="*/ 3022282 h 4128833"/>
                <a:gd name="connsiteX69" fmla="*/ 596187 w 2063611"/>
                <a:gd name="connsiteY69" fmla="*/ 3050857 h 4128833"/>
                <a:gd name="connsiteX70" fmla="*/ 818120 w 2063611"/>
                <a:gd name="connsiteY70" fmla="*/ 2947035 h 4128833"/>
                <a:gd name="connsiteX71" fmla="*/ 950517 w 2063611"/>
                <a:gd name="connsiteY71" fmla="*/ 2920365 h 4128833"/>
                <a:gd name="connsiteX72" fmla="*/ 919792 w 2063611"/>
                <a:gd name="connsiteY72" fmla="*/ 4127603 h 4128833"/>
                <a:gd name="connsiteX73" fmla="*/ 1150635 w 2063611"/>
                <a:gd name="connsiteY73" fmla="*/ 4116844 h 4128833"/>
                <a:gd name="connsiteX74" fmla="*/ 1112442 w 2063611"/>
                <a:gd name="connsiteY74" fmla="*/ 3013710 h 4128833"/>
                <a:gd name="connsiteX75" fmla="*/ 1184832 w 2063611"/>
                <a:gd name="connsiteY75" fmla="*/ 2989897 h 4128833"/>
                <a:gd name="connsiteX76" fmla="*/ 1461057 w 2063611"/>
                <a:gd name="connsiteY76" fmla="*/ 3019425 h 4128833"/>
                <a:gd name="connsiteX77" fmla="*/ 1554402 w 2063611"/>
                <a:gd name="connsiteY77" fmla="*/ 2995612 h 4128833"/>
                <a:gd name="connsiteX78" fmla="*/ 1672512 w 2063611"/>
                <a:gd name="connsiteY78" fmla="*/ 3023235 h 4128833"/>
                <a:gd name="connsiteX79" fmla="*/ 1741092 w 2063611"/>
                <a:gd name="connsiteY79" fmla="*/ 2988945 h 4128833"/>
                <a:gd name="connsiteX80" fmla="*/ 1886825 w 2063611"/>
                <a:gd name="connsiteY80" fmla="*/ 3002280 h 4128833"/>
                <a:gd name="connsiteX81" fmla="*/ 1881110 w 2063611"/>
                <a:gd name="connsiteY81" fmla="*/ 2937510 h 4128833"/>
                <a:gd name="connsiteX82" fmla="*/ 1957310 w 2063611"/>
                <a:gd name="connsiteY82" fmla="*/ 2940367 h 4128833"/>
                <a:gd name="connsiteX83" fmla="*/ 1941117 w 2063611"/>
                <a:gd name="connsiteY83" fmla="*/ 2906077 h 4128833"/>
                <a:gd name="connsiteX84" fmla="*/ 1836342 w 2063611"/>
                <a:gd name="connsiteY84" fmla="*/ 2846070 h 4128833"/>
                <a:gd name="connsiteX85" fmla="*/ 1876347 w 2063611"/>
                <a:gd name="connsiteY85" fmla="*/ 2811780 h 4128833"/>
                <a:gd name="connsiteX86" fmla="*/ 1902065 w 2063611"/>
                <a:gd name="connsiteY86" fmla="*/ 2783205 h 4128833"/>
                <a:gd name="connsiteX87" fmla="*/ 2024937 w 2063611"/>
                <a:gd name="connsiteY87" fmla="*/ 2750820 h 4128833"/>
                <a:gd name="connsiteX88" fmla="*/ 2029700 w 2063611"/>
                <a:gd name="connsiteY88" fmla="*/ 2704147 h 4128833"/>
                <a:gd name="connsiteX89" fmla="*/ 2001125 w 2063611"/>
                <a:gd name="connsiteY89" fmla="*/ 2663190 h 4128833"/>
                <a:gd name="connsiteX90" fmla="*/ 1936355 w 2063611"/>
                <a:gd name="connsiteY90" fmla="*/ 2638425 h 4128833"/>
                <a:gd name="connsiteX91" fmla="*/ 1785860 w 2063611"/>
                <a:gd name="connsiteY91" fmla="*/ 2644140 h 4128833"/>
                <a:gd name="connsiteX92" fmla="*/ 1490585 w 2063611"/>
                <a:gd name="connsiteY92" fmla="*/ 2531745 h 4128833"/>
                <a:gd name="connsiteX93" fmla="*/ 1584882 w 2063611"/>
                <a:gd name="connsiteY93" fmla="*/ 2527935 h 4128833"/>
                <a:gd name="connsiteX94" fmla="*/ 1817292 w 2063611"/>
                <a:gd name="connsiteY94" fmla="*/ 2559367 h 4128833"/>
                <a:gd name="connsiteX95" fmla="*/ 1931592 w 2063611"/>
                <a:gd name="connsiteY95" fmla="*/ 2442210 h 4128833"/>
                <a:gd name="connsiteX96" fmla="*/ 1993505 w 2063611"/>
                <a:gd name="connsiteY96" fmla="*/ 2409825 h 4128833"/>
                <a:gd name="connsiteX97" fmla="*/ 1985885 w 2063611"/>
                <a:gd name="connsiteY97" fmla="*/ 2380297 h 4128833"/>
                <a:gd name="connsiteX98" fmla="*/ 1542020 w 2063611"/>
                <a:gd name="connsiteY98" fmla="*/ 2321242 h 4128833"/>
                <a:gd name="connsiteX99" fmla="*/ 1547735 w 2063611"/>
                <a:gd name="connsiteY99" fmla="*/ 2275522 h 4128833"/>
                <a:gd name="connsiteX100" fmla="*/ 1816340 w 2063611"/>
                <a:gd name="connsiteY100" fmla="*/ 2284095 h 4128833"/>
                <a:gd name="connsiteX101" fmla="*/ 1987790 w 2063611"/>
                <a:gd name="connsiteY101" fmla="*/ 2151697 h 4128833"/>
                <a:gd name="connsiteX102" fmla="*/ 2006840 w 2063611"/>
                <a:gd name="connsiteY102" fmla="*/ 2117407 h 4128833"/>
                <a:gd name="connsiteX103" fmla="*/ 1692515 w 2063611"/>
                <a:gd name="connsiteY103" fmla="*/ 2054542 h 4128833"/>
                <a:gd name="connsiteX104" fmla="*/ 1801100 w 2063611"/>
                <a:gd name="connsiteY104" fmla="*/ 2020252 h 4128833"/>
                <a:gd name="connsiteX105" fmla="*/ 1829675 w 2063611"/>
                <a:gd name="connsiteY105" fmla="*/ 1993582 h 4128833"/>
                <a:gd name="connsiteX106" fmla="*/ 1868727 w 2063611"/>
                <a:gd name="connsiteY106" fmla="*/ 1927860 h 4128833"/>
                <a:gd name="connsiteX107" fmla="*/ 1593455 w 2063611"/>
                <a:gd name="connsiteY107" fmla="*/ 1862137 h 4128833"/>
                <a:gd name="connsiteX108" fmla="*/ 1816340 w 2063611"/>
                <a:gd name="connsiteY108" fmla="*/ 1730692 h 4128833"/>
                <a:gd name="connsiteX109" fmla="*/ 1584882 w 2063611"/>
                <a:gd name="connsiteY109" fmla="*/ 1722120 h 4128833"/>
                <a:gd name="connsiteX110" fmla="*/ 1632507 w 2063611"/>
                <a:gd name="connsiteY110" fmla="*/ 1685925 h 4128833"/>
                <a:gd name="connsiteX111" fmla="*/ 1641080 w 2063611"/>
                <a:gd name="connsiteY111" fmla="*/ 1644967 h 4128833"/>
                <a:gd name="connsiteX112" fmla="*/ 1430577 w 2063611"/>
                <a:gd name="connsiteY112" fmla="*/ 1605915 h 4128833"/>
                <a:gd name="connsiteX113" fmla="*/ 1512492 w 2063611"/>
                <a:gd name="connsiteY113" fmla="*/ 1549717 h 4128833"/>
                <a:gd name="connsiteX114" fmla="*/ 1690610 w 2063611"/>
                <a:gd name="connsiteY114" fmla="*/ 1452562 h 4128833"/>
                <a:gd name="connsiteX115" fmla="*/ 1532495 w 2063611"/>
                <a:gd name="connsiteY115" fmla="*/ 1428750 h 4128833"/>
                <a:gd name="connsiteX116" fmla="*/ 1513445 w 2063611"/>
                <a:gd name="connsiteY116" fmla="*/ 1381125 h 4128833"/>
                <a:gd name="connsiteX117" fmla="*/ 1275320 w 2063611"/>
                <a:gd name="connsiteY117" fmla="*/ 1353502 h 4128833"/>
                <a:gd name="connsiteX118" fmla="*/ 1561070 w 2063611"/>
                <a:gd name="connsiteY118" fmla="*/ 1321117 h 4128833"/>
                <a:gd name="connsiteX119" fmla="*/ 1586787 w 2063611"/>
                <a:gd name="connsiteY119" fmla="*/ 1202055 h 4128833"/>
                <a:gd name="connsiteX120" fmla="*/ 1433435 w 2063611"/>
                <a:gd name="connsiteY120" fmla="*/ 1143952 h 4128833"/>
                <a:gd name="connsiteX121" fmla="*/ 1120062 w 2063611"/>
                <a:gd name="connsiteY121" fmla="*/ 1087755 h 4128833"/>
                <a:gd name="connsiteX122" fmla="*/ 1302942 w 2063611"/>
                <a:gd name="connsiteY122" fmla="*/ 1102042 h 4128833"/>
                <a:gd name="connsiteX123" fmla="*/ 1399145 w 2063611"/>
                <a:gd name="connsiteY123" fmla="*/ 1087755 h 4128833"/>
                <a:gd name="connsiteX124" fmla="*/ 1501062 w 2063611"/>
                <a:gd name="connsiteY124" fmla="*/ 1033462 h 4128833"/>
                <a:gd name="connsiteX125" fmla="*/ 1524875 w 2063611"/>
                <a:gd name="connsiteY125" fmla="*/ 962025 h 4128833"/>
                <a:gd name="connsiteX126" fmla="*/ 1414385 w 2063611"/>
                <a:gd name="connsiteY126" fmla="*/ 931545 h 4128833"/>
                <a:gd name="connsiteX127" fmla="*/ 1147685 w 2063611"/>
                <a:gd name="connsiteY127" fmla="*/ 896302 h 4128833"/>
                <a:gd name="connsiteX128" fmla="*/ 1297227 w 2063611"/>
                <a:gd name="connsiteY128" fmla="*/ 877252 h 4128833"/>
                <a:gd name="connsiteX129" fmla="*/ 1344852 w 2063611"/>
                <a:gd name="connsiteY129" fmla="*/ 861060 h 4128833"/>
                <a:gd name="connsiteX130" fmla="*/ 1473440 w 2063611"/>
                <a:gd name="connsiteY130" fmla="*/ 824865 h 4128833"/>
                <a:gd name="connsiteX131" fmla="*/ 1356282 w 2063611"/>
                <a:gd name="connsiteY131" fmla="*/ 791527 h 4128833"/>
                <a:gd name="connsiteX132" fmla="*/ 1123872 w 2063611"/>
                <a:gd name="connsiteY132" fmla="*/ 748665 h 4128833"/>
                <a:gd name="connsiteX133" fmla="*/ 1012430 w 2063611"/>
                <a:gd name="connsiteY133" fmla="*/ 648652 h 4128833"/>
                <a:gd name="connsiteX134" fmla="*/ 1081010 w 2063611"/>
                <a:gd name="connsiteY134" fmla="*/ 666750 h 4128833"/>
                <a:gd name="connsiteX135" fmla="*/ 1237220 w 2063611"/>
                <a:gd name="connsiteY135" fmla="*/ 720090 h 4128833"/>
                <a:gd name="connsiteX136" fmla="*/ 1382000 w 2063611"/>
                <a:gd name="connsiteY136" fmla="*/ 660082 h 4128833"/>
                <a:gd name="connsiteX137" fmla="*/ 1167687 w 2063611"/>
                <a:gd name="connsiteY137" fmla="*/ 582930 h 4128833"/>
                <a:gd name="connsiteX138" fmla="*/ 1173402 w 2063611"/>
                <a:gd name="connsiteY138" fmla="*/ 506730 h 4128833"/>
                <a:gd name="connsiteX139" fmla="*/ 1221027 w 2063611"/>
                <a:gd name="connsiteY139" fmla="*/ 408622 h 4128833"/>
                <a:gd name="connsiteX140" fmla="*/ 1244840 w 2063611"/>
                <a:gd name="connsiteY140" fmla="*/ 291465 h 4128833"/>
                <a:gd name="connsiteX141" fmla="*/ 1028622 w 2063611"/>
                <a:gd name="connsiteY141" fmla="*/ 443865 h 4128833"/>
                <a:gd name="connsiteX142" fmla="*/ 1051482 w 2063611"/>
                <a:gd name="connsiteY142" fmla="*/ 315277 h 4128833"/>
                <a:gd name="connsiteX143" fmla="*/ 1045767 w 2063611"/>
                <a:gd name="connsiteY143" fmla="*/ 244792 h 4128833"/>
                <a:gd name="connsiteX144" fmla="*/ 1105775 w 2063611"/>
                <a:gd name="connsiteY144" fmla="*/ 204787 h 4128833"/>
                <a:gd name="connsiteX145" fmla="*/ 1057197 w 2063611"/>
                <a:gd name="connsiteY145" fmla="*/ 178117 h 4128833"/>
                <a:gd name="connsiteX146" fmla="*/ 984807 w 2063611"/>
                <a:gd name="connsiteY146" fmla="*/ 184785 h 4128833"/>
                <a:gd name="connsiteX147" fmla="*/ 989570 w 2063611"/>
                <a:gd name="connsiteY147" fmla="*/ 104775 h 4128833"/>
                <a:gd name="connsiteX148" fmla="*/ 941945 w 2063611"/>
                <a:gd name="connsiteY148" fmla="*/ 0 h 4128833"/>
                <a:gd name="connsiteX149" fmla="*/ 941945 w 2063611"/>
                <a:gd name="connsiteY149" fmla="*/ 0 h 4128833"/>
                <a:gd name="connsiteX150" fmla="*/ 941945 w 2063611"/>
                <a:gd name="connsiteY150" fmla="*/ 0 h 4128833"/>
                <a:gd name="connsiteX151" fmla="*/ 879080 w 2063611"/>
                <a:gd name="connsiteY151" fmla="*/ 280035 h 4128833"/>
                <a:gd name="connsiteX152" fmla="*/ 900987 w 2063611"/>
                <a:gd name="connsiteY152" fmla="*/ 320040 h 4128833"/>
                <a:gd name="connsiteX153" fmla="*/ 879080 w 2063611"/>
                <a:gd name="connsiteY153" fmla="*/ 280035 h 4128833"/>
                <a:gd name="connsiteX154" fmla="*/ 856220 w 2063611"/>
                <a:gd name="connsiteY154" fmla="*/ 397192 h 4128833"/>
                <a:gd name="connsiteX155" fmla="*/ 869555 w 2063611"/>
                <a:gd name="connsiteY155" fmla="*/ 428625 h 4128833"/>
                <a:gd name="connsiteX156" fmla="*/ 856220 w 2063611"/>
                <a:gd name="connsiteY156" fmla="*/ 397192 h 4128833"/>
                <a:gd name="connsiteX157" fmla="*/ 1109585 w 2063611"/>
                <a:gd name="connsiteY157" fmla="*/ 462915 h 4128833"/>
                <a:gd name="connsiteX158" fmla="*/ 1059102 w 2063611"/>
                <a:gd name="connsiteY158" fmla="*/ 503872 h 4128833"/>
                <a:gd name="connsiteX159" fmla="*/ 1109585 w 2063611"/>
                <a:gd name="connsiteY159" fmla="*/ 462915 h 4128833"/>
                <a:gd name="connsiteX160" fmla="*/ 1001952 w 2063611"/>
                <a:gd name="connsiteY160" fmla="*/ 577215 h 4128833"/>
                <a:gd name="connsiteX161" fmla="*/ 1021955 w 2063611"/>
                <a:gd name="connsiteY161" fmla="*/ 592455 h 4128833"/>
                <a:gd name="connsiteX162" fmla="*/ 1001952 w 2063611"/>
                <a:gd name="connsiteY162" fmla="*/ 577215 h 4128833"/>
                <a:gd name="connsiteX163" fmla="*/ 1001952 w 2063611"/>
                <a:gd name="connsiteY163" fmla="*/ 577215 h 4128833"/>
                <a:gd name="connsiteX164" fmla="*/ 1103870 w 2063611"/>
                <a:gd name="connsiteY164" fmla="*/ 596265 h 4128833"/>
                <a:gd name="connsiteX165" fmla="*/ 1103870 w 2063611"/>
                <a:gd name="connsiteY165" fmla="*/ 596265 h 4128833"/>
                <a:gd name="connsiteX166" fmla="*/ 1243887 w 2063611"/>
                <a:gd name="connsiteY166" fmla="*/ 625792 h 4128833"/>
                <a:gd name="connsiteX167" fmla="*/ 1243887 w 2063611"/>
                <a:gd name="connsiteY167" fmla="*/ 625792 h 4128833"/>
                <a:gd name="connsiteX168" fmla="*/ 1025765 w 2063611"/>
                <a:gd name="connsiteY168" fmla="*/ 753427 h 4128833"/>
                <a:gd name="connsiteX169" fmla="*/ 1021002 w 2063611"/>
                <a:gd name="connsiteY169" fmla="*/ 773430 h 4128833"/>
                <a:gd name="connsiteX170" fmla="*/ 1025765 w 2063611"/>
                <a:gd name="connsiteY170" fmla="*/ 753427 h 4128833"/>
                <a:gd name="connsiteX171" fmla="*/ 1025765 w 2063611"/>
                <a:gd name="connsiteY171" fmla="*/ 753427 h 4128833"/>
                <a:gd name="connsiteX172" fmla="*/ 954327 w 2063611"/>
                <a:gd name="connsiteY172" fmla="*/ 860107 h 4128833"/>
                <a:gd name="connsiteX173" fmla="*/ 954327 w 2063611"/>
                <a:gd name="connsiteY173" fmla="*/ 860107 h 4128833"/>
                <a:gd name="connsiteX174" fmla="*/ 1029575 w 2063611"/>
                <a:gd name="connsiteY174" fmla="*/ 877252 h 4128833"/>
                <a:gd name="connsiteX175" fmla="*/ 1029575 w 2063611"/>
                <a:gd name="connsiteY175" fmla="*/ 877252 h 4128833"/>
                <a:gd name="connsiteX176" fmla="*/ 914322 w 2063611"/>
                <a:gd name="connsiteY176" fmla="*/ 881062 h 4128833"/>
                <a:gd name="connsiteX177" fmla="*/ 914322 w 2063611"/>
                <a:gd name="connsiteY177" fmla="*/ 881062 h 4128833"/>
                <a:gd name="connsiteX178" fmla="*/ 867650 w 2063611"/>
                <a:gd name="connsiteY178" fmla="*/ 897255 h 4128833"/>
                <a:gd name="connsiteX179" fmla="*/ 867650 w 2063611"/>
                <a:gd name="connsiteY179" fmla="*/ 897255 h 4128833"/>
                <a:gd name="connsiteX180" fmla="*/ 674292 w 2063611"/>
                <a:gd name="connsiteY180" fmla="*/ 897255 h 4128833"/>
                <a:gd name="connsiteX181" fmla="*/ 770495 w 2063611"/>
                <a:gd name="connsiteY181" fmla="*/ 939165 h 4128833"/>
                <a:gd name="connsiteX182" fmla="*/ 674292 w 2063611"/>
                <a:gd name="connsiteY182" fmla="*/ 897255 h 4128833"/>
                <a:gd name="connsiteX183" fmla="*/ 1525827 w 2063611"/>
                <a:gd name="connsiteY183" fmla="*/ 1320165 h 4128833"/>
                <a:gd name="connsiteX184" fmla="*/ 1525827 w 2063611"/>
                <a:gd name="connsiteY184" fmla="*/ 1320165 h 4128833"/>
                <a:gd name="connsiteX185" fmla="*/ 750492 w 2063611"/>
                <a:gd name="connsiteY185" fmla="*/ 1416367 h 4128833"/>
                <a:gd name="connsiteX186" fmla="*/ 750492 w 2063611"/>
                <a:gd name="connsiteY186" fmla="*/ 1416367 h 4128833"/>
                <a:gd name="connsiteX187" fmla="*/ 1551545 w 2063611"/>
                <a:gd name="connsiteY187" fmla="*/ 1757362 h 4128833"/>
                <a:gd name="connsiteX188" fmla="*/ 1551545 w 2063611"/>
                <a:gd name="connsiteY188" fmla="*/ 1757362 h 4128833"/>
                <a:gd name="connsiteX189" fmla="*/ 1759190 w 2063611"/>
                <a:gd name="connsiteY189" fmla="*/ 1800225 h 4128833"/>
                <a:gd name="connsiteX190" fmla="*/ 1759190 w 2063611"/>
                <a:gd name="connsiteY190" fmla="*/ 1800225 h 4128833"/>
                <a:gd name="connsiteX191" fmla="*/ 1762047 w 2063611"/>
                <a:gd name="connsiteY191" fmla="*/ 1999297 h 4128833"/>
                <a:gd name="connsiteX192" fmla="*/ 1762047 w 2063611"/>
                <a:gd name="connsiteY192" fmla="*/ 1999297 h 4128833"/>
                <a:gd name="connsiteX193" fmla="*/ 144702 w 2063611"/>
                <a:gd name="connsiteY193" fmla="*/ 2322195 h 4128833"/>
                <a:gd name="connsiteX194" fmla="*/ 144702 w 2063611"/>
                <a:gd name="connsiteY194" fmla="*/ 2322195 h 4128833"/>
                <a:gd name="connsiteX195" fmla="*/ 294245 w 2063611"/>
                <a:gd name="connsiteY195" fmla="*/ 2390775 h 4128833"/>
                <a:gd name="connsiteX196" fmla="*/ 461885 w 2063611"/>
                <a:gd name="connsiteY196" fmla="*/ 2419350 h 4128833"/>
                <a:gd name="connsiteX197" fmla="*/ 294245 w 2063611"/>
                <a:gd name="connsiteY197" fmla="*/ 2390775 h 4128833"/>
                <a:gd name="connsiteX198" fmla="*/ 510462 w 2063611"/>
                <a:gd name="connsiteY198" fmla="*/ 2399347 h 4128833"/>
                <a:gd name="connsiteX199" fmla="*/ 510462 w 2063611"/>
                <a:gd name="connsiteY199" fmla="*/ 2399347 h 4128833"/>
                <a:gd name="connsiteX200" fmla="*/ 416165 w 2063611"/>
                <a:gd name="connsiteY200" fmla="*/ 2728912 h 4128833"/>
                <a:gd name="connsiteX201" fmla="*/ 416165 w 2063611"/>
                <a:gd name="connsiteY201" fmla="*/ 2728912 h 4128833"/>
                <a:gd name="connsiteX0" fmla="*/ 941945 w 2063611"/>
                <a:gd name="connsiteY0" fmla="*/ 0 h 4121273"/>
                <a:gd name="connsiteX1" fmla="*/ 876222 w 2063611"/>
                <a:gd name="connsiteY1" fmla="*/ 98107 h 4121273"/>
                <a:gd name="connsiteX2" fmla="*/ 901940 w 2063611"/>
                <a:gd name="connsiteY2" fmla="*/ 231457 h 4121273"/>
                <a:gd name="connsiteX3" fmla="*/ 826692 w 2063611"/>
                <a:gd name="connsiteY3" fmla="*/ 186690 h 4121273"/>
                <a:gd name="connsiteX4" fmla="*/ 810500 w 2063611"/>
                <a:gd name="connsiteY4" fmla="*/ 294322 h 4121273"/>
                <a:gd name="connsiteX5" fmla="*/ 802880 w 2063611"/>
                <a:gd name="connsiteY5" fmla="*/ 320992 h 4121273"/>
                <a:gd name="connsiteX6" fmla="*/ 677150 w 2063611"/>
                <a:gd name="connsiteY6" fmla="*/ 374332 h 4121273"/>
                <a:gd name="connsiteX7" fmla="*/ 696200 w 2063611"/>
                <a:gd name="connsiteY7" fmla="*/ 443865 h 4121273"/>
                <a:gd name="connsiteX8" fmla="*/ 707630 w 2063611"/>
                <a:gd name="connsiteY8" fmla="*/ 532447 h 4121273"/>
                <a:gd name="connsiteX9" fmla="*/ 820977 w 2063611"/>
                <a:gd name="connsiteY9" fmla="*/ 566737 h 4121273"/>
                <a:gd name="connsiteX10" fmla="*/ 940040 w 2063611"/>
                <a:gd name="connsiteY10" fmla="*/ 570547 h 4121273"/>
                <a:gd name="connsiteX11" fmla="*/ 724775 w 2063611"/>
                <a:gd name="connsiteY11" fmla="*/ 611505 h 4121273"/>
                <a:gd name="connsiteX12" fmla="*/ 523797 w 2063611"/>
                <a:gd name="connsiteY12" fmla="*/ 594360 h 4121273"/>
                <a:gd name="connsiteX13" fmla="*/ 590472 w 2063611"/>
                <a:gd name="connsiteY13" fmla="*/ 641985 h 4121273"/>
                <a:gd name="connsiteX14" fmla="*/ 621905 w 2063611"/>
                <a:gd name="connsiteY14" fmla="*/ 681037 h 4121273"/>
                <a:gd name="connsiteX15" fmla="*/ 707630 w 2063611"/>
                <a:gd name="connsiteY15" fmla="*/ 721042 h 4121273"/>
                <a:gd name="connsiteX16" fmla="*/ 940040 w 2063611"/>
                <a:gd name="connsiteY16" fmla="*/ 681990 h 4121273"/>
                <a:gd name="connsiteX17" fmla="*/ 667625 w 2063611"/>
                <a:gd name="connsiteY17" fmla="*/ 751522 h 4121273"/>
                <a:gd name="connsiteX18" fmla="*/ 520940 w 2063611"/>
                <a:gd name="connsiteY18" fmla="*/ 781050 h 4121273"/>
                <a:gd name="connsiteX19" fmla="*/ 523797 w 2063611"/>
                <a:gd name="connsiteY19" fmla="*/ 839152 h 4121273"/>
                <a:gd name="connsiteX20" fmla="*/ 561897 w 2063611"/>
                <a:gd name="connsiteY20" fmla="*/ 905827 h 4121273"/>
                <a:gd name="connsiteX21" fmla="*/ 495222 w 2063611"/>
                <a:gd name="connsiteY21" fmla="*/ 951547 h 4121273"/>
                <a:gd name="connsiteX22" fmla="*/ 402830 w 2063611"/>
                <a:gd name="connsiteY22" fmla="*/ 965835 h 4121273"/>
                <a:gd name="connsiteX23" fmla="*/ 539990 w 2063611"/>
                <a:gd name="connsiteY23" fmla="*/ 1060132 h 4121273"/>
                <a:gd name="connsiteX24" fmla="*/ 722870 w 2063611"/>
                <a:gd name="connsiteY24" fmla="*/ 1148715 h 4121273"/>
                <a:gd name="connsiteX25" fmla="*/ 401877 w 2063611"/>
                <a:gd name="connsiteY25" fmla="*/ 1197292 h 4121273"/>
                <a:gd name="connsiteX26" fmla="*/ 523797 w 2063611"/>
                <a:gd name="connsiteY26" fmla="*/ 1303020 h 4121273"/>
                <a:gd name="connsiteX27" fmla="*/ 359015 w 2063611"/>
                <a:gd name="connsiteY27" fmla="*/ 1358265 h 4121273"/>
                <a:gd name="connsiteX28" fmla="*/ 630477 w 2063611"/>
                <a:gd name="connsiteY28" fmla="*/ 1405890 h 4121273"/>
                <a:gd name="connsiteX29" fmla="*/ 610475 w 2063611"/>
                <a:gd name="connsiteY29" fmla="*/ 1480185 h 4121273"/>
                <a:gd name="connsiteX30" fmla="*/ 279005 w 2063611"/>
                <a:gd name="connsiteY30" fmla="*/ 1581150 h 4121273"/>
                <a:gd name="connsiteX31" fmla="*/ 543800 w 2063611"/>
                <a:gd name="connsiteY31" fmla="*/ 1681162 h 4121273"/>
                <a:gd name="connsiteX32" fmla="*/ 620000 w 2063611"/>
                <a:gd name="connsiteY32" fmla="*/ 1659255 h 4121273"/>
                <a:gd name="connsiteX33" fmla="*/ 727632 w 2063611"/>
                <a:gd name="connsiteY33" fmla="*/ 1655445 h 4121273"/>
                <a:gd name="connsiteX34" fmla="*/ 597140 w 2063611"/>
                <a:gd name="connsiteY34" fmla="*/ 1752600 h 4121273"/>
                <a:gd name="connsiteX35" fmla="*/ 210425 w 2063611"/>
                <a:gd name="connsiteY35" fmla="*/ 1787842 h 4121273"/>
                <a:gd name="connsiteX36" fmla="*/ 207567 w 2063611"/>
                <a:gd name="connsiteY36" fmla="*/ 1855470 h 4121273"/>
                <a:gd name="connsiteX37" fmla="*/ 328535 w 2063611"/>
                <a:gd name="connsiteY37" fmla="*/ 1906905 h 4121273"/>
                <a:gd name="connsiteX38" fmla="*/ 465695 w 2063611"/>
                <a:gd name="connsiteY38" fmla="*/ 1909762 h 4121273"/>
                <a:gd name="connsiteX39" fmla="*/ 546657 w 2063611"/>
                <a:gd name="connsiteY39" fmla="*/ 1945957 h 4121273"/>
                <a:gd name="connsiteX40" fmla="*/ 595235 w 2063611"/>
                <a:gd name="connsiteY40" fmla="*/ 1997392 h 4121273"/>
                <a:gd name="connsiteX41" fmla="*/ 268527 w 2063611"/>
                <a:gd name="connsiteY41" fmla="*/ 2017395 h 4121273"/>
                <a:gd name="connsiteX42" fmla="*/ 229475 w 2063611"/>
                <a:gd name="connsiteY42" fmla="*/ 2042160 h 4121273"/>
                <a:gd name="connsiteX43" fmla="*/ 255192 w 2063611"/>
                <a:gd name="connsiteY43" fmla="*/ 2085022 h 4121273"/>
                <a:gd name="connsiteX44" fmla="*/ 413307 w 2063611"/>
                <a:gd name="connsiteY44" fmla="*/ 2144077 h 4121273"/>
                <a:gd name="connsiteX45" fmla="*/ 473315 w 2063611"/>
                <a:gd name="connsiteY45" fmla="*/ 2166937 h 4121273"/>
                <a:gd name="connsiteX46" fmla="*/ 262812 w 2063611"/>
                <a:gd name="connsiteY46" fmla="*/ 2221230 h 4121273"/>
                <a:gd name="connsiteX47" fmla="*/ 98982 w 2063611"/>
                <a:gd name="connsiteY47" fmla="*/ 2243137 h 4121273"/>
                <a:gd name="connsiteX48" fmla="*/ 38022 w 2063611"/>
                <a:gd name="connsiteY48" fmla="*/ 2283142 h 4121273"/>
                <a:gd name="connsiteX49" fmla="*/ 77075 w 2063611"/>
                <a:gd name="connsiteY49" fmla="*/ 2346007 h 4121273"/>
                <a:gd name="connsiteX50" fmla="*/ 196137 w 2063611"/>
                <a:gd name="connsiteY50" fmla="*/ 2437447 h 4121273"/>
                <a:gd name="connsiteX51" fmla="*/ 165657 w 2063611"/>
                <a:gd name="connsiteY51" fmla="*/ 2471737 h 4121273"/>
                <a:gd name="connsiteX52" fmla="*/ 194232 w 2063611"/>
                <a:gd name="connsiteY52" fmla="*/ 2512695 h 4121273"/>
                <a:gd name="connsiteX53" fmla="*/ 294245 w 2063611"/>
                <a:gd name="connsiteY53" fmla="*/ 2551747 h 4121273"/>
                <a:gd name="connsiteX54" fmla="*/ 69455 w 2063611"/>
                <a:gd name="connsiteY54" fmla="*/ 2582227 h 4121273"/>
                <a:gd name="connsiteX55" fmla="*/ 51357 w 2063611"/>
                <a:gd name="connsiteY55" fmla="*/ 2652712 h 4121273"/>
                <a:gd name="connsiteX56" fmla="*/ 103745 w 2063611"/>
                <a:gd name="connsiteY56" fmla="*/ 2686050 h 4121273"/>
                <a:gd name="connsiteX57" fmla="*/ 207567 w 2063611"/>
                <a:gd name="connsiteY57" fmla="*/ 2720340 h 4121273"/>
                <a:gd name="connsiteX58" fmla="*/ 255192 w 2063611"/>
                <a:gd name="connsiteY58" fmla="*/ 2748915 h 4121273"/>
                <a:gd name="connsiteX59" fmla="*/ 351395 w 2063611"/>
                <a:gd name="connsiteY59" fmla="*/ 2726055 h 4121273"/>
                <a:gd name="connsiteX60" fmla="*/ 247572 w 2063611"/>
                <a:gd name="connsiteY60" fmla="*/ 2751772 h 4121273"/>
                <a:gd name="connsiteX61" fmla="*/ 38022 w 2063611"/>
                <a:gd name="connsiteY61" fmla="*/ 2799397 h 4121273"/>
                <a:gd name="connsiteX62" fmla="*/ 38975 w 2063611"/>
                <a:gd name="connsiteY62" fmla="*/ 2858452 h 4121273"/>
                <a:gd name="connsiteX63" fmla="*/ 81837 w 2063611"/>
                <a:gd name="connsiteY63" fmla="*/ 2887980 h 4121273"/>
                <a:gd name="connsiteX64" fmla="*/ 148512 w 2063611"/>
                <a:gd name="connsiteY64" fmla="*/ 2895600 h 4121273"/>
                <a:gd name="connsiteX65" fmla="*/ 336155 w 2063611"/>
                <a:gd name="connsiteY65" fmla="*/ 2907030 h 4121273"/>
                <a:gd name="connsiteX66" fmla="*/ 294245 w 2063611"/>
                <a:gd name="connsiteY66" fmla="*/ 2948940 h 4121273"/>
                <a:gd name="connsiteX67" fmla="*/ 354252 w 2063611"/>
                <a:gd name="connsiteY67" fmla="*/ 2973705 h 4121273"/>
                <a:gd name="connsiteX68" fmla="*/ 504747 w 2063611"/>
                <a:gd name="connsiteY68" fmla="*/ 3022282 h 4121273"/>
                <a:gd name="connsiteX69" fmla="*/ 596187 w 2063611"/>
                <a:gd name="connsiteY69" fmla="*/ 3050857 h 4121273"/>
                <a:gd name="connsiteX70" fmla="*/ 818120 w 2063611"/>
                <a:gd name="connsiteY70" fmla="*/ 2947035 h 4121273"/>
                <a:gd name="connsiteX71" fmla="*/ 950517 w 2063611"/>
                <a:gd name="connsiteY71" fmla="*/ 2920365 h 4121273"/>
                <a:gd name="connsiteX72" fmla="*/ 923491 w 2063611"/>
                <a:gd name="connsiteY72" fmla="*/ 4112808 h 4121273"/>
                <a:gd name="connsiteX73" fmla="*/ 1150635 w 2063611"/>
                <a:gd name="connsiteY73" fmla="*/ 4116844 h 4121273"/>
                <a:gd name="connsiteX74" fmla="*/ 1112442 w 2063611"/>
                <a:gd name="connsiteY74" fmla="*/ 3013710 h 4121273"/>
                <a:gd name="connsiteX75" fmla="*/ 1184832 w 2063611"/>
                <a:gd name="connsiteY75" fmla="*/ 2989897 h 4121273"/>
                <a:gd name="connsiteX76" fmla="*/ 1461057 w 2063611"/>
                <a:gd name="connsiteY76" fmla="*/ 3019425 h 4121273"/>
                <a:gd name="connsiteX77" fmla="*/ 1554402 w 2063611"/>
                <a:gd name="connsiteY77" fmla="*/ 2995612 h 4121273"/>
                <a:gd name="connsiteX78" fmla="*/ 1672512 w 2063611"/>
                <a:gd name="connsiteY78" fmla="*/ 3023235 h 4121273"/>
                <a:gd name="connsiteX79" fmla="*/ 1741092 w 2063611"/>
                <a:gd name="connsiteY79" fmla="*/ 2988945 h 4121273"/>
                <a:gd name="connsiteX80" fmla="*/ 1886825 w 2063611"/>
                <a:gd name="connsiteY80" fmla="*/ 3002280 h 4121273"/>
                <a:gd name="connsiteX81" fmla="*/ 1881110 w 2063611"/>
                <a:gd name="connsiteY81" fmla="*/ 2937510 h 4121273"/>
                <a:gd name="connsiteX82" fmla="*/ 1957310 w 2063611"/>
                <a:gd name="connsiteY82" fmla="*/ 2940367 h 4121273"/>
                <a:gd name="connsiteX83" fmla="*/ 1941117 w 2063611"/>
                <a:gd name="connsiteY83" fmla="*/ 2906077 h 4121273"/>
                <a:gd name="connsiteX84" fmla="*/ 1836342 w 2063611"/>
                <a:gd name="connsiteY84" fmla="*/ 2846070 h 4121273"/>
                <a:gd name="connsiteX85" fmla="*/ 1876347 w 2063611"/>
                <a:gd name="connsiteY85" fmla="*/ 2811780 h 4121273"/>
                <a:gd name="connsiteX86" fmla="*/ 1902065 w 2063611"/>
                <a:gd name="connsiteY86" fmla="*/ 2783205 h 4121273"/>
                <a:gd name="connsiteX87" fmla="*/ 2024937 w 2063611"/>
                <a:gd name="connsiteY87" fmla="*/ 2750820 h 4121273"/>
                <a:gd name="connsiteX88" fmla="*/ 2029700 w 2063611"/>
                <a:gd name="connsiteY88" fmla="*/ 2704147 h 4121273"/>
                <a:gd name="connsiteX89" fmla="*/ 2001125 w 2063611"/>
                <a:gd name="connsiteY89" fmla="*/ 2663190 h 4121273"/>
                <a:gd name="connsiteX90" fmla="*/ 1936355 w 2063611"/>
                <a:gd name="connsiteY90" fmla="*/ 2638425 h 4121273"/>
                <a:gd name="connsiteX91" fmla="*/ 1785860 w 2063611"/>
                <a:gd name="connsiteY91" fmla="*/ 2644140 h 4121273"/>
                <a:gd name="connsiteX92" fmla="*/ 1490585 w 2063611"/>
                <a:gd name="connsiteY92" fmla="*/ 2531745 h 4121273"/>
                <a:gd name="connsiteX93" fmla="*/ 1584882 w 2063611"/>
                <a:gd name="connsiteY93" fmla="*/ 2527935 h 4121273"/>
                <a:gd name="connsiteX94" fmla="*/ 1817292 w 2063611"/>
                <a:gd name="connsiteY94" fmla="*/ 2559367 h 4121273"/>
                <a:gd name="connsiteX95" fmla="*/ 1931592 w 2063611"/>
                <a:gd name="connsiteY95" fmla="*/ 2442210 h 4121273"/>
                <a:gd name="connsiteX96" fmla="*/ 1993505 w 2063611"/>
                <a:gd name="connsiteY96" fmla="*/ 2409825 h 4121273"/>
                <a:gd name="connsiteX97" fmla="*/ 1985885 w 2063611"/>
                <a:gd name="connsiteY97" fmla="*/ 2380297 h 4121273"/>
                <a:gd name="connsiteX98" fmla="*/ 1542020 w 2063611"/>
                <a:gd name="connsiteY98" fmla="*/ 2321242 h 4121273"/>
                <a:gd name="connsiteX99" fmla="*/ 1547735 w 2063611"/>
                <a:gd name="connsiteY99" fmla="*/ 2275522 h 4121273"/>
                <a:gd name="connsiteX100" fmla="*/ 1816340 w 2063611"/>
                <a:gd name="connsiteY100" fmla="*/ 2284095 h 4121273"/>
                <a:gd name="connsiteX101" fmla="*/ 1987790 w 2063611"/>
                <a:gd name="connsiteY101" fmla="*/ 2151697 h 4121273"/>
                <a:gd name="connsiteX102" fmla="*/ 2006840 w 2063611"/>
                <a:gd name="connsiteY102" fmla="*/ 2117407 h 4121273"/>
                <a:gd name="connsiteX103" fmla="*/ 1692515 w 2063611"/>
                <a:gd name="connsiteY103" fmla="*/ 2054542 h 4121273"/>
                <a:gd name="connsiteX104" fmla="*/ 1801100 w 2063611"/>
                <a:gd name="connsiteY104" fmla="*/ 2020252 h 4121273"/>
                <a:gd name="connsiteX105" fmla="*/ 1829675 w 2063611"/>
                <a:gd name="connsiteY105" fmla="*/ 1993582 h 4121273"/>
                <a:gd name="connsiteX106" fmla="*/ 1868727 w 2063611"/>
                <a:gd name="connsiteY106" fmla="*/ 1927860 h 4121273"/>
                <a:gd name="connsiteX107" fmla="*/ 1593455 w 2063611"/>
                <a:gd name="connsiteY107" fmla="*/ 1862137 h 4121273"/>
                <a:gd name="connsiteX108" fmla="*/ 1816340 w 2063611"/>
                <a:gd name="connsiteY108" fmla="*/ 1730692 h 4121273"/>
                <a:gd name="connsiteX109" fmla="*/ 1584882 w 2063611"/>
                <a:gd name="connsiteY109" fmla="*/ 1722120 h 4121273"/>
                <a:gd name="connsiteX110" fmla="*/ 1632507 w 2063611"/>
                <a:gd name="connsiteY110" fmla="*/ 1685925 h 4121273"/>
                <a:gd name="connsiteX111" fmla="*/ 1641080 w 2063611"/>
                <a:gd name="connsiteY111" fmla="*/ 1644967 h 4121273"/>
                <a:gd name="connsiteX112" fmla="*/ 1430577 w 2063611"/>
                <a:gd name="connsiteY112" fmla="*/ 1605915 h 4121273"/>
                <a:gd name="connsiteX113" fmla="*/ 1512492 w 2063611"/>
                <a:gd name="connsiteY113" fmla="*/ 1549717 h 4121273"/>
                <a:gd name="connsiteX114" fmla="*/ 1690610 w 2063611"/>
                <a:gd name="connsiteY114" fmla="*/ 1452562 h 4121273"/>
                <a:gd name="connsiteX115" fmla="*/ 1532495 w 2063611"/>
                <a:gd name="connsiteY115" fmla="*/ 1428750 h 4121273"/>
                <a:gd name="connsiteX116" fmla="*/ 1513445 w 2063611"/>
                <a:gd name="connsiteY116" fmla="*/ 1381125 h 4121273"/>
                <a:gd name="connsiteX117" fmla="*/ 1275320 w 2063611"/>
                <a:gd name="connsiteY117" fmla="*/ 1353502 h 4121273"/>
                <a:gd name="connsiteX118" fmla="*/ 1561070 w 2063611"/>
                <a:gd name="connsiteY118" fmla="*/ 1321117 h 4121273"/>
                <a:gd name="connsiteX119" fmla="*/ 1586787 w 2063611"/>
                <a:gd name="connsiteY119" fmla="*/ 1202055 h 4121273"/>
                <a:gd name="connsiteX120" fmla="*/ 1433435 w 2063611"/>
                <a:gd name="connsiteY120" fmla="*/ 1143952 h 4121273"/>
                <a:gd name="connsiteX121" fmla="*/ 1120062 w 2063611"/>
                <a:gd name="connsiteY121" fmla="*/ 1087755 h 4121273"/>
                <a:gd name="connsiteX122" fmla="*/ 1302942 w 2063611"/>
                <a:gd name="connsiteY122" fmla="*/ 1102042 h 4121273"/>
                <a:gd name="connsiteX123" fmla="*/ 1399145 w 2063611"/>
                <a:gd name="connsiteY123" fmla="*/ 1087755 h 4121273"/>
                <a:gd name="connsiteX124" fmla="*/ 1501062 w 2063611"/>
                <a:gd name="connsiteY124" fmla="*/ 1033462 h 4121273"/>
                <a:gd name="connsiteX125" fmla="*/ 1524875 w 2063611"/>
                <a:gd name="connsiteY125" fmla="*/ 962025 h 4121273"/>
                <a:gd name="connsiteX126" fmla="*/ 1414385 w 2063611"/>
                <a:gd name="connsiteY126" fmla="*/ 931545 h 4121273"/>
                <a:gd name="connsiteX127" fmla="*/ 1147685 w 2063611"/>
                <a:gd name="connsiteY127" fmla="*/ 896302 h 4121273"/>
                <a:gd name="connsiteX128" fmla="*/ 1297227 w 2063611"/>
                <a:gd name="connsiteY128" fmla="*/ 877252 h 4121273"/>
                <a:gd name="connsiteX129" fmla="*/ 1344852 w 2063611"/>
                <a:gd name="connsiteY129" fmla="*/ 861060 h 4121273"/>
                <a:gd name="connsiteX130" fmla="*/ 1473440 w 2063611"/>
                <a:gd name="connsiteY130" fmla="*/ 824865 h 4121273"/>
                <a:gd name="connsiteX131" fmla="*/ 1356282 w 2063611"/>
                <a:gd name="connsiteY131" fmla="*/ 791527 h 4121273"/>
                <a:gd name="connsiteX132" fmla="*/ 1123872 w 2063611"/>
                <a:gd name="connsiteY132" fmla="*/ 748665 h 4121273"/>
                <a:gd name="connsiteX133" fmla="*/ 1012430 w 2063611"/>
                <a:gd name="connsiteY133" fmla="*/ 648652 h 4121273"/>
                <a:gd name="connsiteX134" fmla="*/ 1081010 w 2063611"/>
                <a:gd name="connsiteY134" fmla="*/ 666750 h 4121273"/>
                <a:gd name="connsiteX135" fmla="*/ 1237220 w 2063611"/>
                <a:gd name="connsiteY135" fmla="*/ 720090 h 4121273"/>
                <a:gd name="connsiteX136" fmla="*/ 1382000 w 2063611"/>
                <a:gd name="connsiteY136" fmla="*/ 660082 h 4121273"/>
                <a:gd name="connsiteX137" fmla="*/ 1167687 w 2063611"/>
                <a:gd name="connsiteY137" fmla="*/ 582930 h 4121273"/>
                <a:gd name="connsiteX138" fmla="*/ 1173402 w 2063611"/>
                <a:gd name="connsiteY138" fmla="*/ 506730 h 4121273"/>
                <a:gd name="connsiteX139" fmla="*/ 1221027 w 2063611"/>
                <a:gd name="connsiteY139" fmla="*/ 408622 h 4121273"/>
                <a:gd name="connsiteX140" fmla="*/ 1244840 w 2063611"/>
                <a:gd name="connsiteY140" fmla="*/ 291465 h 4121273"/>
                <a:gd name="connsiteX141" fmla="*/ 1028622 w 2063611"/>
                <a:gd name="connsiteY141" fmla="*/ 443865 h 4121273"/>
                <a:gd name="connsiteX142" fmla="*/ 1051482 w 2063611"/>
                <a:gd name="connsiteY142" fmla="*/ 315277 h 4121273"/>
                <a:gd name="connsiteX143" fmla="*/ 1045767 w 2063611"/>
                <a:gd name="connsiteY143" fmla="*/ 244792 h 4121273"/>
                <a:gd name="connsiteX144" fmla="*/ 1105775 w 2063611"/>
                <a:gd name="connsiteY144" fmla="*/ 204787 h 4121273"/>
                <a:gd name="connsiteX145" fmla="*/ 1057197 w 2063611"/>
                <a:gd name="connsiteY145" fmla="*/ 178117 h 4121273"/>
                <a:gd name="connsiteX146" fmla="*/ 984807 w 2063611"/>
                <a:gd name="connsiteY146" fmla="*/ 184785 h 4121273"/>
                <a:gd name="connsiteX147" fmla="*/ 989570 w 2063611"/>
                <a:gd name="connsiteY147" fmla="*/ 104775 h 4121273"/>
                <a:gd name="connsiteX148" fmla="*/ 941945 w 2063611"/>
                <a:gd name="connsiteY148" fmla="*/ 0 h 4121273"/>
                <a:gd name="connsiteX149" fmla="*/ 941945 w 2063611"/>
                <a:gd name="connsiteY149" fmla="*/ 0 h 4121273"/>
                <a:gd name="connsiteX150" fmla="*/ 941945 w 2063611"/>
                <a:gd name="connsiteY150" fmla="*/ 0 h 4121273"/>
                <a:gd name="connsiteX151" fmla="*/ 879080 w 2063611"/>
                <a:gd name="connsiteY151" fmla="*/ 280035 h 4121273"/>
                <a:gd name="connsiteX152" fmla="*/ 900987 w 2063611"/>
                <a:gd name="connsiteY152" fmla="*/ 320040 h 4121273"/>
                <a:gd name="connsiteX153" fmla="*/ 879080 w 2063611"/>
                <a:gd name="connsiteY153" fmla="*/ 280035 h 4121273"/>
                <a:gd name="connsiteX154" fmla="*/ 856220 w 2063611"/>
                <a:gd name="connsiteY154" fmla="*/ 397192 h 4121273"/>
                <a:gd name="connsiteX155" fmla="*/ 869555 w 2063611"/>
                <a:gd name="connsiteY155" fmla="*/ 428625 h 4121273"/>
                <a:gd name="connsiteX156" fmla="*/ 856220 w 2063611"/>
                <a:gd name="connsiteY156" fmla="*/ 397192 h 4121273"/>
                <a:gd name="connsiteX157" fmla="*/ 1109585 w 2063611"/>
                <a:gd name="connsiteY157" fmla="*/ 462915 h 4121273"/>
                <a:gd name="connsiteX158" fmla="*/ 1059102 w 2063611"/>
                <a:gd name="connsiteY158" fmla="*/ 503872 h 4121273"/>
                <a:gd name="connsiteX159" fmla="*/ 1109585 w 2063611"/>
                <a:gd name="connsiteY159" fmla="*/ 462915 h 4121273"/>
                <a:gd name="connsiteX160" fmla="*/ 1001952 w 2063611"/>
                <a:gd name="connsiteY160" fmla="*/ 577215 h 4121273"/>
                <a:gd name="connsiteX161" fmla="*/ 1021955 w 2063611"/>
                <a:gd name="connsiteY161" fmla="*/ 592455 h 4121273"/>
                <a:gd name="connsiteX162" fmla="*/ 1001952 w 2063611"/>
                <a:gd name="connsiteY162" fmla="*/ 577215 h 4121273"/>
                <a:gd name="connsiteX163" fmla="*/ 1001952 w 2063611"/>
                <a:gd name="connsiteY163" fmla="*/ 577215 h 4121273"/>
                <a:gd name="connsiteX164" fmla="*/ 1103870 w 2063611"/>
                <a:gd name="connsiteY164" fmla="*/ 596265 h 4121273"/>
                <a:gd name="connsiteX165" fmla="*/ 1103870 w 2063611"/>
                <a:gd name="connsiteY165" fmla="*/ 596265 h 4121273"/>
                <a:gd name="connsiteX166" fmla="*/ 1243887 w 2063611"/>
                <a:gd name="connsiteY166" fmla="*/ 625792 h 4121273"/>
                <a:gd name="connsiteX167" fmla="*/ 1243887 w 2063611"/>
                <a:gd name="connsiteY167" fmla="*/ 625792 h 4121273"/>
                <a:gd name="connsiteX168" fmla="*/ 1025765 w 2063611"/>
                <a:gd name="connsiteY168" fmla="*/ 753427 h 4121273"/>
                <a:gd name="connsiteX169" fmla="*/ 1021002 w 2063611"/>
                <a:gd name="connsiteY169" fmla="*/ 773430 h 4121273"/>
                <a:gd name="connsiteX170" fmla="*/ 1025765 w 2063611"/>
                <a:gd name="connsiteY170" fmla="*/ 753427 h 4121273"/>
                <a:gd name="connsiteX171" fmla="*/ 1025765 w 2063611"/>
                <a:gd name="connsiteY171" fmla="*/ 753427 h 4121273"/>
                <a:gd name="connsiteX172" fmla="*/ 954327 w 2063611"/>
                <a:gd name="connsiteY172" fmla="*/ 860107 h 4121273"/>
                <a:gd name="connsiteX173" fmla="*/ 954327 w 2063611"/>
                <a:gd name="connsiteY173" fmla="*/ 860107 h 4121273"/>
                <a:gd name="connsiteX174" fmla="*/ 1029575 w 2063611"/>
                <a:gd name="connsiteY174" fmla="*/ 877252 h 4121273"/>
                <a:gd name="connsiteX175" fmla="*/ 1029575 w 2063611"/>
                <a:gd name="connsiteY175" fmla="*/ 877252 h 4121273"/>
                <a:gd name="connsiteX176" fmla="*/ 914322 w 2063611"/>
                <a:gd name="connsiteY176" fmla="*/ 881062 h 4121273"/>
                <a:gd name="connsiteX177" fmla="*/ 914322 w 2063611"/>
                <a:gd name="connsiteY177" fmla="*/ 881062 h 4121273"/>
                <a:gd name="connsiteX178" fmla="*/ 867650 w 2063611"/>
                <a:gd name="connsiteY178" fmla="*/ 897255 h 4121273"/>
                <a:gd name="connsiteX179" fmla="*/ 867650 w 2063611"/>
                <a:gd name="connsiteY179" fmla="*/ 897255 h 4121273"/>
                <a:gd name="connsiteX180" fmla="*/ 674292 w 2063611"/>
                <a:gd name="connsiteY180" fmla="*/ 897255 h 4121273"/>
                <a:gd name="connsiteX181" fmla="*/ 770495 w 2063611"/>
                <a:gd name="connsiteY181" fmla="*/ 939165 h 4121273"/>
                <a:gd name="connsiteX182" fmla="*/ 674292 w 2063611"/>
                <a:gd name="connsiteY182" fmla="*/ 897255 h 4121273"/>
                <a:gd name="connsiteX183" fmla="*/ 1525827 w 2063611"/>
                <a:gd name="connsiteY183" fmla="*/ 1320165 h 4121273"/>
                <a:gd name="connsiteX184" fmla="*/ 1525827 w 2063611"/>
                <a:gd name="connsiteY184" fmla="*/ 1320165 h 4121273"/>
                <a:gd name="connsiteX185" fmla="*/ 750492 w 2063611"/>
                <a:gd name="connsiteY185" fmla="*/ 1416367 h 4121273"/>
                <a:gd name="connsiteX186" fmla="*/ 750492 w 2063611"/>
                <a:gd name="connsiteY186" fmla="*/ 1416367 h 4121273"/>
                <a:gd name="connsiteX187" fmla="*/ 1551545 w 2063611"/>
                <a:gd name="connsiteY187" fmla="*/ 1757362 h 4121273"/>
                <a:gd name="connsiteX188" fmla="*/ 1551545 w 2063611"/>
                <a:gd name="connsiteY188" fmla="*/ 1757362 h 4121273"/>
                <a:gd name="connsiteX189" fmla="*/ 1759190 w 2063611"/>
                <a:gd name="connsiteY189" fmla="*/ 1800225 h 4121273"/>
                <a:gd name="connsiteX190" fmla="*/ 1759190 w 2063611"/>
                <a:gd name="connsiteY190" fmla="*/ 1800225 h 4121273"/>
                <a:gd name="connsiteX191" fmla="*/ 1762047 w 2063611"/>
                <a:gd name="connsiteY191" fmla="*/ 1999297 h 4121273"/>
                <a:gd name="connsiteX192" fmla="*/ 1762047 w 2063611"/>
                <a:gd name="connsiteY192" fmla="*/ 1999297 h 4121273"/>
                <a:gd name="connsiteX193" fmla="*/ 144702 w 2063611"/>
                <a:gd name="connsiteY193" fmla="*/ 2322195 h 4121273"/>
                <a:gd name="connsiteX194" fmla="*/ 144702 w 2063611"/>
                <a:gd name="connsiteY194" fmla="*/ 2322195 h 4121273"/>
                <a:gd name="connsiteX195" fmla="*/ 294245 w 2063611"/>
                <a:gd name="connsiteY195" fmla="*/ 2390775 h 4121273"/>
                <a:gd name="connsiteX196" fmla="*/ 461885 w 2063611"/>
                <a:gd name="connsiteY196" fmla="*/ 2419350 h 4121273"/>
                <a:gd name="connsiteX197" fmla="*/ 294245 w 2063611"/>
                <a:gd name="connsiteY197" fmla="*/ 2390775 h 4121273"/>
                <a:gd name="connsiteX198" fmla="*/ 510462 w 2063611"/>
                <a:gd name="connsiteY198" fmla="*/ 2399347 h 4121273"/>
                <a:gd name="connsiteX199" fmla="*/ 510462 w 2063611"/>
                <a:gd name="connsiteY199" fmla="*/ 2399347 h 4121273"/>
                <a:gd name="connsiteX200" fmla="*/ 416165 w 2063611"/>
                <a:gd name="connsiteY200" fmla="*/ 2728912 h 4121273"/>
                <a:gd name="connsiteX201" fmla="*/ 416165 w 2063611"/>
                <a:gd name="connsiteY201" fmla="*/ 2728912 h 4121273"/>
                <a:gd name="connsiteX0" fmla="*/ 941945 w 2063611"/>
                <a:gd name="connsiteY0" fmla="*/ 0 h 4113807"/>
                <a:gd name="connsiteX1" fmla="*/ 876222 w 2063611"/>
                <a:gd name="connsiteY1" fmla="*/ 98107 h 4113807"/>
                <a:gd name="connsiteX2" fmla="*/ 901940 w 2063611"/>
                <a:gd name="connsiteY2" fmla="*/ 231457 h 4113807"/>
                <a:gd name="connsiteX3" fmla="*/ 826692 w 2063611"/>
                <a:gd name="connsiteY3" fmla="*/ 186690 h 4113807"/>
                <a:gd name="connsiteX4" fmla="*/ 810500 w 2063611"/>
                <a:gd name="connsiteY4" fmla="*/ 294322 h 4113807"/>
                <a:gd name="connsiteX5" fmla="*/ 802880 w 2063611"/>
                <a:gd name="connsiteY5" fmla="*/ 320992 h 4113807"/>
                <a:gd name="connsiteX6" fmla="*/ 677150 w 2063611"/>
                <a:gd name="connsiteY6" fmla="*/ 374332 h 4113807"/>
                <a:gd name="connsiteX7" fmla="*/ 696200 w 2063611"/>
                <a:gd name="connsiteY7" fmla="*/ 443865 h 4113807"/>
                <a:gd name="connsiteX8" fmla="*/ 707630 w 2063611"/>
                <a:gd name="connsiteY8" fmla="*/ 532447 h 4113807"/>
                <a:gd name="connsiteX9" fmla="*/ 820977 w 2063611"/>
                <a:gd name="connsiteY9" fmla="*/ 566737 h 4113807"/>
                <a:gd name="connsiteX10" fmla="*/ 940040 w 2063611"/>
                <a:gd name="connsiteY10" fmla="*/ 570547 h 4113807"/>
                <a:gd name="connsiteX11" fmla="*/ 724775 w 2063611"/>
                <a:gd name="connsiteY11" fmla="*/ 611505 h 4113807"/>
                <a:gd name="connsiteX12" fmla="*/ 523797 w 2063611"/>
                <a:gd name="connsiteY12" fmla="*/ 594360 h 4113807"/>
                <a:gd name="connsiteX13" fmla="*/ 590472 w 2063611"/>
                <a:gd name="connsiteY13" fmla="*/ 641985 h 4113807"/>
                <a:gd name="connsiteX14" fmla="*/ 621905 w 2063611"/>
                <a:gd name="connsiteY14" fmla="*/ 681037 h 4113807"/>
                <a:gd name="connsiteX15" fmla="*/ 707630 w 2063611"/>
                <a:gd name="connsiteY15" fmla="*/ 721042 h 4113807"/>
                <a:gd name="connsiteX16" fmla="*/ 940040 w 2063611"/>
                <a:gd name="connsiteY16" fmla="*/ 681990 h 4113807"/>
                <a:gd name="connsiteX17" fmla="*/ 667625 w 2063611"/>
                <a:gd name="connsiteY17" fmla="*/ 751522 h 4113807"/>
                <a:gd name="connsiteX18" fmla="*/ 520940 w 2063611"/>
                <a:gd name="connsiteY18" fmla="*/ 781050 h 4113807"/>
                <a:gd name="connsiteX19" fmla="*/ 523797 w 2063611"/>
                <a:gd name="connsiteY19" fmla="*/ 839152 h 4113807"/>
                <a:gd name="connsiteX20" fmla="*/ 561897 w 2063611"/>
                <a:gd name="connsiteY20" fmla="*/ 905827 h 4113807"/>
                <a:gd name="connsiteX21" fmla="*/ 495222 w 2063611"/>
                <a:gd name="connsiteY21" fmla="*/ 951547 h 4113807"/>
                <a:gd name="connsiteX22" fmla="*/ 402830 w 2063611"/>
                <a:gd name="connsiteY22" fmla="*/ 965835 h 4113807"/>
                <a:gd name="connsiteX23" fmla="*/ 539990 w 2063611"/>
                <a:gd name="connsiteY23" fmla="*/ 1060132 h 4113807"/>
                <a:gd name="connsiteX24" fmla="*/ 722870 w 2063611"/>
                <a:gd name="connsiteY24" fmla="*/ 1148715 h 4113807"/>
                <a:gd name="connsiteX25" fmla="*/ 401877 w 2063611"/>
                <a:gd name="connsiteY25" fmla="*/ 1197292 h 4113807"/>
                <a:gd name="connsiteX26" fmla="*/ 523797 w 2063611"/>
                <a:gd name="connsiteY26" fmla="*/ 1303020 h 4113807"/>
                <a:gd name="connsiteX27" fmla="*/ 359015 w 2063611"/>
                <a:gd name="connsiteY27" fmla="*/ 1358265 h 4113807"/>
                <a:gd name="connsiteX28" fmla="*/ 630477 w 2063611"/>
                <a:gd name="connsiteY28" fmla="*/ 1405890 h 4113807"/>
                <a:gd name="connsiteX29" fmla="*/ 610475 w 2063611"/>
                <a:gd name="connsiteY29" fmla="*/ 1480185 h 4113807"/>
                <a:gd name="connsiteX30" fmla="*/ 279005 w 2063611"/>
                <a:gd name="connsiteY30" fmla="*/ 1581150 h 4113807"/>
                <a:gd name="connsiteX31" fmla="*/ 543800 w 2063611"/>
                <a:gd name="connsiteY31" fmla="*/ 1681162 h 4113807"/>
                <a:gd name="connsiteX32" fmla="*/ 620000 w 2063611"/>
                <a:gd name="connsiteY32" fmla="*/ 1659255 h 4113807"/>
                <a:gd name="connsiteX33" fmla="*/ 727632 w 2063611"/>
                <a:gd name="connsiteY33" fmla="*/ 1655445 h 4113807"/>
                <a:gd name="connsiteX34" fmla="*/ 597140 w 2063611"/>
                <a:gd name="connsiteY34" fmla="*/ 1752600 h 4113807"/>
                <a:gd name="connsiteX35" fmla="*/ 210425 w 2063611"/>
                <a:gd name="connsiteY35" fmla="*/ 1787842 h 4113807"/>
                <a:gd name="connsiteX36" fmla="*/ 207567 w 2063611"/>
                <a:gd name="connsiteY36" fmla="*/ 1855470 h 4113807"/>
                <a:gd name="connsiteX37" fmla="*/ 328535 w 2063611"/>
                <a:gd name="connsiteY37" fmla="*/ 1906905 h 4113807"/>
                <a:gd name="connsiteX38" fmla="*/ 465695 w 2063611"/>
                <a:gd name="connsiteY38" fmla="*/ 1909762 h 4113807"/>
                <a:gd name="connsiteX39" fmla="*/ 546657 w 2063611"/>
                <a:gd name="connsiteY39" fmla="*/ 1945957 h 4113807"/>
                <a:gd name="connsiteX40" fmla="*/ 595235 w 2063611"/>
                <a:gd name="connsiteY40" fmla="*/ 1997392 h 4113807"/>
                <a:gd name="connsiteX41" fmla="*/ 268527 w 2063611"/>
                <a:gd name="connsiteY41" fmla="*/ 2017395 h 4113807"/>
                <a:gd name="connsiteX42" fmla="*/ 229475 w 2063611"/>
                <a:gd name="connsiteY42" fmla="*/ 2042160 h 4113807"/>
                <a:gd name="connsiteX43" fmla="*/ 255192 w 2063611"/>
                <a:gd name="connsiteY43" fmla="*/ 2085022 h 4113807"/>
                <a:gd name="connsiteX44" fmla="*/ 413307 w 2063611"/>
                <a:gd name="connsiteY44" fmla="*/ 2144077 h 4113807"/>
                <a:gd name="connsiteX45" fmla="*/ 473315 w 2063611"/>
                <a:gd name="connsiteY45" fmla="*/ 2166937 h 4113807"/>
                <a:gd name="connsiteX46" fmla="*/ 262812 w 2063611"/>
                <a:gd name="connsiteY46" fmla="*/ 2221230 h 4113807"/>
                <a:gd name="connsiteX47" fmla="*/ 98982 w 2063611"/>
                <a:gd name="connsiteY47" fmla="*/ 2243137 h 4113807"/>
                <a:gd name="connsiteX48" fmla="*/ 38022 w 2063611"/>
                <a:gd name="connsiteY48" fmla="*/ 2283142 h 4113807"/>
                <a:gd name="connsiteX49" fmla="*/ 77075 w 2063611"/>
                <a:gd name="connsiteY49" fmla="*/ 2346007 h 4113807"/>
                <a:gd name="connsiteX50" fmla="*/ 196137 w 2063611"/>
                <a:gd name="connsiteY50" fmla="*/ 2437447 h 4113807"/>
                <a:gd name="connsiteX51" fmla="*/ 165657 w 2063611"/>
                <a:gd name="connsiteY51" fmla="*/ 2471737 h 4113807"/>
                <a:gd name="connsiteX52" fmla="*/ 194232 w 2063611"/>
                <a:gd name="connsiteY52" fmla="*/ 2512695 h 4113807"/>
                <a:gd name="connsiteX53" fmla="*/ 294245 w 2063611"/>
                <a:gd name="connsiteY53" fmla="*/ 2551747 h 4113807"/>
                <a:gd name="connsiteX54" fmla="*/ 69455 w 2063611"/>
                <a:gd name="connsiteY54" fmla="*/ 2582227 h 4113807"/>
                <a:gd name="connsiteX55" fmla="*/ 51357 w 2063611"/>
                <a:gd name="connsiteY55" fmla="*/ 2652712 h 4113807"/>
                <a:gd name="connsiteX56" fmla="*/ 103745 w 2063611"/>
                <a:gd name="connsiteY56" fmla="*/ 2686050 h 4113807"/>
                <a:gd name="connsiteX57" fmla="*/ 207567 w 2063611"/>
                <a:gd name="connsiteY57" fmla="*/ 2720340 h 4113807"/>
                <a:gd name="connsiteX58" fmla="*/ 255192 w 2063611"/>
                <a:gd name="connsiteY58" fmla="*/ 2748915 h 4113807"/>
                <a:gd name="connsiteX59" fmla="*/ 351395 w 2063611"/>
                <a:gd name="connsiteY59" fmla="*/ 2726055 h 4113807"/>
                <a:gd name="connsiteX60" fmla="*/ 247572 w 2063611"/>
                <a:gd name="connsiteY60" fmla="*/ 2751772 h 4113807"/>
                <a:gd name="connsiteX61" fmla="*/ 38022 w 2063611"/>
                <a:gd name="connsiteY61" fmla="*/ 2799397 h 4113807"/>
                <a:gd name="connsiteX62" fmla="*/ 38975 w 2063611"/>
                <a:gd name="connsiteY62" fmla="*/ 2858452 h 4113807"/>
                <a:gd name="connsiteX63" fmla="*/ 81837 w 2063611"/>
                <a:gd name="connsiteY63" fmla="*/ 2887980 h 4113807"/>
                <a:gd name="connsiteX64" fmla="*/ 148512 w 2063611"/>
                <a:gd name="connsiteY64" fmla="*/ 2895600 h 4113807"/>
                <a:gd name="connsiteX65" fmla="*/ 336155 w 2063611"/>
                <a:gd name="connsiteY65" fmla="*/ 2907030 h 4113807"/>
                <a:gd name="connsiteX66" fmla="*/ 294245 w 2063611"/>
                <a:gd name="connsiteY66" fmla="*/ 2948940 h 4113807"/>
                <a:gd name="connsiteX67" fmla="*/ 354252 w 2063611"/>
                <a:gd name="connsiteY67" fmla="*/ 2973705 h 4113807"/>
                <a:gd name="connsiteX68" fmla="*/ 504747 w 2063611"/>
                <a:gd name="connsiteY68" fmla="*/ 3022282 h 4113807"/>
                <a:gd name="connsiteX69" fmla="*/ 596187 w 2063611"/>
                <a:gd name="connsiteY69" fmla="*/ 3050857 h 4113807"/>
                <a:gd name="connsiteX70" fmla="*/ 818120 w 2063611"/>
                <a:gd name="connsiteY70" fmla="*/ 2947035 h 4113807"/>
                <a:gd name="connsiteX71" fmla="*/ 950517 w 2063611"/>
                <a:gd name="connsiteY71" fmla="*/ 2920365 h 4113807"/>
                <a:gd name="connsiteX72" fmla="*/ 923491 w 2063611"/>
                <a:gd name="connsiteY72" fmla="*/ 4112808 h 4113807"/>
                <a:gd name="connsiteX73" fmla="*/ 1156184 w 2063611"/>
                <a:gd name="connsiteY73" fmla="*/ 4100199 h 4113807"/>
                <a:gd name="connsiteX74" fmla="*/ 1112442 w 2063611"/>
                <a:gd name="connsiteY74" fmla="*/ 3013710 h 4113807"/>
                <a:gd name="connsiteX75" fmla="*/ 1184832 w 2063611"/>
                <a:gd name="connsiteY75" fmla="*/ 2989897 h 4113807"/>
                <a:gd name="connsiteX76" fmla="*/ 1461057 w 2063611"/>
                <a:gd name="connsiteY76" fmla="*/ 3019425 h 4113807"/>
                <a:gd name="connsiteX77" fmla="*/ 1554402 w 2063611"/>
                <a:gd name="connsiteY77" fmla="*/ 2995612 h 4113807"/>
                <a:gd name="connsiteX78" fmla="*/ 1672512 w 2063611"/>
                <a:gd name="connsiteY78" fmla="*/ 3023235 h 4113807"/>
                <a:gd name="connsiteX79" fmla="*/ 1741092 w 2063611"/>
                <a:gd name="connsiteY79" fmla="*/ 2988945 h 4113807"/>
                <a:gd name="connsiteX80" fmla="*/ 1886825 w 2063611"/>
                <a:gd name="connsiteY80" fmla="*/ 3002280 h 4113807"/>
                <a:gd name="connsiteX81" fmla="*/ 1881110 w 2063611"/>
                <a:gd name="connsiteY81" fmla="*/ 2937510 h 4113807"/>
                <a:gd name="connsiteX82" fmla="*/ 1957310 w 2063611"/>
                <a:gd name="connsiteY82" fmla="*/ 2940367 h 4113807"/>
                <a:gd name="connsiteX83" fmla="*/ 1941117 w 2063611"/>
                <a:gd name="connsiteY83" fmla="*/ 2906077 h 4113807"/>
                <a:gd name="connsiteX84" fmla="*/ 1836342 w 2063611"/>
                <a:gd name="connsiteY84" fmla="*/ 2846070 h 4113807"/>
                <a:gd name="connsiteX85" fmla="*/ 1876347 w 2063611"/>
                <a:gd name="connsiteY85" fmla="*/ 2811780 h 4113807"/>
                <a:gd name="connsiteX86" fmla="*/ 1902065 w 2063611"/>
                <a:gd name="connsiteY86" fmla="*/ 2783205 h 4113807"/>
                <a:gd name="connsiteX87" fmla="*/ 2024937 w 2063611"/>
                <a:gd name="connsiteY87" fmla="*/ 2750820 h 4113807"/>
                <a:gd name="connsiteX88" fmla="*/ 2029700 w 2063611"/>
                <a:gd name="connsiteY88" fmla="*/ 2704147 h 4113807"/>
                <a:gd name="connsiteX89" fmla="*/ 2001125 w 2063611"/>
                <a:gd name="connsiteY89" fmla="*/ 2663190 h 4113807"/>
                <a:gd name="connsiteX90" fmla="*/ 1936355 w 2063611"/>
                <a:gd name="connsiteY90" fmla="*/ 2638425 h 4113807"/>
                <a:gd name="connsiteX91" fmla="*/ 1785860 w 2063611"/>
                <a:gd name="connsiteY91" fmla="*/ 2644140 h 4113807"/>
                <a:gd name="connsiteX92" fmla="*/ 1490585 w 2063611"/>
                <a:gd name="connsiteY92" fmla="*/ 2531745 h 4113807"/>
                <a:gd name="connsiteX93" fmla="*/ 1584882 w 2063611"/>
                <a:gd name="connsiteY93" fmla="*/ 2527935 h 4113807"/>
                <a:gd name="connsiteX94" fmla="*/ 1817292 w 2063611"/>
                <a:gd name="connsiteY94" fmla="*/ 2559367 h 4113807"/>
                <a:gd name="connsiteX95" fmla="*/ 1931592 w 2063611"/>
                <a:gd name="connsiteY95" fmla="*/ 2442210 h 4113807"/>
                <a:gd name="connsiteX96" fmla="*/ 1993505 w 2063611"/>
                <a:gd name="connsiteY96" fmla="*/ 2409825 h 4113807"/>
                <a:gd name="connsiteX97" fmla="*/ 1985885 w 2063611"/>
                <a:gd name="connsiteY97" fmla="*/ 2380297 h 4113807"/>
                <a:gd name="connsiteX98" fmla="*/ 1542020 w 2063611"/>
                <a:gd name="connsiteY98" fmla="*/ 2321242 h 4113807"/>
                <a:gd name="connsiteX99" fmla="*/ 1547735 w 2063611"/>
                <a:gd name="connsiteY99" fmla="*/ 2275522 h 4113807"/>
                <a:gd name="connsiteX100" fmla="*/ 1816340 w 2063611"/>
                <a:gd name="connsiteY100" fmla="*/ 2284095 h 4113807"/>
                <a:gd name="connsiteX101" fmla="*/ 1987790 w 2063611"/>
                <a:gd name="connsiteY101" fmla="*/ 2151697 h 4113807"/>
                <a:gd name="connsiteX102" fmla="*/ 2006840 w 2063611"/>
                <a:gd name="connsiteY102" fmla="*/ 2117407 h 4113807"/>
                <a:gd name="connsiteX103" fmla="*/ 1692515 w 2063611"/>
                <a:gd name="connsiteY103" fmla="*/ 2054542 h 4113807"/>
                <a:gd name="connsiteX104" fmla="*/ 1801100 w 2063611"/>
                <a:gd name="connsiteY104" fmla="*/ 2020252 h 4113807"/>
                <a:gd name="connsiteX105" fmla="*/ 1829675 w 2063611"/>
                <a:gd name="connsiteY105" fmla="*/ 1993582 h 4113807"/>
                <a:gd name="connsiteX106" fmla="*/ 1868727 w 2063611"/>
                <a:gd name="connsiteY106" fmla="*/ 1927860 h 4113807"/>
                <a:gd name="connsiteX107" fmla="*/ 1593455 w 2063611"/>
                <a:gd name="connsiteY107" fmla="*/ 1862137 h 4113807"/>
                <a:gd name="connsiteX108" fmla="*/ 1816340 w 2063611"/>
                <a:gd name="connsiteY108" fmla="*/ 1730692 h 4113807"/>
                <a:gd name="connsiteX109" fmla="*/ 1584882 w 2063611"/>
                <a:gd name="connsiteY109" fmla="*/ 1722120 h 4113807"/>
                <a:gd name="connsiteX110" fmla="*/ 1632507 w 2063611"/>
                <a:gd name="connsiteY110" fmla="*/ 1685925 h 4113807"/>
                <a:gd name="connsiteX111" fmla="*/ 1641080 w 2063611"/>
                <a:gd name="connsiteY111" fmla="*/ 1644967 h 4113807"/>
                <a:gd name="connsiteX112" fmla="*/ 1430577 w 2063611"/>
                <a:gd name="connsiteY112" fmla="*/ 1605915 h 4113807"/>
                <a:gd name="connsiteX113" fmla="*/ 1512492 w 2063611"/>
                <a:gd name="connsiteY113" fmla="*/ 1549717 h 4113807"/>
                <a:gd name="connsiteX114" fmla="*/ 1690610 w 2063611"/>
                <a:gd name="connsiteY114" fmla="*/ 1452562 h 4113807"/>
                <a:gd name="connsiteX115" fmla="*/ 1532495 w 2063611"/>
                <a:gd name="connsiteY115" fmla="*/ 1428750 h 4113807"/>
                <a:gd name="connsiteX116" fmla="*/ 1513445 w 2063611"/>
                <a:gd name="connsiteY116" fmla="*/ 1381125 h 4113807"/>
                <a:gd name="connsiteX117" fmla="*/ 1275320 w 2063611"/>
                <a:gd name="connsiteY117" fmla="*/ 1353502 h 4113807"/>
                <a:gd name="connsiteX118" fmla="*/ 1561070 w 2063611"/>
                <a:gd name="connsiteY118" fmla="*/ 1321117 h 4113807"/>
                <a:gd name="connsiteX119" fmla="*/ 1586787 w 2063611"/>
                <a:gd name="connsiteY119" fmla="*/ 1202055 h 4113807"/>
                <a:gd name="connsiteX120" fmla="*/ 1433435 w 2063611"/>
                <a:gd name="connsiteY120" fmla="*/ 1143952 h 4113807"/>
                <a:gd name="connsiteX121" fmla="*/ 1120062 w 2063611"/>
                <a:gd name="connsiteY121" fmla="*/ 1087755 h 4113807"/>
                <a:gd name="connsiteX122" fmla="*/ 1302942 w 2063611"/>
                <a:gd name="connsiteY122" fmla="*/ 1102042 h 4113807"/>
                <a:gd name="connsiteX123" fmla="*/ 1399145 w 2063611"/>
                <a:gd name="connsiteY123" fmla="*/ 1087755 h 4113807"/>
                <a:gd name="connsiteX124" fmla="*/ 1501062 w 2063611"/>
                <a:gd name="connsiteY124" fmla="*/ 1033462 h 4113807"/>
                <a:gd name="connsiteX125" fmla="*/ 1524875 w 2063611"/>
                <a:gd name="connsiteY125" fmla="*/ 962025 h 4113807"/>
                <a:gd name="connsiteX126" fmla="*/ 1414385 w 2063611"/>
                <a:gd name="connsiteY126" fmla="*/ 931545 h 4113807"/>
                <a:gd name="connsiteX127" fmla="*/ 1147685 w 2063611"/>
                <a:gd name="connsiteY127" fmla="*/ 896302 h 4113807"/>
                <a:gd name="connsiteX128" fmla="*/ 1297227 w 2063611"/>
                <a:gd name="connsiteY128" fmla="*/ 877252 h 4113807"/>
                <a:gd name="connsiteX129" fmla="*/ 1344852 w 2063611"/>
                <a:gd name="connsiteY129" fmla="*/ 861060 h 4113807"/>
                <a:gd name="connsiteX130" fmla="*/ 1473440 w 2063611"/>
                <a:gd name="connsiteY130" fmla="*/ 824865 h 4113807"/>
                <a:gd name="connsiteX131" fmla="*/ 1356282 w 2063611"/>
                <a:gd name="connsiteY131" fmla="*/ 791527 h 4113807"/>
                <a:gd name="connsiteX132" fmla="*/ 1123872 w 2063611"/>
                <a:gd name="connsiteY132" fmla="*/ 748665 h 4113807"/>
                <a:gd name="connsiteX133" fmla="*/ 1012430 w 2063611"/>
                <a:gd name="connsiteY133" fmla="*/ 648652 h 4113807"/>
                <a:gd name="connsiteX134" fmla="*/ 1081010 w 2063611"/>
                <a:gd name="connsiteY134" fmla="*/ 666750 h 4113807"/>
                <a:gd name="connsiteX135" fmla="*/ 1237220 w 2063611"/>
                <a:gd name="connsiteY135" fmla="*/ 720090 h 4113807"/>
                <a:gd name="connsiteX136" fmla="*/ 1382000 w 2063611"/>
                <a:gd name="connsiteY136" fmla="*/ 660082 h 4113807"/>
                <a:gd name="connsiteX137" fmla="*/ 1167687 w 2063611"/>
                <a:gd name="connsiteY137" fmla="*/ 582930 h 4113807"/>
                <a:gd name="connsiteX138" fmla="*/ 1173402 w 2063611"/>
                <a:gd name="connsiteY138" fmla="*/ 506730 h 4113807"/>
                <a:gd name="connsiteX139" fmla="*/ 1221027 w 2063611"/>
                <a:gd name="connsiteY139" fmla="*/ 408622 h 4113807"/>
                <a:gd name="connsiteX140" fmla="*/ 1244840 w 2063611"/>
                <a:gd name="connsiteY140" fmla="*/ 291465 h 4113807"/>
                <a:gd name="connsiteX141" fmla="*/ 1028622 w 2063611"/>
                <a:gd name="connsiteY141" fmla="*/ 443865 h 4113807"/>
                <a:gd name="connsiteX142" fmla="*/ 1051482 w 2063611"/>
                <a:gd name="connsiteY142" fmla="*/ 315277 h 4113807"/>
                <a:gd name="connsiteX143" fmla="*/ 1045767 w 2063611"/>
                <a:gd name="connsiteY143" fmla="*/ 244792 h 4113807"/>
                <a:gd name="connsiteX144" fmla="*/ 1105775 w 2063611"/>
                <a:gd name="connsiteY144" fmla="*/ 204787 h 4113807"/>
                <a:gd name="connsiteX145" fmla="*/ 1057197 w 2063611"/>
                <a:gd name="connsiteY145" fmla="*/ 178117 h 4113807"/>
                <a:gd name="connsiteX146" fmla="*/ 984807 w 2063611"/>
                <a:gd name="connsiteY146" fmla="*/ 184785 h 4113807"/>
                <a:gd name="connsiteX147" fmla="*/ 989570 w 2063611"/>
                <a:gd name="connsiteY147" fmla="*/ 104775 h 4113807"/>
                <a:gd name="connsiteX148" fmla="*/ 941945 w 2063611"/>
                <a:gd name="connsiteY148" fmla="*/ 0 h 4113807"/>
                <a:gd name="connsiteX149" fmla="*/ 941945 w 2063611"/>
                <a:gd name="connsiteY149" fmla="*/ 0 h 4113807"/>
                <a:gd name="connsiteX150" fmla="*/ 941945 w 2063611"/>
                <a:gd name="connsiteY150" fmla="*/ 0 h 4113807"/>
                <a:gd name="connsiteX151" fmla="*/ 879080 w 2063611"/>
                <a:gd name="connsiteY151" fmla="*/ 280035 h 4113807"/>
                <a:gd name="connsiteX152" fmla="*/ 900987 w 2063611"/>
                <a:gd name="connsiteY152" fmla="*/ 320040 h 4113807"/>
                <a:gd name="connsiteX153" fmla="*/ 879080 w 2063611"/>
                <a:gd name="connsiteY153" fmla="*/ 280035 h 4113807"/>
                <a:gd name="connsiteX154" fmla="*/ 856220 w 2063611"/>
                <a:gd name="connsiteY154" fmla="*/ 397192 h 4113807"/>
                <a:gd name="connsiteX155" fmla="*/ 869555 w 2063611"/>
                <a:gd name="connsiteY155" fmla="*/ 428625 h 4113807"/>
                <a:gd name="connsiteX156" fmla="*/ 856220 w 2063611"/>
                <a:gd name="connsiteY156" fmla="*/ 397192 h 4113807"/>
                <a:gd name="connsiteX157" fmla="*/ 1109585 w 2063611"/>
                <a:gd name="connsiteY157" fmla="*/ 462915 h 4113807"/>
                <a:gd name="connsiteX158" fmla="*/ 1059102 w 2063611"/>
                <a:gd name="connsiteY158" fmla="*/ 503872 h 4113807"/>
                <a:gd name="connsiteX159" fmla="*/ 1109585 w 2063611"/>
                <a:gd name="connsiteY159" fmla="*/ 462915 h 4113807"/>
                <a:gd name="connsiteX160" fmla="*/ 1001952 w 2063611"/>
                <a:gd name="connsiteY160" fmla="*/ 577215 h 4113807"/>
                <a:gd name="connsiteX161" fmla="*/ 1021955 w 2063611"/>
                <a:gd name="connsiteY161" fmla="*/ 592455 h 4113807"/>
                <a:gd name="connsiteX162" fmla="*/ 1001952 w 2063611"/>
                <a:gd name="connsiteY162" fmla="*/ 577215 h 4113807"/>
                <a:gd name="connsiteX163" fmla="*/ 1001952 w 2063611"/>
                <a:gd name="connsiteY163" fmla="*/ 577215 h 4113807"/>
                <a:gd name="connsiteX164" fmla="*/ 1103870 w 2063611"/>
                <a:gd name="connsiteY164" fmla="*/ 596265 h 4113807"/>
                <a:gd name="connsiteX165" fmla="*/ 1103870 w 2063611"/>
                <a:gd name="connsiteY165" fmla="*/ 596265 h 4113807"/>
                <a:gd name="connsiteX166" fmla="*/ 1243887 w 2063611"/>
                <a:gd name="connsiteY166" fmla="*/ 625792 h 4113807"/>
                <a:gd name="connsiteX167" fmla="*/ 1243887 w 2063611"/>
                <a:gd name="connsiteY167" fmla="*/ 625792 h 4113807"/>
                <a:gd name="connsiteX168" fmla="*/ 1025765 w 2063611"/>
                <a:gd name="connsiteY168" fmla="*/ 753427 h 4113807"/>
                <a:gd name="connsiteX169" fmla="*/ 1021002 w 2063611"/>
                <a:gd name="connsiteY169" fmla="*/ 773430 h 4113807"/>
                <a:gd name="connsiteX170" fmla="*/ 1025765 w 2063611"/>
                <a:gd name="connsiteY170" fmla="*/ 753427 h 4113807"/>
                <a:gd name="connsiteX171" fmla="*/ 1025765 w 2063611"/>
                <a:gd name="connsiteY171" fmla="*/ 753427 h 4113807"/>
                <a:gd name="connsiteX172" fmla="*/ 954327 w 2063611"/>
                <a:gd name="connsiteY172" fmla="*/ 860107 h 4113807"/>
                <a:gd name="connsiteX173" fmla="*/ 954327 w 2063611"/>
                <a:gd name="connsiteY173" fmla="*/ 860107 h 4113807"/>
                <a:gd name="connsiteX174" fmla="*/ 1029575 w 2063611"/>
                <a:gd name="connsiteY174" fmla="*/ 877252 h 4113807"/>
                <a:gd name="connsiteX175" fmla="*/ 1029575 w 2063611"/>
                <a:gd name="connsiteY175" fmla="*/ 877252 h 4113807"/>
                <a:gd name="connsiteX176" fmla="*/ 914322 w 2063611"/>
                <a:gd name="connsiteY176" fmla="*/ 881062 h 4113807"/>
                <a:gd name="connsiteX177" fmla="*/ 914322 w 2063611"/>
                <a:gd name="connsiteY177" fmla="*/ 881062 h 4113807"/>
                <a:gd name="connsiteX178" fmla="*/ 867650 w 2063611"/>
                <a:gd name="connsiteY178" fmla="*/ 897255 h 4113807"/>
                <a:gd name="connsiteX179" fmla="*/ 867650 w 2063611"/>
                <a:gd name="connsiteY179" fmla="*/ 897255 h 4113807"/>
                <a:gd name="connsiteX180" fmla="*/ 674292 w 2063611"/>
                <a:gd name="connsiteY180" fmla="*/ 897255 h 4113807"/>
                <a:gd name="connsiteX181" fmla="*/ 770495 w 2063611"/>
                <a:gd name="connsiteY181" fmla="*/ 939165 h 4113807"/>
                <a:gd name="connsiteX182" fmla="*/ 674292 w 2063611"/>
                <a:gd name="connsiteY182" fmla="*/ 897255 h 4113807"/>
                <a:gd name="connsiteX183" fmla="*/ 1525827 w 2063611"/>
                <a:gd name="connsiteY183" fmla="*/ 1320165 h 4113807"/>
                <a:gd name="connsiteX184" fmla="*/ 1525827 w 2063611"/>
                <a:gd name="connsiteY184" fmla="*/ 1320165 h 4113807"/>
                <a:gd name="connsiteX185" fmla="*/ 750492 w 2063611"/>
                <a:gd name="connsiteY185" fmla="*/ 1416367 h 4113807"/>
                <a:gd name="connsiteX186" fmla="*/ 750492 w 2063611"/>
                <a:gd name="connsiteY186" fmla="*/ 1416367 h 4113807"/>
                <a:gd name="connsiteX187" fmla="*/ 1551545 w 2063611"/>
                <a:gd name="connsiteY187" fmla="*/ 1757362 h 4113807"/>
                <a:gd name="connsiteX188" fmla="*/ 1551545 w 2063611"/>
                <a:gd name="connsiteY188" fmla="*/ 1757362 h 4113807"/>
                <a:gd name="connsiteX189" fmla="*/ 1759190 w 2063611"/>
                <a:gd name="connsiteY189" fmla="*/ 1800225 h 4113807"/>
                <a:gd name="connsiteX190" fmla="*/ 1759190 w 2063611"/>
                <a:gd name="connsiteY190" fmla="*/ 1800225 h 4113807"/>
                <a:gd name="connsiteX191" fmla="*/ 1762047 w 2063611"/>
                <a:gd name="connsiteY191" fmla="*/ 1999297 h 4113807"/>
                <a:gd name="connsiteX192" fmla="*/ 1762047 w 2063611"/>
                <a:gd name="connsiteY192" fmla="*/ 1999297 h 4113807"/>
                <a:gd name="connsiteX193" fmla="*/ 144702 w 2063611"/>
                <a:gd name="connsiteY193" fmla="*/ 2322195 h 4113807"/>
                <a:gd name="connsiteX194" fmla="*/ 144702 w 2063611"/>
                <a:gd name="connsiteY194" fmla="*/ 2322195 h 4113807"/>
                <a:gd name="connsiteX195" fmla="*/ 294245 w 2063611"/>
                <a:gd name="connsiteY195" fmla="*/ 2390775 h 4113807"/>
                <a:gd name="connsiteX196" fmla="*/ 461885 w 2063611"/>
                <a:gd name="connsiteY196" fmla="*/ 2419350 h 4113807"/>
                <a:gd name="connsiteX197" fmla="*/ 294245 w 2063611"/>
                <a:gd name="connsiteY197" fmla="*/ 2390775 h 4113807"/>
                <a:gd name="connsiteX198" fmla="*/ 510462 w 2063611"/>
                <a:gd name="connsiteY198" fmla="*/ 2399347 h 4113807"/>
                <a:gd name="connsiteX199" fmla="*/ 510462 w 2063611"/>
                <a:gd name="connsiteY199" fmla="*/ 2399347 h 4113807"/>
                <a:gd name="connsiteX200" fmla="*/ 416165 w 2063611"/>
                <a:gd name="connsiteY200" fmla="*/ 2728912 h 4113807"/>
                <a:gd name="connsiteX201" fmla="*/ 416165 w 2063611"/>
                <a:gd name="connsiteY201" fmla="*/ 2728912 h 4113807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063611" h="4100757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E1AF2E4B-8634-407D-BAD0-5C55BC237404}"/>
                </a:ext>
              </a:extLst>
            </p:cNvPr>
            <p:cNvGrpSpPr/>
            <p:nvPr/>
          </p:nvGrpSpPr>
          <p:grpSpPr>
            <a:xfrm>
              <a:off x="336696" y="4004080"/>
              <a:ext cx="4631885" cy="2600776"/>
              <a:chOff x="200911" y="3794473"/>
              <a:chExt cx="4631885" cy="2600776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62431AB-8AE5-4F5F-AF2E-217C1CB8FD2C}"/>
                  </a:ext>
                </a:extLst>
              </p:cNvPr>
              <p:cNvGrpSpPr/>
              <p:nvPr/>
            </p:nvGrpSpPr>
            <p:grpSpPr>
              <a:xfrm flipH="1">
                <a:off x="3202241" y="485464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4276EA3C-4160-4C26-952C-0C252CC7F1C5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07526073-A460-4B84-A03A-11362B4A16AE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E6D9BBD0-CE63-4523-B5AA-9BC7B8BBD127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FEE2DAF-7A8A-49D3-AC31-6326077B2A38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7D5738C-3F66-426C-AD8C-A5E1D41CA800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00E95605-94D7-4D8D-B402-7D8ABC94B36B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6762B31A-F514-4FEB-A1DE-213579AD4EE8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754488B-2DA8-4058-B652-0E961DFCAAB8}"/>
                  </a:ext>
                </a:extLst>
              </p:cNvPr>
              <p:cNvGrpSpPr/>
              <p:nvPr/>
            </p:nvGrpSpPr>
            <p:grpSpPr>
              <a:xfrm flipH="1">
                <a:off x="1709431" y="3794473"/>
                <a:ext cx="1737819" cy="2063744"/>
                <a:chOff x="3790950" y="1741170"/>
                <a:chExt cx="2447925" cy="2907029"/>
              </a:xfrm>
            </p:grpSpPr>
            <p:grpSp>
              <p:nvGrpSpPr>
                <p:cNvPr id="135" name="Graphic 3">
                  <a:extLst>
                    <a:ext uri="{FF2B5EF4-FFF2-40B4-BE49-F238E27FC236}">
                      <a16:creationId xmlns:a16="http://schemas.microsoft.com/office/drawing/2014/main" id="{14A26335-CAF6-479E-9309-CB6170DE3579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61CE4EDF-D4AB-4C10-BFFF-D26789DA96AE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000899CD-440C-49D7-A1F2-EB74736F28F0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BD4A7F26-D0FE-48B3-A35E-4B0B4B5AD525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D1C1CA8A-A24B-4A0E-BEF2-6FBA1FF600EA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FA39776-A8C9-47BF-AAA5-CC722DB52759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EBC6B1A1-D754-491C-85B8-AE586146AF6C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8D7B446A-6406-4AFE-BC89-1D7EA0B77C9B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D70813E-4D36-4273-9E51-E0E36F710EBD}"/>
                  </a:ext>
                </a:extLst>
              </p:cNvPr>
              <p:cNvGrpSpPr/>
              <p:nvPr/>
            </p:nvGrpSpPr>
            <p:grpSpPr>
              <a:xfrm rot="21256812" flipH="1">
                <a:off x="200911" y="3960442"/>
                <a:ext cx="2242654" cy="2123759"/>
                <a:chOff x="6795047" y="3752157"/>
                <a:chExt cx="2261802" cy="2141892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2D24591A-B554-4C60-8B27-06347B0D2058}"/>
                    </a:ext>
                  </a:extLst>
                </p:cNvPr>
                <p:cNvGrpSpPr/>
                <p:nvPr/>
              </p:nvGrpSpPr>
              <p:grpSpPr>
                <a:xfrm>
                  <a:off x="7093783" y="4436603"/>
                  <a:ext cx="1724736" cy="1457446"/>
                  <a:chOff x="6773186" y="2863072"/>
                  <a:chExt cx="1724736" cy="1457446"/>
                </a:xfrm>
              </p:grpSpPr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1EEE2639-0C18-4327-89AE-235516AC5FE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73186" y="2905185"/>
                    <a:ext cx="1664332" cy="312062"/>
                  </a:xfrm>
                  <a:custGeom>
                    <a:avLst/>
                    <a:gdLst>
                      <a:gd name="connsiteX0" fmla="*/ 7144 w 1676400"/>
                      <a:gd name="connsiteY0" fmla="*/ 167164 h 314325"/>
                      <a:gd name="connsiteX1" fmla="*/ 800576 w 1676400"/>
                      <a:gd name="connsiteY1" fmla="*/ 7144 h 314325"/>
                      <a:gd name="connsiteX2" fmla="*/ 1678781 w 1676400"/>
                      <a:gd name="connsiteY2" fmla="*/ 138589 h 314325"/>
                      <a:gd name="connsiteX3" fmla="*/ 987266 w 1676400"/>
                      <a:gd name="connsiteY3" fmla="*/ 310991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6400" h="314325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E41C4F51-346F-4223-858A-15019F17DCD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601877" y="2863072"/>
                    <a:ext cx="879448" cy="1163141"/>
                  </a:xfrm>
                  <a:custGeom>
                    <a:avLst/>
                    <a:gdLst>
                      <a:gd name="connsiteX0" fmla="*/ 7144 w 885825"/>
                      <a:gd name="connsiteY0" fmla="*/ 7144 h 1171575"/>
                      <a:gd name="connsiteX1" fmla="*/ 29051 w 885825"/>
                      <a:gd name="connsiteY1" fmla="*/ 1033939 h 1171575"/>
                      <a:gd name="connsiteX2" fmla="*/ 792956 w 885825"/>
                      <a:gd name="connsiteY2" fmla="*/ 1164431 h 1171575"/>
                      <a:gd name="connsiteX3" fmla="*/ 885349 w 885825"/>
                      <a:gd name="connsiteY3" fmla="*/ 138589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117157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1AEC6967-16D4-48D0-B9DA-03F0B6FC893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36898" y="3091182"/>
                    <a:ext cx="983469" cy="1229336"/>
                  </a:xfrm>
                  <a:custGeom>
                    <a:avLst/>
                    <a:gdLst>
                      <a:gd name="connsiteX0" fmla="*/ 987266 w 990600"/>
                      <a:gd name="connsiteY0" fmla="*/ 1231106 h 1238250"/>
                      <a:gd name="connsiteX1" fmla="*/ 121444 w 990600"/>
                      <a:gd name="connsiteY1" fmla="*/ 1030129 h 1238250"/>
                      <a:gd name="connsiteX2" fmla="*/ 7144 w 990600"/>
                      <a:gd name="connsiteY2" fmla="*/ 7144 h 1238250"/>
                      <a:gd name="connsiteX3" fmla="*/ 987266 w 990600"/>
                      <a:gd name="connsiteY3" fmla="*/ 150971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00" h="123825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8A3CF039-918D-4DE9-B130-54B32D6EAD7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811385" y="2985951"/>
                    <a:ext cx="686537" cy="1243864"/>
                  </a:xfrm>
                  <a:custGeom>
                    <a:avLst/>
                    <a:gdLst>
                      <a:gd name="connsiteX0" fmla="*/ 11906 w 704850"/>
                      <a:gd name="connsiteY0" fmla="*/ 1255871 h 1257300"/>
                      <a:gd name="connsiteX1" fmla="*/ 7144 w 704850"/>
                      <a:gd name="connsiteY1" fmla="*/ 179546 h 1257300"/>
                      <a:gd name="connsiteX2" fmla="*/ 698659 w 704850"/>
                      <a:gd name="connsiteY2" fmla="*/ 7144 h 1257300"/>
                      <a:gd name="connsiteX3" fmla="*/ 611029 w 704850"/>
                      <a:gd name="connsiteY3" fmla="*/ 1030129 h 1257300"/>
                      <a:gd name="connsiteX0" fmla="*/ 116984 w 691515"/>
                      <a:gd name="connsiteY0" fmla="*/ 1277821 h 1277821"/>
                      <a:gd name="connsiteX1" fmla="*/ 0 w 691515"/>
                      <a:gd name="connsiteY1" fmla="*/ 172402 h 1277821"/>
                      <a:gd name="connsiteX2" fmla="*/ 691515 w 691515"/>
                      <a:gd name="connsiteY2" fmla="*/ 0 h 1277821"/>
                      <a:gd name="connsiteX3" fmla="*/ 603885 w 691515"/>
                      <a:gd name="connsiteY3" fmla="*/ 1022985 h 1277821"/>
                      <a:gd name="connsiteX0" fmla="*/ 606 w 691515"/>
                      <a:gd name="connsiteY0" fmla="*/ 1252883 h 1252883"/>
                      <a:gd name="connsiteX1" fmla="*/ 0 w 691515"/>
                      <a:gd name="connsiteY1" fmla="*/ 172402 h 1252883"/>
                      <a:gd name="connsiteX2" fmla="*/ 691515 w 691515"/>
                      <a:gd name="connsiteY2" fmla="*/ 0 h 1252883"/>
                      <a:gd name="connsiteX3" fmla="*/ 603885 w 691515"/>
                      <a:gd name="connsiteY3" fmla="*/ 1022985 h 12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515" h="1252883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28781A70-9ABC-480D-B331-DED5558D0F0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0864" y="3018272"/>
                    <a:ext cx="264780" cy="1106402"/>
                  </a:xfrm>
                  <a:custGeom>
                    <a:avLst/>
                    <a:gdLst>
                      <a:gd name="connsiteX0" fmla="*/ 7144 w 266700"/>
                      <a:gd name="connsiteY0" fmla="*/ 1115854 h 1114425"/>
                      <a:gd name="connsiteX1" fmla="*/ 190024 w 266700"/>
                      <a:gd name="connsiteY1" fmla="*/ 1048226 h 1114425"/>
                      <a:gd name="connsiteX2" fmla="*/ 261461 w 266700"/>
                      <a:gd name="connsiteY2" fmla="*/ 7144 h 1114425"/>
                      <a:gd name="connsiteX3" fmla="*/ 52864 w 266700"/>
                      <a:gd name="connsiteY3" fmla="*/ 60484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0" h="1114425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95B028D8-11DE-4223-A9CD-3AEBA296DAA1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106820" y="3136002"/>
                    <a:ext cx="340432" cy="1096946"/>
                  </a:xfrm>
                  <a:custGeom>
                    <a:avLst/>
                    <a:gdLst>
                      <a:gd name="connsiteX0" fmla="*/ 118586 w 342900"/>
                      <a:gd name="connsiteY0" fmla="*/ 1052989 h 1104900"/>
                      <a:gd name="connsiteX1" fmla="*/ 7144 w 342900"/>
                      <a:gd name="connsiteY1" fmla="*/ 7144 h 1104900"/>
                      <a:gd name="connsiteX2" fmla="*/ 255746 w 342900"/>
                      <a:gd name="connsiteY2" fmla="*/ 43339 h 1104900"/>
                      <a:gd name="connsiteX3" fmla="*/ 344329 w 342900"/>
                      <a:gd name="connsiteY3" fmla="*/ 1103471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04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60CED31-C7B8-4B6E-BE8C-642B10AD60AB}"/>
                    </a:ext>
                  </a:extLst>
                </p:cNvPr>
                <p:cNvGrpSpPr/>
                <p:nvPr/>
              </p:nvGrpSpPr>
              <p:grpSpPr>
                <a:xfrm rot="458881">
                  <a:off x="6795047" y="3752157"/>
                  <a:ext cx="2261802" cy="1293073"/>
                  <a:chOff x="6419683" y="1357425"/>
                  <a:chExt cx="2261802" cy="1293073"/>
                </a:xfrm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33FF5B98-0ABD-4F72-8598-F6535F9EAD4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778737" y="1974371"/>
                    <a:ext cx="652494" cy="482278"/>
                  </a:xfrm>
                  <a:custGeom>
                    <a:avLst/>
                    <a:gdLst>
                      <a:gd name="connsiteX0" fmla="*/ 654844 w 657225"/>
                      <a:gd name="connsiteY0" fmla="*/ 7144 h 485775"/>
                      <a:gd name="connsiteX1" fmla="*/ 7144 w 657225"/>
                      <a:gd name="connsiteY1" fmla="*/ 253841 h 485775"/>
                      <a:gd name="connsiteX2" fmla="*/ 19526 w 657225"/>
                      <a:gd name="connsiteY2" fmla="*/ 487204 h 485775"/>
                      <a:gd name="connsiteX3" fmla="*/ 644366 w 657225"/>
                      <a:gd name="connsiteY3" fmla="*/ 225266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48577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C26E853C-F041-49B8-9ECF-09FF7A38EE1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58666" y="1971617"/>
                    <a:ext cx="1758896" cy="312062"/>
                  </a:xfrm>
                  <a:custGeom>
                    <a:avLst/>
                    <a:gdLst>
                      <a:gd name="connsiteX0" fmla="*/ 1771174 w 1771650"/>
                      <a:gd name="connsiteY0" fmla="*/ 67151 h 314325"/>
                      <a:gd name="connsiteX1" fmla="*/ 1092041 w 1771650"/>
                      <a:gd name="connsiteY1" fmla="*/ 21431 h 314325"/>
                      <a:gd name="connsiteX2" fmla="*/ 865346 w 1771650"/>
                      <a:gd name="connsiteY2" fmla="*/ 7144 h 314325"/>
                      <a:gd name="connsiteX3" fmla="*/ 7144 w 1771650"/>
                      <a:gd name="connsiteY3" fmla="*/ 276701 h 314325"/>
                      <a:gd name="connsiteX4" fmla="*/ 1123474 w 1771650"/>
                      <a:gd name="connsiteY4" fmla="*/ 31384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1650" h="314325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02ED9AB7-5B63-4973-A53B-3015B12C84E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5389" y="2269488"/>
                    <a:ext cx="1134772" cy="274237"/>
                  </a:xfrm>
                  <a:custGeom>
                    <a:avLst/>
                    <a:gdLst>
                      <a:gd name="connsiteX0" fmla="*/ 56674 w 1143000"/>
                      <a:gd name="connsiteY0" fmla="*/ 213836 h 276225"/>
                      <a:gd name="connsiteX1" fmla="*/ 1135856 w 1143000"/>
                      <a:gd name="connsiteY1" fmla="*/ 277654 h 276225"/>
                      <a:gd name="connsiteX2" fmla="*/ 1123474 w 1143000"/>
                      <a:gd name="connsiteY2" fmla="*/ 44291 h 276225"/>
                      <a:gd name="connsiteX3" fmla="*/ 7144 w 1143000"/>
                      <a:gd name="connsiteY3" fmla="*/ 7144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0" h="276225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1EEC5286-FF47-4B3C-8999-470FF8CF12A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50881" y="2294199"/>
                    <a:ext cx="283693" cy="236411"/>
                  </a:xfrm>
                  <a:custGeom>
                    <a:avLst/>
                    <a:gdLst>
                      <a:gd name="connsiteX0" fmla="*/ 7144 w 285750"/>
                      <a:gd name="connsiteY0" fmla="*/ 7144 h 238125"/>
                      <a:gd name="connsiteX1" fmla="*/ 232886 w 285750"/>
                      <a:gd name="connsiteY1" fmla="*/ 17621 h 238125"/>
                      <a:gd name="connsiteX2" fmla="*/ 281464 w 285750"/>
                      <a:gd name="connsiteY2" fmla="*/ 234791 h 238125"/>
                      <a:gd name="connsiteX3" fmla="*/ 81439 w 285750"/>
                      <a:gd name="connsiteY3" fmla="*/ 2224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0" h="238125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5E68AFED-5955-4335-AFCF-E0260B96AB1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24943" y="1996692"/>
                    <a:ext cx="1011838" cy="283693"/>
                  </a:xfrm>
                  <a:custGeom>
                    <a:avLst/>
                    <a:gdLst>
                      <a:gd name="connsiteX0" fmla="*/ 7144 w 1019175"/>
                      <a:gd name="connsiteY0" fmla="*/ 270986 h 285750"/>
                      <a:gd name="connsiteX1" fmla="*/ 824389 w 1019175"/>
                      <a:gd name="connsiteY1" fmla="*/ 7144 h 285750"/>
                      <a:gd name="connsiteX2" fmla="*/ 1013936 w 1019175"/>
                      <a:gd name="connsiteY2" fmla="*/ 20479 h 285750"/>
                      <a:gd name="connsiteX3" fmla="*/ 232886 w 1019175"/>
                      <a:gd name="connsiteY3" fmla="*/ 28146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175" h="285750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95C3F9F7-2F4A-419F-B9B5-DFE375C4006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78664" y="2039683"/>
                    <a:ext cx="160759" cy="293149"/>
                  </a:xfrm>
                  <a:custGeom>
                    <a:avLst/>
                    <a:gdLst>
                      <a:gd name="connsiteX0" fmla="*/ 20479 w 161925"/>
                      <a:gd name="connsiteY0" fmla="*/ 64294 h 295275"/>
                      <a:gd name="connsiteX1" fmla="*/ 7144 w 161925"/>
                      <a:gd name="connsiteY1" fmla="*/ 292894 h 295275"/>
                      <a:gd name="connsiteX2" fmla="*/ 147161 w 161925"/>
                      <a:gd name="connsiteY2" fmla="*/ 234791 h 295275"/>
                      <a:gd name="connsiteX3" fmla="*/ 161449 w 161925"/>
                      <a:gd name="connsiteY3" fmla="*/ 7144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5" h="29527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BC70C9C1-2973-4158-8769-6FC7603CA8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26327" y="1895624"/>
                    <a:ext cx="765971" cy="293149"/>
                  </a:xfrm>
                  <a:custGeom>
                    <a:avLst/>
                    <a:gdLst>
                      <a:gd name="connsiteX0" fmla="*/ 764381 w 771525"/>
                      <a:gd name="connsiteY0" fmla="*/ 250708 h 295275"/>
                      <a:gd name="connsiteX1" fmla="*/ 7144 w 771525"/>
                      <a:gd name="connsiteY1" fmla="*/ 37347 h 295275"/>
                      <a:gd name="connsiteX2" fmla="*/ 10954 w 771525"/>
                      <a:gd name="connsiteY2" fmla="*/ 288808 h 295275"/>
                      <a:gd name="connsiteX3" fmla="*/ 723424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AFE30A6-EC98-4665-AB5D-EB0281FF4C75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071865" y="2045891"/>
                    <a:ext cx="1163141" cy="113477"/>
                  </a:xfrm>
                  <a:custGeom>
                    <a:avLst/>
                    <a:gdLst>
                      <a:gd name="connsiteX0" fmla="*/ 1164431 w 1171575"/>
                      <a:gd name="connsiteY0" fmla="*/ 51911 h 114300"/>
                      <a:gd name="connsiteX1" fmla="*/ 168116 w 1171575"/>
                      <a:gd name="connsiteY1" fmla="*/ 7144 h 114300"/>
                      <a:gd name="connsiteX2" fmla="*/ 7144 w 1171575"/>
                      <a:gd name="connsiteY2" fmla="*/ 58579 h 114300"/>
                      <a:gd name="connsiteX3" fmla="*/ 1023461 w 1171575"/>
                      <a:gd name="connsiteY3" fmla="*/ 10906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75" h="114300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89C04AE0-F330-485C-9956-43CCCDA51A6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72348" y="1509246"/>
                    <a:ext cx="661950" cy="633581"/>
                  </a:xfrm>
                  <a:custGeom>
                    <a:avLst/>
                    <a:gdLst>
                      <a:gd name="connsiteX0" fmla="*/ 7144 w 666750"/>
                      <a:gd name="connsiteY0" fmla="*/ 332026 h 638175"/>
                      <a:gd name="connsiteX1" fmla="*/ 565309 w 666750"/>
                      <a:gd name="connsiteY1" fmla="*/ 635874 h 638175"/>
                      <a:gd name="connsiteX2" fmla="*/ 668179 w 666750"/>
                      <a:gd name="connsiteY2" fmla="*/ 607299 h 638175"/>
                      <a:gd name="connsiteX3" fmla="*/ 227171 w 666750"/>
                      <a:gd name="connsiteY3" fmla="*/ 321549 h 638175"/>
                      <a:gd name="connsiteX4" fmla="*/ 227171 w 666750"/>
                      <a:gd name="connsiteY4" fmla="*/ 321549 h 638175"/>
                      <a:gd name="connsiteX5" fmla="*/ 366236 w 666750"/>
                      <a:gd name="connsiteY5" fmla="*/ 71041 h 638175"/>
                      <a:gd name="connsiteX6" fmla="*/ 366236 w 666750"/>
                      <a:gd name="connsiteY6" fmla="*/ 71041 h 638175"/>
                      <a:gd name="connsiteX7" fmla="*/ 326231 w 666750"/>
                      <a:gd name="connsiteY7" fmla="*/ 10081 h 638175"/>
                      <a:gd name="connsiteX8" fmla="*/ 199549 w 666750"/>
                      <a:gd name="connsiteY8" fmla="*/ 60564 h 638175"/>
                      <a:gd name="connsiteX9" fmla="*/ 70009 w 666750"/>
                      <a:gd name="connsiteY9" fmla="*/ 185341 h 638175"/>
                      <a:gd name="connsiteX10" fmla="*/ 7144 w 666750"/>
                      <a:gd name="connsiteY10" fmla="*/ 332026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6750" h="638175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B4954607-9560-48B6-A647-B646E880FC1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68046" y="1432826"/>
                    <a:ext cx="699776" cy="699776"/>
                  </a:xfrm>
                  <a:custGeom>
                    <a:avLst/>
                    <a:gdLst>
                      <a:gd name="connsiteX0" fmla="*/ 636746 w 704850"/>
                      <a:gd name="connsiteY0" fmla="*/ 703518 h 704850"/>
                      <a:gd name="connsiteX1" fmla="*/ 388144 w 704850"/>
                      <a:gd name="connsiteY1" fmla="*/ 256796 h 704850"/>
                      <a:gd name="connsiteX2" fmla="*/ 363379 w 704850"/>
                      <a:gd name="connsiteY2" fmla="*/ 239651 h 704850"/>
                      <a:gd name="connsiteX3" fmla="*/ 173831 w 704850"/>
                      <a:gd name="connsiteY3" fmla="*/ 264416 h 704850"/>
                      <a:gd name="connsiteX4" fmla="*/ 7144 w 704850"/>
                      <a:gd name="connsiteY4" fmla="*/ 406338 h 704850"/>
                      <a:gd name="connsiteX5" fmla="*/ 70009 w 704850"/>
                      <a:gd name="connsiteY5" fmla="*/ 260606 h 704850"/>
                      <a:gd name="connsiteX6" fmla="*/ 147161 w 704850"/>
                      <a:gd name="connsiteY6" fmla="*/ 151068 h 704850"/>
                      <a:gd name="connsiteX7" fmla="*/ 147161 w 704850"/>
                      <a:gd name="connsiteY7" fmla="*/ 151068 h 704850"/>
                      <a:gd name="connsiteX8" fmla="*/ 367189 w 704850"/>
                      <a:gd name="connsiteY8" fmla="*/ 12003 h 704850"/>
                      <a:gd name="connsiteX9" fmla="*/ 441484 w 704850"/>
                      <a:gd name="connsiteY9" fmla="*/ 8193 h 704850"/>
                      <a:gd name="connsiteX10" fmla="*/ 511969 w 704850"/>
                      <a:gd name="connsiteY10" fmla="*/ 51056 h 704850"/>
                      <a:gd name="connsiteX11" fmla="*/ 702469 w 704850"/>
                      <a:gd name="connsiteY11" fmla="*/ 660656 h 704850"/>
                      <a:gd name="connsiteX12" fmla="*/ 636746 w 704850"/>
                      <a:gd name="connsiteY12" fmla="*/ 703518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4850" h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FD6595-6DFD-4747-89AA-7E4806C07B9D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92942" y="1804861"/>
                    <a:ext cx="729815" cy="279312"/>
                  </a:xfrm>
                  <a:custGeom>
                    <a:avLst/>
                    <a:gdLst>
                      <a:gd name="connsiteX0" fmla="*/ 7144 w 771525"/>
                      <a:gd name="connsiteY0" fmla="*/ 250708 h 295275"/>
                      <a:gd name="connsiteX1" fmla="*/ 764381 w 771525"/>
                      <a:gd name="connsiteY1" fmla="*/ 37347 h 295275"/>
                      <a:gd name="connsiteX2" fmla="*/ 760571 w 771525"/>
                      <a:gd name="connsiteY2" fmla="*/ 288808 h 295275"/>
                      <a:gd name="connsiteX3" fmla="*/ 48101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8A345A60-52B5-4296-BE26-1AF4B08141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22601" y="1390100"/>
                    <a:ext cx="595755" cy="671407"/>
                  </a:xfrm>
                  <a:custGeom>
                    <a:avLst/>
                    <a:gdLst>
                      <a:gd name="connsiteX0" fmla="*/ 595789 w 600075"/>
                      <a:gd name="connsiteY0" fmla="*/ 255366 h 676275"/>
                      <a:gd name="connsiteX1" fmla="*/ 113824 w 600075"/>
                      <a:gd name="connsiteY1" fmla="*/ 669704 h 676275"/>
                      <a:gd name="connsiteX2" fmla="*/ 7144 w 600075"/>
                      <a:gd name="connsiteY2" fmla="*/ 663989 h 676275"/>
                      <a:gd name="connsiteX3" fmla="*/ 378619 w 600075"/>
                      <a:gd name="connsiteY3" fmla="*/ 291561 h 676275"/>
                      <a:gd name="connsiteX4" fmla="*/ 378619 w 600075"/>
                      <a:gd name="connsiteY4" fmla="*/ 291561 h 676275"/>
                      <a:gd name="connsiteX5" fmla="*/ 190024 w 600075"/>
                      <a:gd name="connsiteY5" fmla="*/ 76296 h 676275"/>
                      <a:gd name="connsiteX6" fmla="*/ 190024 w 600075"/>
                      <a:gd name="connsiteY6" fmla="*/ 76296 h 676275"/>
                      <a:gd name="connsiteX7" fmla="*/ 216694 w 600075"/>
                      <a:gd name="connsiteY7" fmla="*/ 7716 h 676275"/>
                      <a:gd name="connsiteX8" fmla="*/ 349091 w 600075"/>
                      <a:gd name="connsiteY8" fmla="*/ 29624 h 676275"/>
                      <a:gd name="connsiteX9" fmla="*/ 502444 w 600075"/>
                      <a:gd name="connsiteY9" fmla="*/ 125826 h 676275"/>
                      <a:gd name="connsiteX10" fmla="*/ 595789 w 600075"/>
                      <a:gd name="connsiteY10" fmla="*/ 255366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5" h="6762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35B67ACF-0D95-430B-8E91-1AD5DD418F0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483280" y="1357425"/>
                    <a:ext cx="633581" cy="709232"/>
                  </a:xfrm>
                  <a:custGeom>
                    <a:avLst/>
                    <a:gdLst>
                      <a:gd name="connsiteX0" fmla="*/ 80486 w 638175"/>
                      <a:gd name="connsiteY0" fmla="*/ 712242 h 714375"/>
                      <a:gd name="connsiteX1" fmla="*/ 229076 w 638175"/>
                      <a:gd name="connsiteY1" fmla="*/ 223609 h 714375"/>
                      <a:gd name="connsiteX2" fmla="*/ 250031 w 638175"/>
                      <a:gd name="connsiteY2" fmla="*/ 201702 h 714375"/>
                      <a:gd name="connsiteX3" fmla="*/ 440531 w 638175"/>
                      <a:gd name="connsiteY3" fmla="*/ 186462 h 714375"/>
                      <a:gd name="connsiteX4" fmla="*/ 632936 w 638175"/>
                      <a:gd name="connsiteY4" fmla="*/ 290284 h 714375"/>
                      <a:gd name="connsiteX5" fmla="*/ 540544 w 638175"/>
                      <a:gd name="connsiteY5" fmla="*/ 160744 h 714375"/>
                      <a:gd name="connsiteX6" fmla="*/ 442436 w 638175"/>
                      <a:gd name="connsiteY6" fmla="*/ 69304 h 714375"/>
                      <a:gd name="connsiteX7" fmla="*/ 442436 w 638175"/>
                      <a:gd name="connsiteY7" fmla="*/ 69304 h 714375"/>
                      <a:gd name="connsiteX8" fmla="*/ 204311 w 638175"/>
                      <a:gd name="connsiteY8" fmla="*/ 7392 h 714375"/>
                      <a:gd name="connsiteX9" fmla="*/ 129064 w 638175"/>
                      <a:gd name="connsiteY9" fmla="*/ 10249 h 714375"/>
                      <a:gd name="connsiteX10" fmla="*/ 69056 w 638175"/>
                      <a:gd name="connsiteY10" fmla="*/ 66447 h 714375"/>
                      <a:gd name="connsiteX11" fmla="*/ 7144 w 638175"/>
                      <a:gd name="connsiteY11" fmla="*/ 683667 h 714375"/>
                      <a:gd name="connsiteX12" fmla="*/ 80486 w 638175"/>
                      <a:gd name="connsiteY12" fmla="*/ 712242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8175" h="7143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E3EF95A2-D8B3-4BB8-BD70-BC36E427F5F2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4027" y="1806790"/>
                    <a:ext cx="324362" cy="459513"/>
                  </a:xfrm>
                  <a:custGeom>
                    <a:avLst/>
                    <a:gdLst>
                      <a:gd name="connsiteX0" fmla="*/ 277654 w 342900"/>
                      <a:gd name="connsiteY0" fmla="*/ 7144 h 485775"/>
                      <a:gd name="connsiteX1" fmla="*/ 7144 w 342900"/>
                      <a:gd name="connsiteY1" fmla="*/ 296704 h 485775"/>
                      <a:gd name="connsiteX2" fmla="*/ 154781 w 342900"/>
                      <a:gd name="connsiteY2" fmla="*/ 484346 h 485775"/>
                      <a:gd name="connsiteX3" fmla="*/ 337661 w 342900"/>
                      <a:gd name="connsiteY3" fmla="*/ 301466 h 485775"/>
                      <a:gd name="connsiteX4" fmla="*/ 277654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6919C01-E29A-4447-9B69-8AF6A6325DF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86821" y="2064951"/>
                    <a:ext cx="594664" cy="378423"/>
                  </a:xfrm>
                  <a:custGeom>
                    <a:avLst/>
                    <a:gdLst>
                      <a:gd name="connsiteX0" fmla="*/ 7144 w 628650"/>
                      <a:gd name="connsiteY0" fmla="*/ 7144 h 400050"/>
                      <a:gd name="connsiteX1" fmla="*/ 332899 w 628650"/>
                      <a:gd name="connsiteY1" fmla="*/ 111919 h 400050"/>
                      <a:gd name="connsiteX2" fmla="*/ 625316 w 628650"/>
                      <a:gd name="connsiteY2" fmla="*/ 128111 h 400050"/>
                      <a:gd name="connsiteX3" fmla="*/ 536734 w 628650"/>
                      <a:gd name="connsiteY3" fmla="*/ 252889 h 400050"/>
                      <a:gd name="connsiteX4" fmla="*/ 596741 w 628650"/>
                      <a:gd name="connsiteY4" fmla="*/ 398621 h 400050"/>
                      <a:gd name="connsiteX5" fmla="*/ 360521 w 628650"/>
                      <a:gd name="connsiteY5" fmla="*/ 383381 h 400050"/>
                      <a:gd name="connsiteX6" fmla="*/ 122396 w 628650"/>
                      <a:gd name="connsiteY6" fmla="*/ 314801 h 400050"/>
                      <a:gd name="connsiteX7" fmla="*/ 7144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CFECCD99-7EE9-4D35-8DA1-D102EB9BE20E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0729" y="1952489"/>
                    <a:ext cx="340432" cy="482278"/>
                  </a:xfrm>
                  <a:custGeom>
                    <a:avLst/>
                    <a:gdLst>
                      <a:gd name="connsiteX0" fmla="*/ 67151 w 342900"/>
                      <a:gd name="connsiteY0" fmla="*/ 7144 h 485775"/>
                      <a:gd name="connsiteX1" fmla="*/ 337661 w 342900"/>
                      <a:gd name="connsiteY1" fmla="*/ 296704 h 485775"/>
                      <a:gd name="connsiteX2" fmla="*/ 190024 w 342900"/>
                      <a:gd name="connsiteY2" fmla="*/ 484346 h 485775"/>
                      <a:gd name="connsiteX3" fmla="*/ 7144 w 342900"/>
                      <a:gd name="connsiteY3" fmla="*/ 301466 h 485775"/>
                      <a:gd name="connsiteX4" fmla="*/ 67151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5AB07A0A-86A3-45AA-B08F-14546DDC6270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419683" y="2253328"/>
                    <a:ext cx="624124" cy="397170"/>
                  </a:xfrm>
                  <a:custGeom>
                    <a:avLst/>
                    <a:gdLst>
                      <a:gd name="connsiteX0" fmla="*/ 625316 w 628650"/>
                      <a:gd name="connsiteY0" fmla="*/ 7144 h 400050"/>
                      <a:gd name="connsiteX1" fmla="*/ 299561 w 628650"/>
                      <a:gd name="connsiteY1" fmla="*/ 111919 h 400050"/>
                      <a:gd name="connsiteX2" fmla="*/ 7144 w 628650"/>
                      <a:gd name="connsiteY2" fmla="*/ 128111 h 400050"/>
                      <a:gd name="connsiteX3" fmla="*/ 95726 w 628650"/>
                      <a:gd name="connsiteY3" fmla="*/ 252889 h 400050"/>
                      <a:gd name="connsiteX4" fmla="*/ 35719 w 628650"/>
                      <a:gd name="connsiteY4" fmla="*/ 397669 h 400050"/>
                      <a:gd name="connsiteX5" fmla="*/ 271939 w 628650"/>
                      <a:gd name="connsiteY5" fmla="*/ 382429 h 400050"/>
                      <a:gd name="connsiteX6" fmla="*/ 510064 w 628650"/>
                      <a:gd name="connsiteY6" fmla="*/ 313849 h 400050"/>
                      <a:gd name="connsiteX7" fmla="*/ 625316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242BC69-2CB6-44BD-AEB0-2F8E51E493F9}"/>
                  </a:ext>
                </a:extLst>
              </p:cNvPr>
              <p:cNvGrpSpPr/>
              <p:nvPr/>
            </p:nvGrpSpPr>
            <p:grpSpPr>
              <a:xfrm flipH="1">
                <a:off x="1285247" y="502625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E034CEEF-2A9C-430D-B490-605F3373A991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848EF4E-BB46-4A19-93CA-4EBE30B08488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98E65DCF-1254-4F6E-83F3-D1D6D635A42B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1FECC0B6-1FCB-4D67-8904-F686CE00243B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9E6CE87-2571-4735-806D-80404C434448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7B8C9B13-077A-4232-AEA5-486F4DECE87B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8BE5C58-963E-44EF-8497-4D9D9AE0A123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6D71396-1F4E-4FFC-8579-6060443E0B37}"/>
                  </a:ext>
                </a:extLst>
              </p:cNvPr>
              <p:cNvGrpSpPr/>
              <p:nvPr/>
            </p:nvGrpSpPr>
            <p:grpSpPr>
              <a:xfrm flipH="1">
                <a:off x="2606707" y="4802203"/>
                <a:ext cx="1241109" cy="1473877"/>
                <a:chOff x="3790950" y="1741170"/>
                <a:chExt cx="2447925" cy="2907029"/>
              </a:xfrm>
            </p:grpSpPr>
            <p:grpSp>
              <p:nvGrpSpPr>
                <p:cNvPr id="95" name="Graphic 3">
                  <a:extLst>
                    <a:ext uri="{FF2B5EF4-FFF2-40B4-BE49-F238E27FC236}">
                      <a16:creationId xmlns:a16="http://schemas.microsoft.com/office/drawing/2014/main" id="{9A7A4FF2-A8A2-4AE1-A002-398CFA42619B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A75FF49C-836C-4B94-BC7B-0297DAE5FA20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B4AA0E4A-5AB1-4B60-AAC8-F2D2E39DFF11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0288427A-87C6-415A-A5B4-B604A2F5A5C5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0206620-43C4-4F99-87AB-996E0198ABB9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5C05A4D-BC02-4FF1-A5E5-38DE368CB4C8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CA68B8A-1F8D-4E67-9DC0-DFEF58D84933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996361E-70CA-4D0E-B931-9B29B5168E42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aphic 13">
                <a:extLst>
                  <a:ext uri="{FF2B5EF4-FFF2-40B4-BE49-F238E27FC236}">
                    <a16:creationId xmlns:a16="http://schemas.microsoft.com/office/drawing/2014/main" id="{1FEAE55A-D20D-4252-94D7-631FFC2E8976}"/>
                  </a:ext>
                </a:extLst>
              </p:cNvPr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4095D48A-7032-4540-910E-173ABC536449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F96904A-D6E5-4651-A654-712FC916DF55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2C828EC-F6CD-4D28-9610-3FD8D0E16311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A804AEBC-566B-40B1-8750-414255A73393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65BCCDF6-DA6F-453C-821C-36A2CC0E1A51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B036F90-CCDC-450D-88FF-5070A810BE9A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63A2FAEF-1316-4C8D-8734-EFE83B50BC78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23162931-68B0-48EC-B129-A4E7900882B3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25B840AC-0EA0-4B35-B566-B48C6205D31E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E64D1542-0FA3-4C12-9E9A-65BF76074D9A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BAB83509-8362-48E7-BB0E-334A2E254402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768F545C-5029-471B-A76B-411B74F9B195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5425D9B7-86F3-4145-9978-C17ADFA8862F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30DEEDC1-D0E1-415F-9534-C5D25463CF49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aphic 13">
                <a:extLst>
                  <a:ext uri="{FF2B5EF4-FFF2-40B4-BE49-F238E27FC236}">
                    <a16:creationId xmlns:a16="http://schemas.microsoft.com/office/drawing/2014/main" id="{56A3FA64-8823-4C6B-90A3-36944D31212A}"/>
                  </a:ext>
                </a:extLst>
              </p:cNvPr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DBD8256-FDCA-440C-9167-5C0BAE6F296C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377D92E9-E51F-4F68-8D0B-F569265E670A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F1F9755-32FD-4495-90C9-5100AB665A93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CAE5DAF1-6545-4B94-B300-858F46A433D4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47C3E71-2325-4D77-8FD4-4F16243F9788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3CA9F885-D71C-481F-A3C8-A49F1B477270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1D0020CD-A4CD-489A-8975-A76D09D5E634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0B18AAC-5AAF-44F7-A37E-8C78E9B58E6A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D743645-170B-409C-B81E-EA294943AE46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80CA3E5-6654-4D94-B575-865318FA449E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DBBA2B19-F555-4AC0-AEA6-DD5586FD688B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F16EAE29-4269-428F-A36F-F0D25AA41CC9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F6F713B9-51AB-4DC5-867F-D18971D98C71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00CCDF5-EF0F-4791-A0B5-AE4628E2523C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6F774E-3B19-4C29-99B3-795649254115}"/>
              </a:ext>
            </a:extLst>
          </p:cNvPr>
          <p:cNvGrpSpPr/>
          <p:nvPr/>
        </p:nvGrpSpPr>
        <p:grpSpPr>
          <a:xfrm>
            <a:off x="654003" y="2129308"/>
            <a:ext cx="3524331" cy="1447711"/>
            <a:chOff x="6269938" y="2485345"/>
            <a:chExt cx="2597478" cy="14477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7F49-F425-4267-ABCD-1CD8AA887C7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A14DF2-C0F4-46EC-8098-3CC12DB49117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EE4AB5-A00D-4AC2-A999-D8024F97F8BD}"/>
              </a:ext>
            </a:extLst>
          </p:cNvPr>
          <p:cNvGrpSpPr/>
          <p:nvPr/>
        </p:nvGrpSpPr>
        <p:grpSpPr>
          <a:xfrm>
            <a:off x="8390859" y="406383"/>
            <a:ext cx="2797892" cy="1078379"/>
            <a:chOff x="6269938" y="2485345"/>
            <a:chExt cx="2597478" cy="107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390D31-3F58-4E9F-AFA1-8A62BF41BDF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9EA35D-4214-4431-A501-690F4FA84B8A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32C3EA-8866-4357-96F5-1C1234290147}"/>
              </a:ext>
            </a:extLst>
          </p:cNvPr>
          <p:cNvSpPr txBox="1"/>
          <p:nvPr/>
        </p:nvSpPr>
        <p:spPr>
          <a:xfrm>
            <a:off x="654003" y="44571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7EC49-B638-4E48-B770-53A20482FAE6}"/>
              </a:ext>
            </a:extLst>
          </p:cNvPr>
          <p:cNvSpPr txBox="1"/>
          <p:nvPr/>
        </p:nvSpPr>
        <p:spPr>
          <a:xfrm>
            <a:off x="654003" y="5922408"/>
            <a:ext cx="3008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92A3D-F4D4-4817-B992-ABECCEED3C80}"/>
              </a:ext>
            </a:extLst>
          </p:cNvPr>
          <p:cNvSpPr txBox="1"/>
          <p:nvPr/>
        </p:nvSpPr>
        <p:spPr>
          <a:xfrm>
            <a:off x="654003" y="5097463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D0770-F1D0-4CFB-8EE4-027D51F25EFD}"/>
              </a:ext>
            </a:extLst>
          </p:cNvPr>
          <p:cNvGrpSpPr/>
          <p:nvPr/>
        </p:nvGrpSpPr>
        <p:grpSpPr>
          <a:xfrm>
            <a:off x="4930896" y="5383218"/>
            <a:ext cx="2797892" cy="1078379"/>
            <a:chOff x="6269938" y="2485345"/>
            <a:chExt cx="2597478" cy="10783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316535-CF48-4893-8CA0-5E04A59F8419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1982F-F960-4E52-92AD-ADE70A30D481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FB42F-FF68-4AE1-AFEC-E4C29C2A1E7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6EC906-339D-4766-8B4D-7AC650AA3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7A6D06-386C-452B-BA6D-C6F423F7A1DA}"/>
              </a:ext>
            </a:extLst>
          </p:cNvPr>
          <p:cNvGrpSpPr/>
          <p:nvPr/>
        </p:nvGrpSpPr>
        <p:grpSpPr>
          <a:xfrm>
            <a:off x="650971" y="1466850"/>
            <a:ext cx="4033638" cy="4529061"/>
            <a:chOff x="650971" y="1466850"/>
            <a:chExt cx="4033638" cy="45290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8EC642F-231F-41CF-A59B-26D4B2FFCB8F}"/>
                </a:ext>
              </a:extLst>
            </p:cNvPr>
            <p:cNvSpPr/>
            <p:nvPr/>
          </p:nvSpPr>
          <p:spPr>
            <a:xfrm>
              <a:off x="833398" y="3710405"/>
              <a:ext cx="750743" cy="1021010"/>
            </a:xfrm>
            <a:custGeom>
              <a:avLst/>
              <a:gdLst>
                <a:gd name="connsiteX0" fmla="*/ 618096 w 650969"/>
                <a:gd name="connsiteY0" fmla="*/ 279445 h 885318"/>
                <a:gd name="connsiteX1" fmla="*/ 314744 w 650969"/>
                <a:gd name="connsiteY1" fmla="*/ 882243 h 885318"/>
                <a:gd name="connsiteX2" fmla="*/ 4882 w 650969"/>
                <a:gd name="connsiteY2" fmla="*/ 720151 h 885318"/>
                <a:gd name="connsiteX3" fmla="*/ 306281 w 650969"/>
                <a:gd name="connsiteY3" fmla="*/ 121259 h 885318"/>
                <a:gd name="connsiteX4" fmla="*/ 618096 w 650969"/>
                <a:gd name="connsiteY4" fmla="*/ 2794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9" h="885318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71574B-1DE7-4A41-8890-C0B94B19C7B0}"/>
                </a:ext>
              </a:extLst>
            </p:cNvPr>
            <p:cNvSpPr/>
            <p:nvPr/>
          </p:nvSpPr>
          <p:spPr>
            <a:xfrm>
              <a:off x="650971" y="4561406"/>
              <a:ext cx="465460" cy="570564"/>
            </a:xfrm>
            <a:custGeom>
              <a:avLst/>
              <a:gdLst>
                <a:gd name="connsiteX0" fmla="*/ 392207 w 403601"/>
                <a:gd name="connsiteY0" fmla="*/ 307732 h 494737"/>
                <a:gd name="connsiteX1" fmla="*/ 248342 w 403601"/>
                <a:gd name="connsiteY1" fmla="*/ 377386 h 494737"/>
                <a:gd name="connsiteX2" fmla="*/ 77137 w 403601"/>
                <a:gd name="connsiteY2" fmla="*/ 482843 h 494737"/>
                <a:gd name="connsiteX3" fmla="*/ 178038 w 403601"/>
                <a:gd name="connsiteY3" fmla="*/ 8286 h 494737"/>
                <a:gd name="connsiteX4" fmla="*/ 392207 w 403601"/>
                <a:gd name="connsiteY4" fmla="*/ 307732 h 4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494737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4660F7-D63C-406F-B1BB-9CA45D94F68E}"/>
                </a:ext>
              </a:extLst>
            </p:cNvPr>
            <p:cNvSpPr/>
            <p:nvPr/>
          </p:nvSpPr>
          <p:spPr>
            <a:xfrm>
              <a:off x="746442" y="4486919"/>
              <a:ext cx="495490" cy="345341"/>
            </a:xfrm>
            <a:custGeom>
              <a:avLst/>
              <a:gdLst>
                <a:gd name="connsiteX0" fmla="*/ 96557 w 429640"/>
                <a:gd name="connsiteY0" fmla="*/ 8427 h 299446"/>
                <a:gd name="connsiteX1" fmla="*/ 402513 w 429640"/>
                <a:gd name="connsiteY1" fmla="*/ 167915 h 299446"/>
                <a:gd name="connsiteX2" fmla="*/ 425948 w 429640"/>
                <a:gd name="connsiteY2" fmla="*/ 257097 h 299446"/>
                <a:gd name="connsiteX3" fmla="*/ 330255 w 429640"/>
                <a:gd name="connsiteY3" fmla="*/ 292901 h 299446"/>
                <a:gd name="connsiteX4" fmla="*/ 33413 w 429640"/>
                <a:gd name="connsiteY4" fmla="*/ 136668 h 299446"/>
                <a:gd name="connsiteX5" fmla="*/ 15837 w 429640"/>
                <a:gd name="connsiteY5" fmla="*/ 44230 h 299446"/>
                <a:gd name="connsiteX6" fmla="*/ 96557 w 429640"/>
                <a:gd name="connsiteY6" fmla="*/ 8427 h 29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40" h="299446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0DFC2AA-0799-435E-9D1C-C392DFEC0B75}"/>
                </a:ext>
              </a:extLst>
            </p:cNvPr>
            <p:cNvSpPr/>
            <p:nvPr/>
          </p:nvSpPr>
          <p:spPr>
            <a:xfrm>
              <a:off x="1617883" y="5492913"/>
              <a:ext cx="555550" cy="502998"/>
            </a:xfrm>
            <a:custGeom>
              <a:avLst/>
              <a:gdLst>
                <a:gd name="connsiteX0" fmla="*/ 88242 w 481717"/>
                <a:gd name="connsiteY0" fmla="*/ 98261 h 436149"/>
                <a:gd name="connsiteX1" fmla="*/ 4918 w 481717"/>
                <a:gd name="connsiteY1" fmla="*/ 246031 h 436149"/>
                <a:gd name="connsiteX2" fmla="*/ 270514 w 481717"/>
                <a:gd name="connsiteY2" fmla="*/ 427001 h 436149"/>
                <a:gd name="connsiteX3" fmla="*/ 463201 w 481717"/>
                <a:gd name="connsiteY3" fmla="*/ 94356 h 436149"/>
                <a:gd name="connsiteX4" fmla="*/ 88242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E9BF70-FDEE-4CC1-BE2F-A4ABFBAFCFE8}"/>
                </a:ext>
              </a:extLst>
            </p:cNvPr>
            <p:cNvSpPr/>
            <p:nvPr/>
          </p:nvSpPr>
          <p:spPr>
            <a:xfrm>
              <a:off x="1698254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F36E77-7839-43CD-95CC-37870450754E}"/>
                </a:ext>
              </a:extLst>
            </p:cNvPr>
            <p:cNvSpPr/>
            <p:nvPr/>
          </p:nvSpPr>
          <p:spPr>
            <a:xfrm>
              <a:off x="1639626" y="5377272"/>
              <a:ext cx="548042" cy="285283"/>
            </a:xfrm>
            <a:custGeom>
              <a:avLst/>
              <a:gdLst>
                <a:gd name="connsiteX0" fmla="*/ 435234 w 475207"/>
                <a:gd name="connsiteY0" fmla="*/ 6498 h 247368"/>
                <a:gd name="connsiteX1" fmla="*/ 57672 w 475207"/>
                <a:gd name="connsiteY1" fmla="*/ 6498 h 247368"/>
                <a:gd name="connsiteX2" fmla="*/ 20567 w 475207"/>
                <a:gd name="connsiteY2" fmla="*/ 42301 h 247368"/>
                <a:gd name="connsiteX3" fmla="*/ 4943 w 475207"/>
                <a:gd name="connsiteY3" fmla="*/ 119116 h 247368"/>
                <a:gd name="connsiteX4" fmla="*/ 64832 w 475207"/>
                <a:gd name="connsiteY4" fmla="*/ 215459 h 247368"/>
                <a:gd name="connsiteX5" fmla="*/ 431329 w 475207"/>
                <a:gd name="connsiteY5" fmla="*/ 214808 h 247368"/>
                <a:gd name="connsiteX6" fmla="*/ 472991 w 475207"/>
                <a:gd name="connsiteY6" fmla="*/ 71595 h 247368"/>
                <a:gd name="connsiteX7" fmla="*/ 472991 w 475207"/>
                <a:gd name="connsiteY7" fmla="*/ 42952 h 247368"/>
                <a:gd name="connsiteX8" fmla="*/ 435234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BD5C8B-8929-42BD-88A0-B017F079FCA3}"/>
                </a:ext>
              </a:extLst>
            </p:cNvPr>
            <p:cNvSpPr/>
            <p:nvPr/>
          </p:nvSpPr>
          <p:spPr>
            <a:xfrm>
              <a:off x="2221037" y="5492913"/>
              <a:ext cx="555550" cy="502998"/>
            </a:xfrm>
            <a:custGeom>
              <a:avLst/>
              <a:gdLst>
                <a:gd name="connsiteX0" fmla="*/ 395233 w 481717"/>
                <a:gd name="connsiteY0" fmla="*/ 98261 h 436149"/>
                <a:gd name="connsiteX1" fmla="*/ 478557 w 481717"/>
                <a:gd name="connsiteY1" fmla="*/ 246031 h 436149"/>
                <a:gd name="connsiteX2" fmla="*/ 212961 w 481717"/>
                <a:gd name="connsiteY2" fmla="*/ 427001 h 436149"/>
                <a:gd name="connsiteX3" fmla="*/ 20274 w 481717"/>
                <a:gd name="connsiteY3" fmla="*/ 94356 h 436149"/>
                <a:gd name="connsiteX4" fmla="*/ 395233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01CCCD-D77B-4E7B-8B9B-779D0111378A}"/>
                </a:ext>
              </a:extLst>
            </p:cNvPr>
            <p:cNvSpPr/>
            <p:nvPr/>
          </p:nvSpPr>
          <p:spPr>
            <a:xfrm>
              <a:off x="2246296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67EFEE-257E-46E9-A307-1B4B483978CC}"/>
                </a:ext>
              </a:extLst>
            </p:cNvPr>
            <p:cNvSpPr/>
            <p:nvPr/>
          </p:nvSpPr>
          <p:spPr>
            <a:xfrm>
              <a:off x="2205475" y="5377272"/>
              <a:ext cx="548042" cy="285283"/>
            </a:xfrm>
            <a:custGeom>
              <a:avLst/>
              <a:gdLst>
                <a:gd name="connsiteX0" fmla="*/ 42881 w 475207"/>
                <a:gd name="connsiteY0" fmla="*/ 6498 h 247368"/>
                <a:gd name="connsiteX1" fmla="*/ 420444 w 475207"/>
                <a:gd name="connsiteY1" fmla="*/ 6498 h 247368"/>
                <a:gd name="connsiteX2" fmla="*/ 457549 w 475207"/>
                <a:gd name="connsiteY2" fmla="*/ 42301 h 247368"/>
                <a:gd name="connsiteX3" fmla="*/ 473172 w 475207"/>
                <a:gd name="connsiteY3" fmla="*/ 110002 h 247368"/>
                <a:gd name="connsiteX4" fmla="*/ 413283 w 475207"/>
                <a:gd name="connsiteY4" fmla="*/ 214808 h 247368"/>
                <a:gd name="connsiteX5" fmla="*/ 46787 w 475207"/>
                <a:gd name="connsiteY5" fmla="*/ 214157 h 247368"/>
                <a:gd name="connsiteX6" fmla="*/ 5125 w 475207"/>
                <a:gd name="connsiteY6" fmla="*/ 70944 h 247368"/>
                <a:gd name="connsiteX7" fmla="*/ 5125 w 475207"/>
                <a:gd name="connsiteY7" fmla="*/ 42301 h 247368"/>
                <a:gd name="connsiteX8" fmla="*/ 42881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209FCB-82AC-45E0-98D6-106EDFB0C07D}"/>
                </a:ext>
              </a:extLst>
            </p:cNvPr>
            <p:cNvSpPr/>
            <p:nvPr/>
          </p:nvSpPr>
          <p:spPr>
            <a:xfrm>
              <a:off x="2657774" y="3756030"/>
              <a:ext cx="1141128" cy="487982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E4FF5B-2BD0-4713-AFBA-B2653A6267E5}"/>
                </a:ext>
              </a:extLst>
            </p:cNvPr>
            <p:cNvSpPr/>
            <p:nvPr/>
          </p:nvSpPr>
          <p:spPr>
            <a:xfrm>
              <a:off x="3767199" y="3687739"/>
              <a:ext cx="465460" cy="442938"/>
            </a:xfrm>
            <a:custGeom>
              <a:avLst/>
              <a:gdLst>
                <a:gd name="connsiteX0" fmla="*/ 148183 w 403601"/>
                <a:gd name="connsiteY0" fmla="*/ 28296 h 384072"/>
                <a:gd name="connsiteX1" fmla="*/ 287491 w 403601"/>
                <a:gd name="connsiteY1" fmla="*/ 107063 h 384072"/>
                <a:gd name="connsiteX2" fmla="*/ 404665 w 403601"/>
                <a:gd name="connsiteY2" fmla="*/ 209916 h 384072"/>
                <a:gd name="connsiteX3" fmla="*/ 101313 w 403601"/>
                <a:gd name="connsiteY3" fmla="*/ 360941 h 384072"/>
                <a:gd name="connsiteX4" fmla="*/ 148183 w 403601"/>
                <a:gd name="connsiteY4" fmla="*/ 28296 h 38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384072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1078B8-0847-4441-9861-AA348815544A}"/>
                </a:ext>
              </a:extLst>
            </p:cNvPr>
            <p:cNvSpPr/>
            <p:nvPr/>
          </p:nvSpPr>
          <p:spPr>
            <a:xfrm>
              <a:off x="3676491" y="3692469"/>
              <a:ext cx="232731" cy="525520"/>
            </a:xfrm>
            <a:custGeom>
              <a:avLst/>
              <a:gdLst>
                <a:gd name="connsiteX0" fmla="*/ 49772 w 201800"/>
                <a:gd name="connsiteY0" fmla="*/ 406312 h 455678"/>
                <a:gd name="connsiteX1" fmla="*/ 6808 w 201800"/>
                <a:gd name="connsiteY1" fmla="*/ 63902 h 455678"/>
                <a:gd name="connsiteX2" fmla="*/ 46517 w 201800"/>
                <a:gd name="connsiteY2" fmla="*/ 6617 h 455678"/>
                <a:gd name="connsiteX3" fmla="*/ 150672 w 201800"/>
                <a:gd name="connsiteY3" fmla="*/ 52185 h 455678"/>
                <a:gd name="connsiteX4" fmla="*/ 191683 w 201800"/>
                <a:gd name="connsiteY4" fmla="*/ 384830 h 455678"/>
                <a:gd name="connsiteX5" fmla="*/ 116171 w 201800"/>
                <a:gd name="connsiteY5" fmla="*/ 453833 h 455678"/>
                <a:gd name="connsiteX6" fmla="*/ 49772 w 201800"/>
                <a:gd name="connsiteY6" fmla="*/ 406312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00" h="455678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4165E9-ABBF-47DC-9CCF-0D23C5191CC2}"/>
                </a:ext>
              </a:extLst>
            </p:cNvPr>
            <p:cNvSpPr/>
            <p:nvPr/>
          </p:nvSpPr>
          <p:spPr>
            <a:xfrm>
              <a:off x="1191033" y="3236048"/>
              <a:ext cx="2011989" cy="1996975"/>
            </a:xfrm>
            <a:custGeom>
              <a:avLst/>
              <a:gdLst>
                <a:gd name="connsiteX0" fmla="*/ 873683 w 1744599"/>
                <a:gd name="connsiteY0" fmla="*/ 1732313 h 1731579"/>
                <a:gd name="connsiteX1" fmla="*/ 1743379 w 1744599"/>
                <a:gd name="connsiteY1" fmla="*/ 810539 h 1731579"/>
                <a:gd name="connsiteX2" fmla="*/ 873032 w 1744599"/>
                <a:gd name="connsiteY2" fmla="*/ 3337 h 1731579"/>
                <a:gd name="connsiteX3" fmla="*/ 3337 w 1744599"/>
                <a:gd name="connsiteY3" fmla="*/ 810539 h 1731579"/>
                <a:gd name="connsiteX4" fmla="*/ 873683 w 1744599"/>
                <a:gd name="connsiteY4" fmla="*/ 1732313 h 173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599" h="173157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B52F0C-775E-40C0-8025-72018D82B75D}"/>
                </a:ext>
              </a:extLst>
            </p:cNvPr>
            <p:cNvSpPr/>
            <p:nvPr/>
          </p:nvSpPr>
          <p:spPr>
            <a:xfrm>
              <a:off x="1236829" y="4477775"/>
              <a:ext cx="1921901" cy="427923"/>
            </a:xfrm>
            <a:custGeom>
              <a:avLst/>
              <a:gdLst>
                <a:gd name="connsiteX0" fmla="*/ 1544833 w 1666482"/>
                <a:gd name="connsiteY0" fmla="*/ 238337 h 371052"/>
                <a:gd name="connsiteX1" fmla="*/ 125719 w 1666482"/>
                <a:gd name="connsiteY1" fmla="*/ 241592 h 371052"/>
                <a:gd name="connsiteX2" fmla="*/ 3337 w 1666482"/>
                <a:gd name="connsiteY2" fmla="*/ 3337 h 371052"/>
                <a:gd name="connsiteX3" fmla="*/ 1663961 w 1666482"/>
                <a:gd name="connsiteY3" fmla="*/ 3337 h 371052"/>
                <a:gd name="connsiteX4" fmla="*/ 1544833 w 1666482"/>
                <a:gd name="connsiteY4" fmla="*/ 238337 h 3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482" h="37105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B51B9B0-B0FE-42E7-A511-E65BA468F850}"/>
                </a:ext>
              </a:extLst>
            </p:cNvPr>
            <p:cNvSpPr/>
            <p:nvPr/>
          </p:nvSpPr>
          <p:spPr>
            <a:xfrm>
              <a:off x="995841" y="2483053"/>
              <a:ext cx="2402375" cy="1433917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365E4F-E895-4C6D-98BC-F28089BB3769}"/>
                </a:ext>
              </a:extLst>
            </p:cNvPr>
            <p:cNvSpPr/>
            <p:nvPr/>
          </p:nvSpPr>
          <p:spPr>
            <a:xfrm>
              <a:off x="1006350" y="2782599"/>
              <a:ext cx="938428" cy="870861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19F81C-D49D-46C8-ABB6-DB5805108E0A}"/>
                </a:ext>
              </a:extLst>
            </p:cNvPr>
            <p:cNvSpPr/>
            <p:nvPr/>
          </p:nvSpPr>
          <p:spPr>
            <a:xfrm>
              <a:off x="1356196" y="2373445"/>
              <a:ext cx="1681662" cy="1456439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A150D-B563-49D7-9FAF-6AFA7CA874F9}"/>
                </a:ext>
              </a:extLst>
            </p:cNvPr>
            <p:cNvSpPr/>
            <p:nvPr/>
          </p:nvSpPr>
          <p:spPr>
            <a:xfrm>
              <a:off x="1307868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4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B01C31-9AE3-4FC2-969B-7A63956A87D7}"/>
                </a:ext>
              </a:extLst>
            </p:cNvPr>
            <p:cNvSpPr/>
            <p:nvPr/>
          </p:nvSpPr>
          <p:spPr>
            <a:xfrm>
              <a:off x="2084886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5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8BD276-BBAA-4120-8A50-7E8AADB59253}"/>
                </a:ext>
              </a:extLst>
            </p:cNvPr>
            <p:cNvSpPr/>
            <p:nvPr/>
          </p:nvSpPr>
          <p:spPr>
            <a:xfrm>
              <a:off x="1182024" y="3369680"/>
              <a:ext cx="938428" cy="945935"/>
            </a:xfrm>
            <a:custGeom>
              <a:avLst/>
              <a:gdLst>
                <a:gd name="connsiteX0" fmla="*/ 408891 w 813712"/>
                <a:gd name="connsiteY0" fmla="*/ 818351 h 820221"/>
                <a:gd name="connsiteX1" fmla="*/ 814445 w 813712"/>
                <a:gd name="connsiteY1" fmla="*/ 410844 h 820221"/>
                <a:gd name="connsiteX2" fmla="*/ 408891 w 813712"/>
                <a:gd name="connsiteY2" fmla="*/ 3337 h 820221"/>
                <a:gd name="connsiteX3" fmla="*/ 3337 w 813712"/>
                <a:gd name="connsiteY3" fmla="*/ 410844 h 820221"/>
                <a:gd name="connsiteX4" fmla="*/ 408891 w 813712"/>
                <a:gd name="connsiteY4" fmla="*/ 818351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B24BA4-0BB9-475F-AF3A-6F7CE24EA865}"/>
                </a:ext>
              </a:extLst>
            </p:cNvPr>
            <p:cNvSpPr/>
            <p:nvPr/>
          </p:nvSpPr>
          <p:spPr>
            <a:xfrm>
              <a:off x="1021366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D7724B-A4B7-49EA-B629-987D57B79460}"/>
                </a:ext>
              </a:extLst>
            </p:cNvPr>
            <p:cNvSpPr/>
            <p:nvPr/>
          </p:nvSpPr>
          <p:spPr>
            <a:xfrm>
              <a:off x="2693268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9C9F54F-47F1-4563-8DA7-4DB799C164D7}"/>
                </a:ext>
              </a:extLst>
            </p:cNvPr>
            <p:cNvSpPr/>
            <p:nvPr/>
          </p:nvSpPr>
          <p:spPr>
            <a:xfrm>
              <a:off x="2293122" y="3370431"/>
              <a:ext cx="938428" cy="945935"/>
            </a:xfrm>
            <a:custGeom>
              <a:avLst/>
              <a:gdLst>
                <a:gd name="connsiteX0" fmla="*/ 814445 w 813712"/>
                <a:gd name="connsiteY0" fmla="*/ 410844 h 820221"/>
                <a:gd name="connsiteX1" fmla="*/ 408891 w 813712"/>
                <a:gd name="connsiteY1" fmla="*/ 818351 h 820221"/>
                <a:gd name="connsiteX2" fmla="*/ 3337 w 813712"/>
                <a:gd name="connsiteY2" fmla="*/ 410844 h 820221"/>
                <a:gd name="connsiteX3" fmla="*/ 408891 w 813712"/>
                <a:gd name="connsiteY3" fmla="*/ 3337 h 820221"/>
                <a:gd name="connsiteX4" fmla="*/ 814445 w 813712"/>
                <a:gd name="connsiteY4" fmla="*/ 410844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0DD43A3-84E7-4E24-B519-AF4DED3DD42F}"/>
                </a:ext>
              </a:extLst>
            </p:cNvPr>
            <p:cNvSpPr/>
            <p:nvPr/>
          </p:nvSpPr>
          <p:spPr>
            <a:xfrm>
              <a:off x="1522110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378E1B-89D1-4827-B985-9CC6ED24147C}"/>
                </a:ext>
              </a:extLst>
            </p:cNvPr>
            <p:cNvSpPr/>
            <p:nvPr/>
          </p:nvSpPr>
          <p:spPr>
            <a:xfrm>
              <a:off x="2362942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1CC133-6F17-4642-A6EE-95E3F2CEC3A9}"/>
                </a:ext>
              </a:extLst>
            </p:cNvPr>
            <p:cNvSpPr/>
            <p:nvPr/>
          </p:nvSpPr>
          <p:spPr>
            <a:xfrm>
              <a:off x="1726312" y="3650457"/>
              <a:ext cx="938428" cy="1021010"/>
            </a:xfrm>
            <a:custGeom>
              <a:avLst/>
              <a:gdLst>
                <a:gd name="connsiteX0" fmla="*/ 814445 w 813712"/>
                <a:gd name="connsiteY0" fmla="*/ 445345 h 885318"/>
                <a:gd name="connsiteX1" fmla="*/ 408891 w 813712"/>
                <a:gd name="connsiteY1" fmla="*/ 887354 h 885318"/>
                <a:gd name="connsiteX2" fmla="*/ 3337 w 813712"/>
                <a:gd name="connsiteY2" fmla="*/ 445345 h 885318"/>
                <a:gd name="connsiteX3" fmla="*/ 408891 w 813712"/>
                <a:gd name="connsiteY3" fmla="*/ 3337 h 885318"/>
                <a:gd name="connsiteX4" fmla="*/ 814445 w 813712"/>
                <a:gd name="connsiteY4" fmla="*/ 4453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85318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45F30D-28AE-403C-B7F2-442B14ADB3C9}"/>
                </a:ext>
              </a:extLst>
            </p:cNvPr>
            <p:cNvSpPr/>
            <p:nvPr/>
          </p:nvSpPr>
          <p:spPr>
            <a:xfrm>
              <a:off x="1966551" y="2856172"/>
              <a:ext cx="457953" cy="457953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5CF89F-19A1-44F9-AE3C-20C0ABC3BD72}"/>
                </a:ext>
              </a:extLst>
            </p:cNvPr>
            <p:cNvSpPr/>
            <p:nvPr/>
          </p:nvSpPr>
          <p:spPr>
            <a:xfrm>
              <a:off x="2315846" y="2615878"/>
              <a:ext cx="435431" cy="195193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78E97D-634E-45CF-B86B-0EEA0B46484E}"/>
                </a:ext>
              </a:extLst>
            </p:cNvPr>
            <p:cNvSpPr/>
            <p:nvPr/>
          </p:nvSpPr>
          <p:spPr>
            <a:xfrm>
              <a:off x="1653589" y="2615878"/>
              <a:ext cx="435431" cy="195193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0B481B-17B8-41B0-B98A-57408BD0DCA2}"/>
                </a:ext>
              </a:extLst>
            </p:cNvPr>
            <p:cNvSpPr/>
            <p:nvPr/>
          </p:nvSpPr>
          <p:spPr>
            <a:xfrm>
              <a:off x="1975735" y="3324811"/>
              <a:ext cx="442938" cy="25525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C09B361-8A34-443B-853C-98E11D04D561}"/>
                </a:ext>
              </a:extLst>
            </p:cNvPr>
            <p:cNvSpPr/>
            <p:nvPr/>
          </p:nvSpPr>
          <p:spPr>
            <a:xfrm>
              <a:off x="1085797" y="1466850"/>
              <a:ext cx="1822838" cy="792950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98B75F-2642-48B9-A3F4-84F07B1A3648}"/>
                </a:ext>
              </a:extLst>
            </p:cNvPr>
            <p:cNvSpPr/>
            <p:nvPr/>
          </p:nvSpPr>
          <p:spPr>
            <a:xfrm>
              <a:off x="794213" y="1555110"/>
              <a:ext cx="548042" cy="548042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2FE28D-EEB1-497D-92DE-C7C2FE7E7CFE}"/>
                </a:ext>
              </a:extLst>
            </p:cNvPr>
            <p:cNvSpPr/>
            <p:nvPr/>
          </p:nvSpPr>
          <p:spPr>
            <a:xfrm>
              <a:off x="1350941" y="1918495"/>
              <a:ext cx="1689170" cy="1028517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C6700D6-BBFA-4A4A-A6E1-554542472150}"/>
                </a:ext>
              </a:extLst>
            </p:cNvPr>
            <p:cNvSpPr/>
            <p:nvPr/>
          </p:nvSpPr>
          <p:spPr>
            <a:xfrm>
              <a:off x="2001084" y="4659455"/>
              <a:ext cx="390386" cy="315311"/>
            </a:xfrm>
            <a:custGeom>
              <a:avLst/>
              <a:gdLst>
                <a:gd name="connsiteX0" fmla="*/ 82104 w 338504"/>
                <a:gd name="connsiteY0" fmla="*/ 3337 h 273407"/>
                <a:gd name="connsiteX1" fmla="*/ 259819 w 338504"/>
                <a:gd name="connsiteY1" fmla="*/ 3337 h 273407"/>
                <a:gd name="connsiteX2" fmla="*/ 315151 w 338504"/>
                <a:gd name="connsiteY2" fmla="*/ 26772 h 273407"/>
                <a:gd name="connsiteX3" fmla="*/ 315151 w 338504"/>
                <a:gd name="connsiteY3" fmla="*/ 26772 h 273407"/>
                <a:gd name="connsiteX4" fmla="*/ 338586 w 338504"/>
                <a:gd name="connsiteY4" fmla="*/ 82104 h 273407"/>
                <a:gd name="connsiteX5" fmla="*/ 338586 w 338504"/>
                <a:gd name="connsiteY5" fmla="*/ 193420 h 273407"/>
                <a:gd name="connsiteX6" fmla="*/ 315151 w 338504"/>
                <a:gd name="connsiteY6" fmla="*/ 248752 h 273407"/>
                <a:gd name="connsiteX7" fmla="*/ 315151 w 338504"/>
                <a:gd name="connsiteY7" fmla="*/ 248752 h 273407"/>
                <a:gd name="connsiteX8" fmla="*/ 259819 w 338504"/>
                <a:gd name="connsiteY8" fmla="*/ 272187 h 273407"/>
                <a:gd name="connsiteX9" fmla="*/ 82104 w 338504"/>
                <a:gd name="connsiteY9" fmla="*/ 272187 h 273407"/>
                <a:gd name="connsiteX10" fmla="*/ 26772 w 338504"/>
                <a:gd name="connsiteY10" fmla="*/ 248752 h 273407"/>
                <a:gd name="connsiteX11" fmla="*/ 26772 w 338504"/>
                <a:gd name="connsiteY11" fmla="*/ 248752 h 273407"/>
                <a:gd name="connsiteX12" fmla="*/ 3337 w 338504"/>
                <a:gd name="connsiteY12" fmla="*/ 193420 h 273407"/>
                <a:gd name="connsiteX13" fmla="*/ 3337 w 338504"/>
                <a:gd name="connsiteY13" fmla="*/ 82104 h 273407"/>
                <a:gd name="connsiteX14" fmla="*/ 26772 w 338504"/>
                <a:gd name="connsiteY14" fmla="*/ 26772 h 273407"/>
                <a:gd name="connsiteX15" fmla="*/ 26772 w 338504"/>
                <a:gd name="connsiteY15" fmla="*/ 26772 h 273407"/>
                <a:gd name="connsiteX16" fmla="*/ 82104 w 338504"/>
                <a:gd name="connsiteY16" fmla="*/ 3337 h 273407"/>
                <a:gd name="connsiteX17" fmla="*/ 82104 w 338504"/>
                <a:gd name="connsiteY17" fmla="*/ 3337 h 273407"/>
                <a:gd name="connsiteX18" fmla="*/ 259819 w 338504"/>
                <a:gd name="connsiteY18" fmla="*/ 71037 h 273407"/>
                <a:gd name="connsiteX19" fmla="*/ 82104 w 338504"/>
                <a:gd name="connsiteY19" fmla="*/ 71037 h 273407"/>
                <a:gd name="connsiteX20" fmla="*/ 74292 w 338504"/>
                <a:gd name="connsiteY20" fmla="*/ 74292 h 273407"/>
                <a:gd name="connsiteX21" fmla="*/ 74292 w 338504"/>
                <a:gd name="connsiteY21" fmla="*/ 74292 h 273407"/>
                <a:gd name="connsiteX22" fmla="*/ 71038 w 338504"/>
                <a:gd name="connsiteY22" fmla="*/ 82104 h 273407"/>
                <a:gd name="connsiteX23" fmla="*/ 71038 w 338504"/>
                <a:gd name="connsiteY23" fmla="*/ 193420 h 273407"/>
                <a:gd name="connsiteX24" fmla="*/ 74292 w 338504"/>
                <a:gd name="connsiteY24" fmla="*/ 201231 h 273407"/>
                <a:gd name="connsiteX25" fmla="*/ 74292 w 338504"/>
                <a:gd name="connsiteY25" fmla="*/ 201231 h 273407"/>
                <a:gd name="connsiteX26" fmla="*/ 82104 w 338504"/>
                <a:gd name="connsiteY26" fmla="*/ 204486 h 273407"/>
                <a:gd name="connsiteX27" fmla="*/ 259819 w 338504"/>
                <a:gd name="connsiteY27" fmla="*/ 204486 h 273407"/>
                <a:gd name="connsiteX28" fmla="*/ 267630 w 338504"/>
                <a:gd name="connsiteY28" fmla="*/ 201231 h 273407"/>
                <a:gd name="connsiteX29" fmla="*/ 267630 w 338504"/>
                <a:gd name="connsiteY29" fmla="*/ 201231 h 273407"/>
                <a:gd name="connsiteX30" fmla="*/ 270885 w 338504"/>
                <a:gd name="connsiteY30" fmla="*/ 193420 h 273407"/>
                <a:gd name="connsiteX31" fmla="*/ 270885 w 338504"/>
                <a:gd name="connsiteY31" fmla="*/ 82104 h 273407"/>
                <a:gd name="connsiteX32" fmla="*/ 267630 w 338504"/>
                <a:gd name="connsiteY32" fmla="*/ 74292 h 273407"/>
                <a:gd name="connsiteX33" fmla="*/ 267630 w 338504"/>
                <a:gd name="connsiteY33" fmla="*/ 74292 h 273407"/>
                <a:gd name="connsiteX34" fmla="*/ 259819 w 338504"/>
                <a:gd name="connsiteY34" fmla="*/ 71037 h 27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504" h="273407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4AC6DB-91E8-497B-91F7-D022C606CF1E}"/>
                </a:ext>
              </a:extLst>
            </p:cNvPr>
            <p:cNvSpPr/>
            <p:nvPr/>
          </p:nvSpPr>
          <p:spPr>
            <a:xfrm>
              <a:off x="3426409" y="3363768"/>
              <a:ext cx="1258200" cy="2414966"/>
            </a:xfrm>
            <a:custGeom>
              <a:avLst/>
              <a:gdLst>
                <a:gd name="connsiteX0" fmla="*/ 822491 w 1258200"/>
                <a:gd name="connsiteY0" fmla="*/ 0 h 2414966"/>
                <a:gd name="connsiteX1" fmla="*/ 721892 w 1258200"/>
                <a:gd name="connsiteY1" fmla="*/ 640383 h 2414966"/>
                <a:gd name="connsiteX2" fmla="*/ 1153569 w 1258200"/>
                <a:gd name="connsiteY2" fmla="*/ 1264250 h 2414966"/>
                <a:gd name="connsiteX3" fmla="*/ 1210157 w 1258200"/>
                <a:gd name="connsiteY3" fmla="*/ 1926873 h 2414966"/>
                <a:gd name="connsiteX4" fmla="*/ 1208609 w 1258200"/>
                <a:gd name="connsiteY4" fmla="*/ 1930348 h 2414966"/>
                <a:gd name="connsiteX5" fmla="*/ 1208739 w 1258200"/>
                <a:gd name="connsiteY5" fmla="*/ 1932260 h 2414966"/>
                <a:gd name="connsiteX6" fmla="*/ 1228171 w 1258200"/>
                <a:gd name="connsiteY6" fmla="*/ 1997465 h 2414966"/>
                <a:gd name="connsiteX7" fmla="*/ 1189306 w 1258200"/>
                <a:gd name="connsiteY7" fmla="*/ 1974128 h 2414966"/>
                <a:gd name="connsiteX8" fmla="*/ 1189165 w 1258200"/>
                <a:gd name="connsiteY8" fmla="*/ 1973991 h 2414966"/>
                <a:gd name="connsiteX9" fmla="*/ 1174468 w 1258200"/>
                <a:gd name="connsiteY9" fmla="*/ 2006981 h 2414966"/>
                <a:gd name="connsiteX10" fmla="*/ 1160591 w 1258200"/>
                <a:gd name="connsiteY10" fmla="*/ 2029471 h 2414966"/>
                <a:gd name="connsiteX11" fmla="*/ 1162132 w 1258200"/>
                <a:gd name="connsiteY11" fmla="*/ 2058183 h 2414966"/>
                <a:gd name="connsiteX12" fmla="*/ 1189427 w 1258200"/>
                <a:gd name="connsiteY12" fmla="*/ 2170382 h 2414966"/>
                <a:gd name="connsiteX13" fmla="*/ 1139762 w 1258200"/>
                <a:gd name="connsiteY13" fmla="*/ 2134174 h 2414966"/>
                <a:gd name="connsiteX14" fmla="*/ 1114542 w 1258200"/>
                <a:gd name="connsiteY14" fmla="*/ 2098090 h 2414966"/>
                <a:gd name="connsiteX15" fmla="*/ 1101045 w 1258200"/>
                <a:gd name="connsiteY15" fmla="*/ 2114177 h 2414966"/>
                <a:gd name="connsiteX16" fmla="*/ 1099115 w 1258200"/>
                <a:gd name="connsiteY16" fmla="*/ 2140978 h 2414966"/>
                <a:gd name="connsiteX17" fmla="*/ 1131941 w 1258200"/>
                <a:gd name="connsiteY17" fmla="*/ 2308415 h 2414966"/>
                <a:gd name="connsiteX18" fmla="*/ 1086822 w 1258200"/>
                <a:gd name="connsiteY18" fmla="*/ 2266760 h 2414966"/>
                <a:gd name="connsiteX19" fmla="*/ 1050735 w 1258200"/>
                <a:gd name="connsiteY19" fmla="*/ 2218560 h 2414966"/>
                <a:gd name="connsiteX20" fmla="*/ 1049400 w 1258200"/>
                <a:gd name="connsiteY20" fmla="*/ 2225173 h 2414966"/>
                <a:gd name="connsiteX21" fmla="*/ 1051675 w 1258200"/>
                <a:gd name="connsiteY21" fmla="*/ 2263478 h 2414966"/>
                <a:gd name="connsiteX22" fmla="*/ 1065229 w 1258200"/>
                <a:gd name="connsiteY22" fmla="*/ 2306582 h 2414966"/>
                <a:gd name="connsiteX23" fmla="*/ 1107972 w 1258200"/>
                <a:gd name="connsiteY23" fmla="*/ 2387510 h 2414966"/>
                <a:gd name="connsiteX24" fmla="*/ 1022187 w 1258200"/>
                <a:gd name="connsiteY24" fmla="*/ 2336126 h 2414966"/>
                <a:gd name="connsiteX25" fmla="*/ 1019939 w 1258200"/>
                <a:gd name="connsiteY25" fmla="*/ 2413810 h 2414966"/>
                <a:gd name="connsiteX26" fmla="*/ 1015908 w 1258200"/>
                <a:gd name="connsiteY26" fmla="*/ 2414966 h 2414966"/>
                <a:gd name="connsiteX27" fmla="*/ 957232 w 1258200"/>
                <a:gd name="connsiteY27" fmla="*/ 2325448 h 2414966"/>
                <a:gd name="connsiteX28" fmla="*/ 962657 w 1258200"/>
                <a:gd name="connsiteY28" fmla="*/ 2395017 h 2414966"/>
                <a:gd name="connsiteX29" fmla="*/ 957712 w 1258200"/>
                <a:gd name="connsiteY29" fmla="*/ 2396453 h 2414966"/>
                <a:gd name="connsiteX30" fmla="*/ 945904 w 1258200"/>
                <a:gd name="connsiteY30" fmla="*/ 2381987 h 2414966"/>
                <a:gd name="connsiteX31" fmla="*/ 869686 w 1258200"/>
                <a:gd name="connsiteY31" fmla="*/ 2294217 h 2414966"/>
                <a:gd name="connsiteX32" fmla="*/ 849458 w 1258200"/>
                <a:gd name="connsiteY32" fmla="*/ 2295479 h 2414966"/>
                <a:gd name="connsiteX33" fmla="*/ 812576 w 1258200"/>
                <a:gd name="connsiteY33" fmla="*/ 2313148 h 2414966"/>
                <a:gd name="connsiteX34" fmla="*/ 797460 w 1258200"/>
                <a:gd name="connsiteY34" fmla="*/ 2300577 h 2414966"/>
                <a:gd name="connsiteX35" fmla="*/ 738262 w 1258200"/>
                <a:gd name="connsiteY35" fmla="*/ 2314083 h 2414966"/>
                <a:gd name="connsiteX36" fmla="*/ 626548 w 1258200"/>
                <a:gd name="connsiteY36" fmla="*/ 2322045 h 2414966"/>
                <a:gd name="connsiteX37" fmla="*/ 107785 w 1258200"/>
                <a:gd name="connsiteY37" fmla="*/ 1245481 h 2414966"/>
                <a:gd name="connsiteX38" fmla="*/ 540964 w 1258200"/>
                <a:gd name="connsiteY38" fmla="*/ 627619 h 2414966"/>
                <a:gd name="connsiteX39" fmla="*/ 417091 w 1258200"/>
                <a:gd name="connsiteY39" fmla="*/ 50299 h 2414966"/>
                <a:gd name="connsiteX40" fmla="*/ 822491 w 1258200"/>
                <a:gd name="connsiteY40" fmla="*/ 0 h 24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8200" h="2414966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CF648B-E44B-4FF9-BC5D-DB4344C9631E}"/>
                </a:ext>
              </a:extLst>
            </p:cNvPr>
            <p:cNvSpPr/>
            <p:nvPr/>
          </p:nvSpPr>
          <p:spPr>
            <a:xfrm>
              <a:off x="4034094" y="3787093"/>
              <a:ext cx="187685" cy="322819"/>
            </a:xfrm>
            <a:custGeom>
              <a:avLst/>
              <a:gdLst>
                <a:gd name="connsiteX0" fmla="*/ 87963 w 162742"/>
                <a:gd name="connsiteY0" fmla="*/ 278046 h 279917"/>
                <a:gd name="connsiteX1" fmla="*/ 161522 w 162742"/>
                <a:gd name="connsiteY1" fmla="*/ 141993 h 279917"/>
                <a:gd name="connsiteX2" fmla="*/ 89916 w 162742"/>
                <a:gd name="connsiteY2" fmla="*/ 3337 h 279917"/>
                <a:gd name="connsiteX3" fmla="*/ 3337 w 162742"/>
                <a:gd name="connsiteY3" fmla="*/ 146550 h 279917"/>
                <a:gd name="connsiteX4" fmla="*/ 87963 w 162742"/>
                <a:gd name="connsiteY4" fmla="*/ 27804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2" h="279917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6716BD-5C50-4BA6-8B7E-C54652082328}"/>
                </a:ext>
              </a:extLst>
            </p:cNvPr>
            <p:cNvSpPr/>
            <p:nvPr/>
          </p:nvSpPr>
          <p:spPr>
            <a:xfrm>
              <a:off x="3897065" y="3689749"/>
              <a:ext cx="262759" cy="105104"/>
            </a:xfrm>
            <a:custGeom>
              <a:avLst/>
              <a:gdLst>
                <a:gd name="connsiteX0" fmla="*/ 228264 w 227839"/>
                <a:gd name="connsiteY0" fmla="*/ 33062 h 91135"/>
                <a:gd name="connsiteX1" fmla="*/ 155355 w 227839"/>
                <a:gd name="connsiteY1" fmla="*/ 84488 h 91135"/>
                <a:gd name="connsiteX2" fmla="*/ 3679 w 227839"/>
                <a:gd name="connsiteY2" fmla="*/ 78630 h 91135"/>
                <a:gd name="connsiteX3" fmla="*/ 131920 w 227839"/>
                <a:gd name="connsiteY3" fmla="*/ 5070 h 91135"/>
                <a:gd name="connsiteX4" fmla="*/ 228264 w 227839"/>
                <a:gd name="connsiteY4" fmla="*/ 33062 h 9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39" h="91135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367C942-7ECB-45EC-A966-99698C03168D}"/>
                </a:ext>
              </a:extLst>
            </p:cNvPr>
            <p:cNvSpPr/>
            <p:nvPr/>
          </p:nvSpPr>
          <p:spPr>
            <a:xfrm>
              <a:off x="1856191" y="280286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94FA31-C692-4545-9AF8-9AC9789359D0}"/>
                </a:ext>
              </a:extLst>
            </p:cNvPr>
            <p:cNvSpPr/>
            <p:nvPr/>
          </p:nvSpPr>
          <p:spPr>
            <a:xfrm>
              <a:off x="2479307" y="279235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524BE9-E1D7-4BD4-BF9B-A137AC54BF15}"/>
                </a:ext>
              </a:extLst>
            </p:cNvPr>
            <p:cNvSpPr/>
            <p:nvPr/>
          </p:nvSpPr>
          <p:spPr>
            <a:xfrm>
              <a:off x="2229310" y="4799844"/>
              <a:ext cx="90089" cy="37537"/>
            </a:xfrm>
            <a:custGeom>
              <a:avLst/>
              <a:gdLst>
                <a:gd name="connsiteX0" fmla="*/ 3337 w 78116"/>
                <a:gd name="connsiteY0" fmla="*/ 3337 h 32548"/>
                <a:gd name="connsiteX1" fmla="*/ 74943 w 78116"/>
                <a:gd name="connsiteY1" fmla="*/ 3337 h 32548"/>
                <a:gd name="connsiteX2" fmla="*/ 74943 w 78116"/>
                <a:gd name="connsiteY2" fmla="*/ 33932 h 32548"/>
                <a:gd name="connsiteX3" fmla="*/ 3337 w 78116"/>
                <a:gd name="connsiteY3" fmla="*/ 33932 h 3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16" h="32548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A1E92-99A6-4E02-9819-D10CE22EAEEC}"/>
              </a:ext>
            </a:extLst>
          </p:cNvPr>
          <p:cNvGrpSpPr/>
          <p:nvPr/>
        </p:nvGrpSpPr>
        <p:grpSpPr>
          <a:xfrm>
            <a:off x="6229314" y="1730583"/>
            <a:ext cx="5121557" cy="699456"/>
            <a:chOff x="270023" y="1671304"/>
            <a:chExt cx="3384594" cy="70645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13393D-5CB7-4FCF-ABC0-FB06FE41EB0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D85569-6CF7-4435-AA14-FBA0CB6BE94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5E697F-4194-4856-8E12-B9F4D6D72B17}"/>
              </a:ext>
            </a:extLst>
          </p:cNvPr>
          <p:cNvGrpSpPr/>
          <p:nvPr/>
        </p:nvGrpSpPr>
        <p:grpSpPr>
          <a:xfrm>
            <a:off x="6229314" y="2541627"/>
            <a:ext cx="5121557" cy="699456"/>
            <a:chOff x="270023" y="1671304"/>
            <a:chExt cx="3384594" cy="70645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C89E8C3-E29F-4BC9-BE7C-A8DA7E7FF42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21CC14-7B71-4A93-8734-55EFFA263D9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E51E55-D375-40F4-94BF-CF0FF5190FC8}"/>
              </a:ext>
            </a:extLst>
          </p:cNvPr>
          <p:cNvGrpSpPr/>
          <p:nvPr/>
        </p:nvGrpSpPr>
        <p:grpSpPr>
          <a:xfrm>
            <a:off x="6229314" y="3352671"/>
            <a:ext cx="5121557" cy="699456"/>
            <a:chOff x="270023" y="1671304"/>
            <a:chExt cx="3384594" cy="70645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B2E4B42-1626-402E-96F7-F868F30B5118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8C7F9E-33CA-4F87-8C0E-6D3F6EC5D86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DD4821-A7A1-4D1E-862B-FA79CB853EC8}"/>
              </a:ext>
            </a:extLst>
          </p:cNvPr>
          <p:cNvGrpSpPr/>
          <p:nvPr/>
        </p:nvGrpSpPr>
        <p:grpSpPr>
          <a:xfrm>
            <a:off x="6229314" y="4163715"/>
            <a:ext cx="5121557" cy="699456"/>
            <a:chOff x="270023" y="1671304"/>
            <a:chExt cx="3384594" cy="7064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BC8E9EB-125A-45C2-93DC-EA191E6BCA1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4C584A-69FC-4666-B601-969A2AE7DD9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FA61522-3DC3-46BA-841F-FB250D338022}"/>
              </a:ext>
            </a:extLst>
          </p:cNvPr>
          <p:cNvSpPr/>
          <p:nvPr/>
        </p:nvSpPr>
        <p:spPr>
          <a:xfrm>
            <a:off x="8344088" y="5617232"/>
            <a:ext cx="359908" cy="540699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9310D6A-9FA3-449C-9863-DF8B45618D6E}"/>
              </a:ext>
            </a:extLst>
          </p:cNvPr>
          <p:cNvSpPr>
            <a:spLocks noChangeAspect="1"/>
          </p:cNvSpPr>
          <p:nvPr/>
        </p:nvSpPr>
        <p:spPr>
          <a:xfrm>
            <a:off x="7470291" y="5426411"/>
            <a:ext cx="486926" cy="73152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72B686A-BD35-4DE6-84BB-5A700F9742A0}"/>
              </a:ext>
            </a:extLst>
          </p:cNvPr>
          <p:cNvSpPr>
            <a:spLocks noChangeAspect="1"/>
          </p:cNvSpPr>
          <p:nvPr/>
        </p:nvSpPr>
        <p:spPr>
          <a:xfrm>
            <a:off x="6474762" y="5243531"/>
            <a:ext cx="608658" cy="91440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F4727CA2-DD81-4F01-A34A-CA20E7E5475F}"/>
              </a:ext>
            </a:extLst>
          </p:cNvPr>
          <p:cNvSpPr>
            <a:spLocks noChangeAspect="1"/>
          </p:cNvSpPr>
          <p:nvPr/>
        </p:nvSpPr>
        <p:spPr>
          <a:xfrm>
            <a:off x="5357501" y="5060651"/>
            <a:ext cx="730390" cy="109728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3CEC2C-E530-4BB4-8F81-89C312F2DBD9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0DF8FE8-2EC6-4FB6-A2CA-B46E445A992F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88FD405E-C1B7-4651-8C40-743EBB2A03F1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92A9C6-2EBB-48EF-890D-E26D177A19D3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480A42F7-98C9-435A-9B88-178E8F06DC8D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4667DAA3-4D95-402C-B6F5-B1DA5D501B4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A4828-36F7-4D94-AA43-6DD25DEF5BAE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A87801AC-4ED5-46A2-8FBC-3D8D48770F2F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AC5179FE-11BD-48BA-A4E4-B30CD15501AE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F3DA4-2C87-4644-88E6-A7EAFACA58D8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14ECE90A-5FF2-43D6-922A-1A1DF6A183F2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F6A4F5BD-48EE-49C6-8F59-A3297E6F6DD3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3E35-352E-4992-8162-5F6196219C15}"/>
              </a:ext>
            </a:extLst>
          </p:cNvPr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DBEFD331-6D68-4328-9538-14F8E70AB648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202DA45C-3721-4AB4-85C9-F8967D98738E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10FCC-4FD5-43BF-97DA-C2A0E5A63E21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385ACBD7-B893-438B-83C2-E8759C64DEC0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922DDF65-507E-482A-AD56-4506CDB99AEC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2D50DC-3BF6-48E1-B4A6-8736B4AB78CB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709F7769-8E62-4C54-BB45-956F73A2AE52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D621BC28-FD9E-41A2-9741-98526998B444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395BD-45C3-4E04-AD76-2326689BFC41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E7732DAD-FEF3-4513-920B-958D04F8DA3E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DF87542C-9077-4FD6-96CF-FD4C04E540E1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0316E7-9F42-435E-BE9F-107AABB181EC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04739E96-D95C-4E70-94CC-8128E40A2D1C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C7FC9A11-D27B-4887-8D8D-F444B6C4C4E7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4C9EEF-DC17-49CE-9D58-D075729892DD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59558BA8-1CA9-489D-B1C0-453B5DD3333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E69979A5-B86A-4FFB-96FD-891EE242884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8C2127-0DE5-4520-98DE-528D7A705E28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622A0398-9D57-40D0-A44A-DDCAA2D364F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B560F2DD-0658-44B2-BFD5-3F9F75A818E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BD3E02-6F16-497E-891B-7FA136660AA5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BC3E1C33-01C2-4A82-BC22-4584FD4BE74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17E2B0AC-F120-4276-A3E2-63142C031C7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BDF606-4D72-4744-9DC7-B9EE67AD4D76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899F57F9-B857-4EF4-8C8B-D7EADFEC3C9C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7A9212E8-7459-4200-A54E-282F1AD96FC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257AF-CD0A-4129-ABE1-B7A905F4A2D5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22120E99-DCEF-421F-810B-F1B0066C46E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13">
              <a:extLst>
                <a:ext uri="{FF2B5EF4-FFF2-40B4-BE49-F238E27FC236}">
                  <a16:creationId xmlns:a16="http://schemas.microsoft.com/office/drawing/2014/main" id="{ECA8AD83-7F22-441B-8700-AA02CD47E1C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EB4A9B-2B32-4FF6-BCDC-956759E8B088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48E68298-3AFC-4D75-AF3C-51054407455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Placeholder 13">
              <a:extLst>
                <a:ext uri="{FF2B5EF4-FFF2-40B4-BE49-F238E27FC236}">
                  <a16:creationId xmlns:a16="http://schemas.microsoft.com/office/drawing/2014/main" id="{D69A69F4-0120-472E-B6E8-B0E82715E2F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23F9F9-39A6-4D82-BE30-AF5AED5C529A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22769689-7141-48E5-86FC-A114A7F1085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13">
              <a:extLst>
                <a:ext uri="{FF2B5EF4-FFF2-40B4-BE49-F238E27FC236}">
                  <a16:creationId xmlns:a16="http://schemas.microsoft.com/office/drawing/2014/main" id="{0DAA921B-F336-486E-B431-88EE9E4B197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7D51A5-B718-475C-BCEA-9FCDB2721822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267D197C-8EB2-42A4-9A99-E9CD465D171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E6CA4FF9-7404-4DD5-A4F3-18EDB9D6287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A01BAB-478C-4EC4-B4BF-83D19149076A}"/>
              </a:ext>
            </a:extLst>
          </p:cNvPr>
          <p:cNvGrpSpPr/>
          <p:nvPr/>
        </p:nvGrpSpPr>
        <p:grpSpPr>
          <a:xfrm>
            <a:off x="3088814" y="2816916"/>
            <a:ext cx="6014371" cy="2300362"/>
            <a:chOff x="1547665" y="1318935"/>
            <a:chExt cx="6014371" cy="23003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FE72E0-2895-40AC-9759-85A9C1D5CE4B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72A3E7-8ACD-4CD2-8790-E7E7254FADF9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79C8390-E2DF-4257-BB86-9783C54FC987}"/>
              </a:ext>
            </a:extLst>
          </p:cNvPr>
          <p:cNvSpPr/>
          <p:nvPr/>
        </p:nvSpPr>
        <p:spPr>
          <a:xfrm>
            <a:off x="5825021" y="3595975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3">
            <a:extLst>
              <a:ext uri="{FF2B5EF4-FFF2-40B4-BE49-F238E27FC236}">
                <a16:creationId xmlns:a16="http://schemas.microsoft.com/office/drawing/2014/main" id="{3833D219-EFD2-4AC9-A18C-293D407237AB}"/>
              </a:ext>
            </a:extLst>
          </p:cNvPr>
          <p:cNvGrpSpPr/>
          <p:nvPr/>
        </p:nvGrpSpPr>
        <p:grpSpPr>
          <a:xfrm>
            <a:off x="9295450" y="909293"/>
            <a:ext cx="2236571" cy="5039415"/>
            <a:chOff x="3944163" y="940693"/>
            <a:chExt cx="2236571" cy="50394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01EEC2-3E0E-4A61-BE4F-CC8DA2737B17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C62D7C-C026-472C-B37C-A0B812352E0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04CC3F1-7678-46E7-985E-B6E33A99BEDB}"/>
              </a:ext>
            </a:extLst>
          </p:cNvPr>
          <p:cNvSpPr txBox="1">
            <a:spLocks/>
          </p:cNvSpPr>
          <p:nvPr/>
        </p:nvSpPr>
        <p:spPr>
          <a:xfrm>
            <a:off x="898518" y="2905204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F52E55-B987-433A-B731-17759D83A064}"/>
              </a:ext>
            </a:extLst>
          </p:cNvPr>
          <p:cNvSpPr txBox="1">
            <a:spLocks/>
          </p:cNvSpPr>
          <p:nvPr/>
        </p:nvSpPr>
        <p:spPr>
          <a:xfrm>
            <a:off x="898518" y="2583730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4263-1A28-4D34-BD85-B0A0B1168343}"/>
              </a:ext>
            </a:extLst>
          </p:cNvPr>
          <p:cNvSpPr txBox="1"/>
          <p:nvPr/>
        </p:nvSpPr>
        <p:spPr>
          <a:xfrm>
            <a:off x="909452" y="5259470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457BE85-4437-40B9-8067-A74E210D545E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19" name="Pentagon 10">
              <a:extLst>
                <a:ext uri="{FF2B5EF4-FFF2-40B4-BE49-F238E27FC236}">
                  <a16:creationId xmlns:a16="http://schemas.microsoft.com/office/drawing/2014/main" id="{A50EE811-5F57-4A25-8EFE-460DE35C44FA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11">
              <a:extLst>
                <a:ext uri="{FF2B5EF4-FFF2-40B4-BE49-F238E27FC236}">
                  <a16:creationId xmlns:a16="http://schemas.microsoft.com/office/drawing/2014/main" id="{E0C97715-CA39-472F-A987-51A7FC243968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Pentagon 12">
              <a:extLst>
                <a:ext uri="{FF2B5EF4-FFF2-40B4-BE49-F238E27FC236}">
                  <a16:creationId xmlns:a16="http://schemas.microsoft.com/office/drawing/2014/main" id="{F613BD05-68F0-4974-B1FA-B8CAC00253B5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Pentagon 13">
              <a:extLst>
                <a:ext uri="{FF2B5EF4-FFF2-40B4-BE49-F238E27FC236}">
                  <a16:creationId xmlns:a16="http://schemas.microsoft.com/office/drawing/2014/main" id="{90130E9D-9866-4DC8-B3A2-1260148DEF51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4A63C2-ACD7-4E8B-BDD3-8D773C9AB7BF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960C2-3294-4DAE-81BE-47772C0C41CE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CE3573C8-0011-4850-B834-F90BE91C0089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4B01650-4E76-4FCB-A040-54626BD63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EE5320D-7030-401D-911F-481A8C6E9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2FA09B1-52D9-4259-993C-8A578FED0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2A63EDD-D730-46A8-AF11-6688755DF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825B8D2-0E44-4C5C-AFB6-1C96DB4BD28E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2A9D95-9B88-48FA-96EB-2CA4C35AA3CE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D5730-A482-4604-A99E-3D412AC4718F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F37A0-BF07-4623-BA7E-3FB447290E10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38DE9-EAAC-445D-BDB2-422E2E8691B2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6D2D-10A2-45BC-B508-DF7E3E07A75E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96D2B-B4F8-4D09-B0A2-635970D69A24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65537-EBD5-4C8E-84DF-3BCCE821AC49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F909E2-BC5E-4D5F-9BA9-629324D2C289}"/>
              </a:ext>
            </a:extLst>
          </p:cNvPr>
          <p:cNvGrpSpPr/>
          <p:nvPr/>
        </p:nvGrpSpPr>
        <p:grpSpPr>
          <a:xfrm>
            <a:off x="9339533" y="180456"/>
            <a:ext cx="1920899" cy="2365687"/>
            <a:chOff x="7446324" y="236030"/>
            <a:chExt cx="1920899" cy="23656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E121D-07BF-4C6E-8C29-2342DCB31C21}"/>
                </a:ext>
              </a:extLst>
            </p:cNvPr>
            <p:cNvSpPr/>
            <p:nvPr/>
          </p:nvSpPr>
          <p:spPr>
            <a:xfrm>
              <a:off x="7595059" y="985654"/>
              <a:ext cx="1772164" cy="1057760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696963-645F-4568-A442-E1550B7AF985}"/>
                </a:ext>
              </a:extLst>
            </p:cNvPr>
            <p:cNvSpPr/>
            <p:nvPr/>
          </p:nvSpPr>
          <p:spPr>
            <a:xfrm>
              <a:off x="7602812" y="1206621"/>
              <a:ext cx="692252" cy="642410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D39587-F56F-4F15-8F71-D51BB8599DE9}"/>
                </a:ext>
              </a:extLst>
            </p:cNvPr>
            <p:cNvSpPr/>
            <p:nvPr/>
          </p:nvSpPr>
          <p:spPr>
            <a:xfrm>
              <a:off x="7860884" y="904799"/>
              <a:ext cx="1240515" cy="1074374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656B36-28FE-4C40-AAC5-DD3EFACB0960}"/>
                </a:ext>
              </a:extLst>
            </p:cNvPr>
            <p:cNvSpPr/>
            <p:nvPr/>
          </p:nvSpPr>
          <p:spPr>
            <a:xfrm>
              <a:off x="7616728" y="1389445"/>
              <a:ext cx="1735060" cy="1212272"/>
            </a:xfrm>
            <a:custGeom>
              <a:avLst/>
              <a:gdLst>
                <a:gd name="connsiteX0" fmla="*/ 578722 w 1735060"/>
                <a:gd name="connsiteY0" fmla="*/ 0 h 1212272"/>
                <a:gd name="connsiteX1" fmla="*/ 837347 w 1735060"/>
                <a:gd name="connsiteY1" fmla="*/ 93662 h 1212272"/>
                <a:gd name="connsiteX2" fmla="*/ 865314 w 1735060"/>
                <a:gd name="connsiteY2" fmla="*/ 123181 h 1212272"/>
                <a:gd name="connsiteX3" fmla="*/ 893281 w 1735060"/>
                <a:gd name="connsiteY3" fmla="*/ 93662 h 1212272"/>
                <a:gd name="connsiteX4" fmla="*/ 1151906 w 1735060"/>
                <a:gd name="connsiteY4" fmla="*/ 0 h 1212272"/>
                <a:gd name="connsiteX5" fmla="*/ 1455297 w 1735060"/>
                <a:gd name="connsiteY5" fmla="*/ 140912 h 1212272"/>
                <a:gd name="connsiteX6" fmla="*/ 1478010 w 1735060"/>
                <a:gd name="connsiteY6" fmla="*/ 177291 h 1212272"/>
                <a:gd name="connsiteX7" fmla="*/ 1484187 w 1735060"/>
                <a:gd name="connsiteY7" fmla="*/ 176663 h 1212272"/>
                <a:gd name="connsiteX8" fmla="*/ 1735060 w 1735060"/>
                <a:gd name="connsiteY8" fmla="*/ 428642 h 1212272"/>
                <a:gd name="connsiteX9" fmla="*/ 1661335 w 1735060"/>
                <a:gd name="connsiteY9" fmla="*/ 606758 h 1212272"/>
                <a:gd name="connsiteX10" fmla="*/ 1624467 w 1735060"/>
                <a:gd name="connsiteY10" fmla="*/ 637295 h 1212272"/>
                <a:gd name="connsiteX11" fmla="*/ 1621166 w 1735060"/>
                <a:gd name="connsiteY11" fmla="*/ 670190 h 1212272"/>
                <a:gd name="connsiteX12" fmla="*/ 1344231 w 1735060"/>
                <a:gd name="connsiteY12" fmla="*/ 941587 h 1212272"/>
                <a:gd name="connsiteX13" fmla="*/ 1334384 w 1735060"/>
                <a:gd name="connsiteY13" fmla="*/ 942460 h 1212272"/>
                <a:gd name="connsiteX14" fmla="*/ 1300679 w 1735060"/>
                <a:gd name="connsiteY14" fmla="*/ 992604 h 1212272"/>
                <a:gd name="connsiteX15" fmla="*/ 1171844 w 1735060"/>
                <a:gd name="connsiteY15" fmla="*/ 1046132 h 1212272"/>
                <a:gd name="connsiteX16" fmla="*/ 1148874 w 1735060"/>
                <a:gd name="connsiteY16" fmla="*/ 1043809 h 1212272"/>
                <a:gd name="connsiteX17" fmla="*/ 1131271 w 1735060"/>
                <a:gd name="connsiteY17" fmla="*/ 1075431 h 1212272"/>
                <a:gd name="connsiteX18" fmla="*/ 865037 w 1735060"/>
                <a:gd name="connsiteY18" fmla="*/ 1212272 h 1212272"/>
                <a:gd name="connsiteX19" fmla="*/ 598805 w 1735060"/>
                <a:gd name="connsiteY19" fmla="*/ 1075431 h 1212272"/>
                <a:gd name="connsiteX20" fmla="*/ 580847 w 1735060"/>
                <a:gd name="connsiteY20" fmla="*/ 1043173 h 1212272"/>
                <a:gd name="connsiteX21" fmla="*/ 551585 w 1735060"/>
                <a:gd name="connsiteY21" fmla="*/ 1046132 h 1212272"/>
                <a:gd name="connsiteX22" fmla="*/ 422749 w 1735060"/>
                <a:gd name="connsiteY22" fmla="*/ 992604 h 1212272"/>
                <a:gd name="connsiteX23" fmla="*/ 384818 w 1735060"/>
                <a:gd name="connsiteY23" fmla="*/ 936174 h 1212272"/>
                <a:gd name="connsiteX24" fmla="*/ 345140 w 1735060"/>
                <a:gd name="connsiteY24" fmla="*/ 925366 h 1212272"/>
                <a:gd name="connsiteX25" fmla="*/ 125547 w 1735060"/>
                <a:gd name="connsiteY25" fmla="*/ 669520 h 1212272"/>
                <a:gd name="connsiteX26" fmla="*/ 122980 w 1735060"/>
                <a:gd name="connsiteY26" fmla="*/ 644072 h 1212272"/>
                <a:gd name="connsiteX27" fmla="*/ 111041 w 1735060"/>
                <a:gd name="connsiteY27" fmla="*/ 637545 h 1212272"/>
                <a:gd name="connsiteX28" fmla="*/ 0 w 1735060"/>
                <a:gd name="connsiteY28" fmla="*/ 428642 h 1212272"/>
                <a:gd name="connsiteX29" fmla="*/ 250872 w 1735060"/>
                <a:gd name="connsiteY29" fmla="*/ 176663 h 1212272"/>
                <a:gd name="connsiteX30" fmla="*/ 252883 w 1735060"/>
                <a:gd name="connsiteY30" fmla="*/ 176867 h 1212272"/>
                <a:gd name="connsiteX31" fmla="*/ 275331 w 1735060"/>
                <a:gd name="connsiteY31" fmla="*/ 140912 h 1212272"/>
                <a:gd name="connsiteX32" fmla="*/ 578722 w 1735060"/>
                <a:gd name="connsiteY32" fmla="*/ 0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5060" h="1212272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0EFBD7-FC3C-4C54-9938-D93EE96CEABE}"/>
                </a:ext>
              </a:extLst>
            </p:cNvPr>
            <p:cNvSpPr/>
            <p:nvPr/>
          </p:nvSpPr>
          <p:spPr>
            <a:xfrm>
              <a:off x="8311125" y="1260893"/>
              <a:ext cx="337819" cy="337819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0086F0-FFBC-4C18-9351-68D7BBC585D2}"/>
                </a:ext>
              </a:extLst>
            </p:cNvPr>
            <p:cNvSpPr/>
            <p:nvPr/>
          </p:nvSpPr>
          <p:spPr>
            <a:xfrm>
              <a:off x="8568790" y="1083635"/>
              <a:ext cx="321205" cy="143988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E0F0D2-5003-45A8-B6CC-C8C6095A1F9D}"/>
                </a:ext>
              </a:extLst>
            </p:cNvPr>
            <p:cNvSpPr/>
            <p:nvPr/>
          </p:nvSpPr>
          <p:spPr>
            <a:xfrm>
              <a:off x="8080262" y="1083635"/>
              <a:ext cx="321205" cy="143988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385AEA9-D66D-4493-8657-22E4EF03BF18}"/>
                </a:ext>
              </a:extLst>
            </p:cNvPr>
            <p:cNvSpPr/>
            <p:nvPr/>
          </p:nvSpPr>
          <p:spPr>
            <a:xfrm>
              <a:off x="8317900" y="1606595"/>
              <a:ext cx="326743" cy="18829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979470-0DD3-4D58-AD23-A0E31BDCB4F9}"/>
                </a:ext>
              </a:extLst>
            </p:cNvPr>
            <p:cNvSpPr/>
            <p:nvPr/>
          </p:nvSpPr>
          <p:spPr>
            <a:xfrm>
              <a:off x="7661417" y="236030"/>
              <a:ext cx="1344657" cy="584937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EDFFC6-C26B-4B48-BC44-2C46AF6BD915}"/>
                </a:ext>
              </a:extLst>
            </p:cNvPr>
            <p:cNvSpPr/>
            <p:nvPr/>
          </p:nvSpPr>
          <p:spPr>
            <a:xfrm>
              <a:off x="7446324" y="301137"/>
              <a:ext cx="404275" cy="404275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A3A25FE-19BB-4A3D-8108-B80BBD22C04F}"/>
                </a:ext>
              </a:extLst>
            </p:cNvPr>
            <p:cNvSpPr/>
            <p:nvPr/>
          </p:nvSpPr>
          <p:spPr>
            <a:xfrm>
              <a:off x="7800586" y="569196"/>
              <a:ext cx="1344657" cy="758708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2C185CF-A5F6-42ED-8BED-9E153CDDD7DF}"/>
                </a:ext>
              </a:extLst>
            </p:cNvPr>
            <p:cNvSpPr/>
            <p:nvPr/>
          </p:nvSpPr>
          <p:spPr>
            <a:xfrm>
              <a:off x="8229715" y="1221573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DC18A9-7F2C-4899-A71E-30E6885F3EE1}"/>
                </a:ext>
              </a:extLst>
            </p:cNvPr>
            <p:cNvSpPr/>
            <p:nvPr/>
          </p:nvSpPr>
          <p:spPr>
            <a:xfrm>
              <a:off x="8689371" y="1213820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E38F224-6CDF-4E01-AD73-377799504C36}"/>
              </a:ext>
            </a:extLst>
          </p:cNvPr>
          <p:cNvGrpSpPr/>
          <p:nvPr/>
        </p:nvGrpSpPr>
        <p:grpSpPr>
          <a:xfrm>
            <a:off x="10179412" y="2654946"/>
            <a:ext cx="459656" cy="545864"/>
            <a:chOff x="3790950" y="1741170"/>
            <a:chExt cx="2447925" cy="2907029"/>
          </a:xfrm>
        </p:grpSpPr>
        <p:grpSp>
          <p:nvGrpSpPr>
            <p:cNvPr id="68" name="Graphic 3">
              <a:extLst>
                <a:ext uri="{FF2B5EF4-FFF2-40B4-BE49-F238E27FC236}">
                  <a16:creationId xmlns:a16="http://schemas.microsoft.com/office/drawing/2014/main" id="{7108B31C-50BD-4224-BA50-F403D827F13C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5865F10-1BCD-4A73-B6A0-BA400E43AB37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5775BE8-B516-48F6-BCA4-EFE49AEF98BC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3D2A626-5EA2-4942-B6FD-C47380A0AE02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91AB56-5B76-42C2-B583-B51F764A3D05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3767DC-4C04-4063-BF38-45A4242B91E2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41D022C-37BA-411B-A818-E3189EE71B0F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A8A738-E8B2-4DE6-9E23-8C8275E77BAF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Graphic 75">
            <a:extLst>
              <a:ext uri="{FF2B5EF4-FFF2-40B4-BE49-F238E27FC236}">
                <a16:creationId xmlns:a16="http://schemas.microsoft.com/office/drawing/2014/main" id="{3463E56D-F421-42AC-AB25-57588498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3673" y="5258421"/>
            <a:ext cx="882967" cy="523529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94FBD6E7-58CB-43F4-82CB-AD861739B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6276" y="4290590"/>
            <a:ext cx="1060364" cy="62871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CFEBCF35-97EF-4B94-8908-8195ECF86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4102" y="3242070"/>
            <a:ext cx="1332538" cy="790088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CABD0795-B53B-41E8-914C-13478DE42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6380" y="2146792"/>
            <a:ext cx="1490260" cy="8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21DC4CBC-1517-42AE-AC65-C2FBB9842E33}"/>
              </a:ext>
            </a:extLst>
          </p:cNvPr>
          <p:cNvSpPr/>
          <p:nvPr/>
        </p:nvSpPr>
        <p:spPr>
          <a:xfrm>
            <a:off x="963460" y="1905077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6E05FEDB-4A78-459A-B448-C6548C144088}"/>
              </a:ext>
            </a:extLst>
          </p:cNvPr>
          <p:cNvSpPr/>
          <p:nvPr/>
        </p:nvSpPr>
        <p:spPr>
          <a:xfrm flipH="1">
            <a:off x="6491820" y="1905077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85CE91EA-D55B-4774-8B9E-35791AB0F302}"/>
              </a:ext>
            </a:extLst>
          </p:cNvPr>
          <p:cNvSpPr/>
          <p:nvPr/>
        </p:nvSpPr>
        <p:spPr>
          <a:xfrm flipV="1">
            <a:off x="963460" y="405581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1FDA49C0-078F-4D97-AD38-FF0776E564B6}"/>
              </a:ext>
            </a:extLst>
          </p:cNvPr>
          <p:cNvSpPr/>
          <p:nvPr/>
        </p:nvSpPr>
        <p:spPr>
          <a:xfrm flipH="1" flipV="1">
            <a:off x="6491820" y="405581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AD9F6A7-2F38-47F0-92DB-8F16445E87FB}"/>
              </a:ext>
            </a:extLst>
          </p:cNvPr>
          <p:cNvSpPr/>
          <p:nvPr/>
        </p:nvSpPr>
        <p:spPr>
          <a:xfrm>
            <a:off x="4949146" y="3230979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861D62-7339-474A-8D20-7E135857A5DC}"/>
              </a:ext>
            </a:extLst>
          </p:cNvPr>
          <p:cNvGrpSpPr/>
          <p:nvPr/>
        </p:nvGrpSpPr>
        <p:grpSpPr>
          <a:xfrm>
            <a:off x="5270253" y="3601361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838D9EE3-E089-46EC-9C07-0F532D198B76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EEAD56DD-3692-4D6A-9709-27C64BD8233C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57208B-0FBE-4191-B257-C4746AF3C7F9}"/>
              </a:ext>
            </a:extLst>
          </p:cNvPr>
          <p:cNvSpPr txBox="1"/>
          <p:nvPr/>
        </p:nvSpPr>
        <p:spPr>
          <a:xfrm>
            <a:off x="5132323" y="164598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63DBF-8EA9-41E4-B104-7D925A773B8E}"/>
              </a:ext>
            </a:extLst>
          </p:cNvPr>
          <p:cNvSpPr txBox="1"/>
          <p:nvPr/>
        </p:nvSpPr>
        <p:spPr>
          <a:xfrm>
            <a:off x="6106551" y="1655452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F4DD-9376-4CE6-832F-C636E0488BA9}"/>
              </a:ext>
            </a:extLst>
          </p:cNvPr>
          <p:cNvSpPr txBox="1"/>
          <p:nvPr/>
        </p:nvSpPr>
        <p:spPr>
          <a:xfrm>
            <a:off x="5122896" y="519159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D368-EE39-4193-A5A2-E897352E5224}"/>
              </a:ext>
            </a:extLst>
          </p:cNvPr>
          <p:cNvSpPr txBox="1"/>
          <p:nvPr/>
        </p:nvSpPr>
        <p:spPr>
          <a:xfrm>
            <a:off x="6097124" y="519159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17D5EEC8-75EC-479B-A67F-46B7A7D48888}"/>
              </a:ext>
            </a:extLst>
          </p:cNvPr>
          <p:cNvGrpSpPr/>
          <p:nvPr/>
        </p:nvGrpSpPr>
        <p:grpSpPr>
          <a:xfrm>
            <a:off x="1406128" y="2151711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B028C8-EA8A-41D0-B3F7-72BC481FD95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CB09C-8826-451E-9535-479119D14E3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9F38598F-D026-4250-AB3B-DC5FAC3BBFCA}"/>
              </a:ext>
            </a:extLst>
          </p:cNvPr>
          <p:cNvGrpSpPr/>
          <p:nvPr/>
        </p:nvGrpSpPr>
        <p:grpSpPr>
          <a:xfrm>
            <a:off x="1406128" y="4259839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94DDF1-45E8-48C9-8E89-902583B52FC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575F93-E12E-4CFC-94D4-51E74C8CB06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10011CEC-0905-45BA-B32F-AA796D33C9EF}"/>
              </a:ext>
            </a:extLst>
          </p:cNvPr>
          <p:cNvGrpSpPr/>
          <p:nvPr/>
        </p:nvGrpSpPr>
        <p:grpSpPr>
          <a:xfrm>
            <a:off x="7874002" y="2151711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705C-8790-4A83-A2E2-9C9B7CEF70F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00FC1-BE44-4357-BFBA-4068095D70E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6306BD95-7717-46A3-92B5-C0DCD55036C1}"/>
              </a:ext>
            </a:extLst>
          </p:cNvPr>
          <p:cNvGrpSpPr/>
          <p:nvPr/>
        </p:nvGrpSpPr>
        <p:grpSpPr>
          <a:xfrm>
            <a:off x="7878194" y="4259839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CA153-0930-4036-8B2D-58C65FF5E28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E226CC-1D33-4CAB-8D68-79FF7FFD8DA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03B3D10C-FDDD-4ED7-B158-B4230A3CDC01}"/>
              </a:ext>
            </a:extLst>
          </p:cNvPr>
          <p:cNvSpPr/>
          <p:nvPr/>
        </p:nvSpPr>
        <p:spPr>
          <a:xfrm>
            <a:off x="4541656" y="4883925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0B80F1BA-ADE5-4EFB-A27F-26480F661ADF}"/>
              </a:ext>
            </a:extLst>
          </p:cNvPr>
          <p:cNvSpPr/>
          <p:nvPr/>
        </p:nvSpPr>
        <p:spPr>
          <a:xfrm>
            <a:off x="7094900" y="256452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B98795BD-DDF4-423C-9647-1024ACFF6A1E}"/>
              </a:ext>
            </a:extLst>
          </p:cNvPr>
          <p:cNvSpPr>
            <a:spLocks noChangeAspect="1"/>
          </p:cNvSpPr>
          <p:nvPr/>
        </p:nvSpPr>
        <p:spPr>
          <a:xfrm>
            <a:off x="4497098" y="2564522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46FAB6E-1E2F-46CD-BAE8-AE5C33B0E7ED}"/>
              </a:ext>
            </a:extLst>
          </p:cNvPr>
          <p:cNvSpPr/>
          <p:nvPr/>
        </p:nvSpPr>
        <p:spPr>
          <a:xfrm rot="2700000">
            <a:off x="7246544" y="47710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397E4-2341-4F81-B5E0-FDE4B6ED68A0}"/>
              </a:ext>
            </a:extLst>
          </p:cNvPr>
          <p:cNvGrpSpPr/>
          <p:nvPr/>
        </p:nvGrpSpPr>
        <p:grpSpPr>
          <a:xfrm>
            <a:off x="6660267" y="2837128"/>
            <a:ext cx="4797245" cy="1183744"/>
            <a:chOff x="6660267" y="2811464"/>
            <a:chExt cx="4797245" cy="11837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6660267" y="2811464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l"/>
              <a:r>
                <a:rPr lang="en-US" altLang="ko-KR" dirty="0">
                  <a:effectLst/>
                </a:rPr>
                <a:t>Section Break</a:t>
              </a:r>
              <a:endParaRPr lang="ko-KR" altLang="en-US" dirty="0"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6680416" y="3625876"/>
              <a:ext cx="47770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r>
                <a:rPr lang="en-US" altLang="ko-KR" sz="1800" dirty="0">
                  <a:effectLst/>
                  <a:latin typeface="+mn-lt"/>
                </a:rPr>
                <a:t>Insert the </a:t>
              </a:r>
              <a:r>
                <a:rPr lang="en-US" altLang="ko-KR" sz="1800" dirty="0" err="1">
                  <a:effectLst/>
                  <a:latin typeface="+mn-lt"/>
                </a:rPr>
                <a:t>SubTitle</a:t>
              </a:r>
              <a:r>
                <a:rPr lang="en-US" altLang="ko-KR" sz="1800" dirty="0">
                  <a:effectLst/>
                  <a:latin typeface="+mn-lt"/>
                </a:rPr>
                <a:t> of Your Presentation</a:t>
              </a:r>
              <a:endParaRPr lang="ko-KR" altLang="en-US" sz="1800" dirty="0"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5DA2D-CAC4-4EB9-B5A9-A9F9E23864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A7FA15C-71B7-48E4-BEFA-8DC356AE9A10}"/>
              </a:ext>
            </a:extLst>
          </p:cNvPr>
          <p:cNvSpPr/>
          <p:nvPr/>
        </p:nvSpPr>
        <p:spPr>
          <a:xfrm rot="10800000">
            <a:off x="8966200" y="0"/>
            <a:ext cx="2768600" cy="1206499"/>
          </a:xfrm>
          <a:prstGeom prst="triangle">
            <a:avLst>
              <a:gd name="adj" fmla="val 759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0BC81C6-DE30-4B3D-9B4E-F93AA834985A}"/>
              </a:ext>
            </a:extLst>
          </p:cNvPr>
          <p:cNvSpPr/>
          <p:nvPr/>
        </p:nvSpPr>
        <p:spPr>
          <a:xfrm>
            <a:off x="5499100" y="5181078"/>
            <a:ext cx="3848100" cy="1676923"/>
          </a:xfrm>
          <a:prstGeom prst="triangle">
            <a:avLst>
              <a:gd name="adj" fmla="val 7724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9649A-39CD-45C0-B594-B7EA3A8FBEF1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EBEFB-3F2F-4DDF-97DD-FBCCD1F5347D}"/>
              </a:ext>
            </a:extLst>
          </p:cNvPr>
          <p:cNvSpPr txBox="1"/>
          <p:nvPr/>
        </p:nvSpPr>
        <p:spPr>
          <a:xfrm>
            <a:off x="776996" y="5686616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B60FA-36F9-40CC-93EC-6C47F3750E62}"/>
              </a:ext>
            </a:extLst>
          </p:cNvPr>
          <p:cNvSpPr txBox="1"/>
          <p:nvPr/>
        </p:nvSpPr>
        <p:spPr>
          <a:xfrm>
            <a:off x="776996" y="4925794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9C5CC-6774-4F98-B54D-7DFB4239469A}"/>
              </a:ext>
            </a:extLst>
          </p:cNvPr>
          <p:cNvSpPr txBox="1"/>
          <p:nvPr/>
        </p:nvSpPr>
        <p:spPr>
          <a:xfrm>
            <a:off x="764296" y="2091327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C740DFC0-23FD-4B5F-936B-9983366F2B62}"/>
              </a:ext>
            </a:extLst>
          </p:cNvPr>
          <p:cNvSpPr/>
          <p:nvPr/>
        </p:nvSpPr>
        <p:spPr>
          <a:xfrm>
            <a:off x="764296" y="2482300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9DE4A-3E63-4C55-BCB1-31026273A6C9}"/>
              </a:ext>
            </a:extLst>
          </p:cNvPr>
          <p:cNvSpPr/>
          <p:nvPr/>
        </p:nvSpPr>
        <p:spPr>
          <a:xfrm>
            <a:off x="931986" y="5171467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65137-D2BC-41FA-933E-FF14144B4F34}"/>
              </a:ext>
            </a:extLst>
          </p:cNvPr>
          <p:cNvSpPr/>
          <p:nvPr/>
        </p:nvSpPr>
        <p:spPr>
          <a:xfrm>
            <a:off x="931986" y="4057760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23309-D527-4D4D-AE84-81EB8F25BDD4}"/>
              </a:ext>
            </a:extLst>
          </p:cNvPr>
          <p:cNvSpPr/>
          <p:nvPr/>
        </p:nvSpPr>
        <p:spPr>
          <a:xfrm>
            <a:off x="931986" y="2944053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84D3B676-92A3-42A0-97F6-C3124F453D59}"/>
              </a:ext>
            </a:extLst>
          </p:cNvPr>
          <p:cNvSpPr/>
          <p:nvPr/>
        </p:nvSpPr>
        <p:spPr>
          <a:xfrm rot="16200000">
            <a:off x="2387742" y="3515446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460E8-1D1D-4A2C-9BC8-ECB8B5E83E3A}"/>
              </a:ext>
            </a:extLst>
          </p:cNvPr>
          <p:cNvSpPr/>
          <p:nvPr/>
        </p:nvSpPr>
        <p:spPr>
          <a:xfrm>
            <a:off x="954480" y="1830345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74ECE53C-211C-4054-AF11-792DB99E1880}"/>
              </a:ext>
            </a:extLst>
          </p:cNvPr>
          <p:cNvSpPr/>
          <p:nvPr/>
        </p:nvSpPr>
        <p:spPr>
          <a:xfrm rot="16200000">
            <a:off x="8535672" y="175964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ADCCD889-19D0-48D2-93EF-A53F0C450827}"/>
              </a:ext>
            </a:extLst>
          </p:cNvPr>
          <p:cNvSpPr/>
          <p:nvPr/>
        </p:nvSpPr>
        <p:spPr>
          <a:xfrm rot="5400000" flipH="1">
            <a:off x="3433118" y="232258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9520D-A283-4F4E-B068-E7BEBC9801E1}"/>
              </a:ext>
            </a:extLst>
          </p:cNvPr>
          <p:cNvSpPr txBox="1"/>
          <p:nvPr/>
        </p:nvSpPr>
        <p:spPr>
          <a:xfrm>
            <a:off x="4171408" y="51333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36FEC-4DEB-48CC-9299-6A0FC21AA694}"/>
              </a:ext>
            </a:extLst>
          </p:cNvPr>
          <p:cNvSpPr txBox="1"/>
          <p:nvPr/>
        </p:nvSpPr>
        <p:spPr>
          <a:xfrm>
            <a:off x="6231356" y="288529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2146C-2020-483B-AF14-303A949E7D5F}"/>
              </a:ext>
            </a:extLst>
          </p:cNvPr>
          <p:cNvSpPr txBox="1"/>
          <p:nvPr/>
        </p:nvSpPr>
        <p:spPr>
          <a:xfrm>
            <a:off x="7261331" y="176125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D86F68-5664-4CF3-B82C-FE96D853AD90}"/>
              </a:ext>
            </a:extLst>
          </p:cNvPr>
          <p:cNvGrpSpPr/>
          <p:nvPr/>
        </p:nvGrpSpPr>
        <p:grpSpPr>
          <a:xfrm>
            <a:off x="1195114" y="1972290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2D72C6-E8CB-4CA8-96D8-55C411562395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FD6F0A-E0E0-4F6F-9A47-C8DD28F2589D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9451D5-AA8F-409A-8201-76D0752F4EFA}"/>
              </a:ext>
            </a:extLst>
          </p:cNvPr>
          <p:cNvGrpSpPr/>
          <p:nvPr/>
        </p:nvGrpSpPr>
        <p:grpSpPr>
          <a:xfrm>
            <a:off x="5224112" y="5336933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188DD3-17E6-4A32-B261-D0039E5CBDB3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4E4301-E657-45EF-9450-1983E52C4216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BD516-31EB-48CF-A77F-5C1ED4D58D38}"/>
              </a:ext>
            </a:extLst>
          </p:cNvPr>
          <p:cNvGrpSpPr/>
          <p:nvPr/>
        </p:nvGrpSpPr>
        <p:grpSpPr>
          <a:xfrm>
            <a:off x="1195115" y="4209660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1D5ADB-D8FF-4DA3-BC9E-0D28F71784D2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5790ED-45F8-40A9-A9FE-6F1C8C256059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09FADE-1371-45BA-905D-D8893BBD3632}"/>
              </a:ext>
            </a:extLst>
          </p:cNvPr>
          <p:cNvGrpSpPr/>
          <p:nvPr/>
        </p:nvGrpSpPr>
        <p:grpSpPr>
          <a:xfrm>
            <a:off x="7320864" y="3110953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FA1B5-F6D0-481B-84EB-DFA1C6F4E6D1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DCF02D-37C2-4D4A-9137-58E0FB277C4A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F9DAF45-8153-46FB-A175-B5F615E19623}"/>
              </a:ext>
            </a:extLst>
          </p:cNvPr>
          <p:cNvSpPr txBox="1"/>
          <p:nvPr/>
        </p:nvSpPr>
        <p:spPr>
          <a:xfrm>
            <a:off x="1195116" y="3095881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92C85-0EDA-41CA-BB94-4BFB8D812599}"/>
              </a:ext>
            </a:extLst>
          </p:cNvPr>
          <p:cNvSpPr txBox="1"/>
          <p:nvPr/>
        </p:nvSpPr>
        <p:spPr>
          <a:xfrm>
            <a:off x="6183938" y="4203128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4C7F2-9EFC-48F6-A532-9B7F651E8815}"/>
              </a:ext>
            </a:extLst>
          </p:cNvPr>
          <p:cNvSpPr txBox="1"/>
          <p:nvPr/>
        </p:nvSpPr>
        <p:spPr>
          <a:xfrm>
            <a:off x="8113558" y="2484374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823326-4C3A-4F7D-91AC-63958E5B7F9A}"/>
              </a:ext>
            </a:extLst>
          </p:cNvPr>
          <p:cNvSpPr txBox="1"/>
          <p:nvPr/>
        </p:nvSpPr>
        <p:spPr>
          <a:xfrm>
            <a:off x="4743593" y="3596541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DCD770-426F-4DCB-9443-3CD8ECC9A19D}"/>
              </a:ext>
            </a:extLst>
          </p:cNvPr>
          <p:cNvSpPr txBox="1"/>
          <p:nvPr/>
        </p:nvSpPr>
        <p:spPr>
          <a:xfrm>
            <a:off x="2668723" y="5825773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A56DD044-84FB-4A47-A3B0-EEC0D5E46E9C}"/>
              </a:ext>
            </a:extLst>
          </p:cNvPr>
          <p:cNvSpPr/>
          <p:nvPr/>
        </p:nvSpPr>
        <p:spPr>
          <a:xfrm rot="16200000">
            <a:off x="7489182" y="1347339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E648C6-FDA1-4619-89A2-8B456043F94E}"/>
              </a:ext>
            </a:extLst>
          </p:cNvPr>
          <p:cNvSpPr txBox="1"/>
          <p:nvPr/>
        </p:nvSpPr>
        <p:spPr>
          <a:xfrm>
            <a:off x="5201382" y="400933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32A97D-135A-4BC8-A9CC-6427826C19F7}"/>
              </a:ext>
            </a:extLst>
          </p:cNvPr>
          <p:cNvSpPr txBox="1"/>
          <p:nvPr/>
        </p:nvSpPr>
        <p:spPr>
          <a:xfrm>
            <a:off x="6034902" y="4717780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69A7389-DCF6-4FB7-816C-784FB8FC7188}"/>
              </a:ext>
            </a:extLst>
          </p:cNvPr>
          <p:cNvSpPr/>
          <p:nvPr/>
        </p:nvSpPr>
        <p:spPr>
          <a:xfrm>
            <a:off x="4389325" y="577572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5B05E638-76D2-4871-A0F4-3B8FB7147348}"/>
              </a:ext>
            </a:extLst>
          </p:cNvPr>
          <p:cNvSpPr/>
          <p:nvPr/>
        </p:nvSpPr>
        <p:spPr>
          <a:xfrm>
            <a:off x="5424814" y="462236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F3C9D4EA-4FC4-48B9-8C18-D90E6467AFDC}"/>
              </a:ext>
            </a:extLst>
          </p:cNvPr>
          <p:cNvSpPr/>
          <p:nvPr/>
        </p:nvSpPr>
        <p:spPr>
          <a:xfrm flipH="1">
            <a:off x="6422002" y="34895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83ED6C7-37BC-473A-82AC-A91A81597FB5}"/>
              </a:ext>
            </a:extLst>
          </p:cNvPr>
          <p:cNvSpPr>
            <a:spLocks noChangeAspect="1"/>
          </p:cNvSpPr>
          <p:nvPr/>
        </p:nvSpPr>
        <p:spPr>
          <a:xfrm>
            <a:off x="7466641" y="23741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32B0FB-D0D5-4178-AE7F-12ADD9730842}"/>
              </a:ext>
            </a:extLst>
          </p:cNvPr>
          <p:cNvGrpSpPr/>
          <p:nvPr/>
        </p:nvGrpSpPr>
        <p:grpSpPr>
          <a:xfrm>
            <a:off x="2961548" y="1767574"/>
            <a:ext cx="1997216" cy="1477328"/>
            <a:chOff x="3017859" y="4283314"/>
            <a:chExt cx="1890849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C5258E-EA81-4D4A-BC36-7180CEF1D6F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4754D2-BCE0-4281-9E79-DFA55FCF228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DAD455-87BE-4B18-B835-F9F36C715D82}"/>
              </a:ext>
            </a:extLst>
          </p:cNvPr>
          <p:cNvGrpSpPr/>
          <p:nvPr/>
        </p:nvGrpSpPr>
        <p:grpSpPr>
          <a:xfrm>
            <a:off x="5083457" y="1767574"/>
            <a:ext cx="1997216" cy="1477328"/>
            <a:chOff x="3017859" y="4283314"/>
            <a:chExt cx="1890849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E908EF-C007-46A2-9789-1D1F4FBAD0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CF6B91-E223-423E-813F-D3371831992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12876F-677E-4078-9AF9-5F36CA775638}"/>
              </a:ext>
            </a:extLst>
          </p:cNvPr>
          <p:cNvGrpSpPr/>
          <p:nvPr/>
        </p:nvGrpSpPr>
        <p:grpSpPr>
          <a:xfrm>
            <a:off x="7205366" y="1767574"/>
            <a:ext cx="1997216" cy="1477328"/>
            <a:chOff x="3017859" y="4283314"/>
            <a:chExt cx="1890849" cy="14773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66A074-DA0B-4E14-9DA6-156975E9F2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7BFB66-BDAD-424C-A325-4C27B94A0DD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F1EF00-5C6A-4A34-B611-9EA330371E06}"/>
              </a:ext>
            </a:extLst>
          </p:cNvPr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77CE7D-1BEF-4754-8313-5D22061989C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492CA4-25E7-4676-8E67-91F019B1DAE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BD6402C4-A3FE-4C46-8EA7-82C6EE66898D}"/>
              </a:ext>
            </a:extLst>
          </p:cNvPr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55F76-0A89-4400-B3FC-A82FA8922DA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546DC1-5B4E-463A-8CF0-9A38CD5DE5A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1318A22-1707-4392-96A3-01C37F972A1F}"/>
              </a:ext>
            </a:extLst>
          </p:cNvPr>
          <p:cNvSpPr/>
          <p:nvPr/>
        </p:nvSpPr>
        <p:spPr>
          <a:xfrm>
            <a:off x="927088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B858A01-C0C4-47C1-AFB7-CC154228515D}"/>
              </a:ext>
            </a:extLst>
          </p:cNvPr>
          <p:cNvSpPr/>
          <p:nvPr/>
        </p:nvSpPr>
        <p:spPr>
          <a:xfrm>
            <a:off x="3057021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F1410B62-CED7-40E9-AC26-DCC9ABB2E64F}"/>
              </a:ext>
            </a:extLst>
          </p:cNvPr>
          <p:cNvSpPr/>
          <p:nvPr/>
        </p:nvSpPr>
        <p:spPr>
          <a:xfrm>
            <a:off x="5186954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F18A647-0D0A-4B68-9FB2-5E79385C28C1}"/>
              </a:ext>
            </a:extLst>
          </p:cNvPr>
          <p:cNvSpPr/>
          <p:nvPr/>
        </p:nvSpPr>
        <p:spPr>
          <a:xfrm>
            <a:off x="7316887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B82C787E-C20D-4281-9072-6FA0B4907C68}"/>
              </a:ext>
            </a:extLst>
          </p:cNvPr>
          <p:cNvSpPr/>
          <p:nvPr/>
        </p:nvSpPr>
        <p:spPr>
          <a:xfrm>
            <a:off x="9446820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3DE92E2-599B-4C91-9D53-CBBCC6CF89A8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4951167B-7796-44D9-9B1B-A25B6ED0861B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20D9C218-99DF-496D-975D-20FDF63B8D59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C6887E2-6081-4425-B343-445E73598C0A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FBE21A8D-AA2B-4C27-8D17-D4AE3CAB5CA6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A3C1B-9BB9-4767-B026-DDE2DBC8A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8877F-6525-428C-9CB0-C4EE86EF4E10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ED159770-66BC-4AE3-BEB4-54F35A1F67B8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F69CE0C1-3EA6-4DF5-A46D-A4663EA43E01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B5480-ABB2-4A40-8E11-0B6D42E81D87}"/>
              </a:ext>
            </a:extLst>
          </p:cNvPr>
          <p:cNvSpPr txBox="1"/>
          <p:nvPr/>
        </p:nvSpPr>
        <p:spPr>
          <a:xfrm>
            <a:off x="712188" y="3695684"/>
            <a:ext cx="2462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956834-584B-4E17-926C-D888DD976F2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2B6122-C066-4429-A8D0-943878B6458E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24B17A-EDA6-4909-A240-DBBC6DC80EF8}"/>
              </a:ext>
            </a:extLst>
          </p:cNvPr>
          <p:cNvSpPr/>
          <p:nvPr/>
        </p:nvSpPr>
        <p:spPr>
          <a:xfrm>
            <a:off x="7318263" y="4089126"/>
            <a:ext cx="817483" cy="8174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628EBF-41B8-4F16-ADAE-86673734B020}"/>
              </a:ext>
            </a:extLst>
          </p:cNvPr>
          <p:cNvSpPr/>
          <p:nvPr/>
        </p:nvSpPr>
        <p:spPr>
          <a:xfrm>
            <a:off x="5683459" y="5276720"/>
            <a:ext cx="817483" cy="817483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65E4F0-05BF-4090-A4E9-97D3BBB72136}"/>
              </a:ext>
            </a:extLst>
          </p:cNvPr>
          <p:cNvSpPr/>
          <p:nvPr/>
        </p:nvSpPr>
        <p:spPr>
          <a:xfrm>
            <a:off x="4622139" y="2110423"/>
            <a:ext cx="817483" cy="81748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80DE89-82FA-4EE8-9129-3805A6E6917E}"/>
              </a:ext>
            </a:extLst>
          </p:cNvPr>
          <p:cNvSpPr/>
          <p:nvPr/>
        </p:nvSpPr>
        <p:spPr>
          <a:xfrm>
            <a:off x="6696500" y="2110423"/>
            <a:ext cx="817483" cy="81748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EDD704-552D-4F4B-90EF-9A2B18498039}"/>
              </a:ext>
            </a:extLst>
          </p:cNvPr>
          <p:cNvSpPr/>
          <p:nvPr/>
        </p:nvSpPr>
        <p:spPr>
          <a:xfrm>
            <a:off x="3972802" y="4089126"/>
            <a:ext cx="817483" cy="817483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2F916-85AB-43E0-9A86-66F4028C19E4}"/>
              </a:ext>
            </a:extLst>
          </p:cNvPr>
          <p:cNvSpPr txBox="1"/>
          <p:nvPr/>
        </p:nvSpPr>
        <p:spPr>
          <a:xfrm>
            <a:off x="7338381" y="426703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9D6AC-DC97-4BF6-88F6-038466653CBC}"/>
              </a:ext>
            </a:extLst>
          </p:cNvPr>
          <p:cNvSpPr txBox="1"/>
          <p:nvPr/>
        </p:nvSpPr>
        <p:spPr>
          <a:xfrm>
            <a:off x="5703577" y="546002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33B2A-09D3-47B0-9CA4-F3B8E64D8524}"/>
              </a:ext>
            </a:extLst>
          </p:cNvPr>
          <p:cNvSpPr txBox="1"/>
          <p:nvPr/>
        </p:nvSpPr>
        <p:spPr>
          <a:xfrm>
            <a:off x="3992921" y="426703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88E98-C61B-46A9-AFA7-AEAB96E12C7D}"/>
              </a:ext>
            </a:extLst>
          </p:cNvPr>
          <p:cNvSpPr txBox="1"/>
          <p:nvPr/>
        </p:nvSpPr>
        <p:spPr>
          <a:xfrm>
            <a:off x="4642256" y="2288332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27FF6-428B-494B-86ED-895DF4F926E8}"/>
              </a:ext>
            </a:extLst>
          </p:cNvPr>
          <p:cNvSpPr txBox="1"/>
          <p:nvPr/>
        </p:nvSpPr>
        <p:spPr>
          <a:xfrm>
            <a:off x="6716618" y="2288332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BC0B19-7338-4BC4-BDD6-ED3256011DC4}"/>
              </a:ext>
            </a:extLst>
          </p:cNvPr>
          <p:cNvGrpSpPr/>
          <p:nvPr/>
        </p:nvGrpSpPr>
        <p:grpSpPr>
          <a:xfrm>
            <a:off x="4405580" y="2626644"/>
            <a:ext cx="3318402" cy="2728467"/>
            <a:chOff x="4519880" y="2540919"/>
            <a:chExt cx="3318402" cy="2728467"/>
          </a:xfrm>
        </p:grpSpPr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33EED471-02CE-437D-AA37-C50FF90B3179}"/>
                </a:ext>
              </a:extLst>
            </p:cNvPr>
            <p:cNvSpPr/>
            <p:nvPr/>
          </p:nvSpPr>
          <p:spPr>
            <a:xfrm rot="6467176">
              <a:off x="5876128" y="3521444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80EA3B92-958B-40AE-9717-2C0C6DD104F1}"/>
                </a:ext>
              </a:extLst>
            </p:cNvPr>
            <p:cNvSpPr/>
            <p:nvPr/>
          </p:nvSpPr>
          <p:spPr>
            <a:xfrm rot="10800503">
              <a:off x="5054332" y="4144172"/>
              <a:ext cx="2296903" cy="1117609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93C236E7-11EF-48A6-8F95-30A2C46EAEF6}"/>
                </a:ext>
              </a:extLst>
            </p:cNvPr>
            <p:cNvSpPr/>
            <p:nvPr/>
          </p:nvSpPr>
          <p:spPr>
            <a:xfrm rot="15144512">
              <a:off x="4215057" y="3562130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7B364603-97E5-4FD0-87AA-BC92BF19A541}"/>
                </a:ext>
              </a:extLst>
            </p:cNvPr>
            <p:cNvSpPr/>
            <p:nvPr/>
          </p:nvSpPr>
          <p:spPr>
            <a:xfrm rot="19384951">
              <a:off x="4519880" y="2567602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E368607B-BF36-4B5F-99D6-4DE5F57C127C}"/>
                </a:ext>
              </a:extLst>
            </p:cNvPr>
            <p:cNvSpPr/>
            <p:nvPr/>
          </p:nvSpPr>
          <p:spPr>
            <a:xfrm rot="2183320">
              <a:off x="5541379" y="2540919"/>
              <a:ext cx="2296903" cy="1117609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739B9B2-7796-4CCE-A216-D7B83BDC80B2}"/>
                </a:ext>
              </a:extLst>
            </p:cNvPr>
            <p:cNvSpPr/>
            <p:nvPr/>
          </p:nvSpPr>
          <p:spPr>
            <a:xfrm rot="6467176">
              <a:off x="7280527" y="3372781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BB49AFD-E7F2-42FC-947A-4E5DE0F4C735}"/>
                </a:ext>
              </a:extLst>
            </p:cNvPr>
            <p:cNvSpPr/>
            <p:nvPr/>
          </p:nvSpPr>
          <p:spPr>
            <a:xfrm rot="6467176">
              <a:off x="6843163" y="4736130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02CF699-AB48-47D0-87AC-BECEDAD573D8}"/>
                </a:ext>
              </a:extLst>
            </p:cNvPr>
            <p:cNvSpPr/>
            <p:nvPr/>
          </p:nvSpPr>
          <p:spPr>
            <a:xfrm rot="6467176">
              <a:off x="5400944" y="4773839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F9BF8317-09E5-41BC-B4FB-ACEB2DEE5469}"/>
                </a:ext>
              </a:extLst>
            </p:cNvPr>
            <p:cNvSpPr/>
            <p:nvPr/>
          </p:nvSpPr>
          <p:spPr>
            <a:xfrm rot="6467176">
              <a:off x="4973810" y="3396591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4CD7200-AF64-4046-BC36-43EE48C862B9}"/>
                </a:ext>
              </a:extLst>
            </p:cNvPr>
            <p:cNvSpPr/>
            <p:nvPr/>
          </p:nvSpPr>
          <p:spPr>
            <a:xfrm rot="6467176">
              <a:off x="6115355" y="2546875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1A671C6A-282E-46CA-9332-69A22B370D6D}"/>
                </a:ext>
              </a:extLst>
            </p:cNvPr>
            <p:cNvSpPr/>
            <p:nvPr/>
          </p:nvSpPr>
          <p:spPr>
            <a:xfrm rot="6467176">
              <a:off x="5006026" y="2796973"/>
              <a:ext cx="2177677" cy="2057720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그룹 9">
            <a:extLst>
              <a:ext uri="{FF2B5EF4-FFF2-40B4-BE49-F238E27FC236}">
                <a16:creationId xmlns:a16="http://schemas.microsoft.com/office/drawing/2014/main" id="{10DE12B4-687A-43D2-A3D4-5544CC523586}"/>
              </a:ext>
            </a:extLst>
          </p:cNvPr>
          <p:cNvGrpSpPr/>
          <p:nvPr/>
        </p:nvGrpSpPr>
        <p:grpSpPr>
          <a:xfrm>
            <a:off x="466725" y="4065786"/>
            <a:ext cx="3414073" cy="889046"/>
            <a:chOff x="680593" y="4644984"/>
            <a:chExt cx="1731166" cy="8890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0C2D63-36A8-4F7E-B5E7-C343A98AD0D6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030D53-E099-4202-A7C0-9C58507E0BED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2" name="그룹 9">
            <a:extLst>
              <a:ext uri="{FF2B5EF4-FFF2-40B4-BE49-F238E27FC236}">
                <a16:creationId xmlns:a16="http://schemas.microsoft.com/office/drawing/2014/main" id="{0E82F90D-4FB3-40D5-A674-E7A49145F321}"/>
              </a:ext>
            </a:extLst>
          </p:cNvPr>
          <p:cNvGrpSpPr/>
          <p:nvPr/>
        </p:nvGrpSpPr>
        <p:grpSpPr>
          <a:xfrm>
            <a:off x="1694041" y="1982308"/>
            <a:ext cx="2802280" cy="1073712"/>
            <a:chOff x="680593" y="4644984"/>
            <a:chExt cx="1731166" cy="107371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69F1A5-3D67-444D-92A8-A9924811DC13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7CBC81-FCB3-4C95-8724-897BEA94AE40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5" name="그룹 9">
            <a:extLst>
              <a:ext uri="{FF2B5EF4-FFF2-40B4-BE49-F238E27FC236}">
                <a16:creationId xmlns:a16="http://schemas.microsoft.com/office/drawing/2014/main" id="{0E7A458E-3D1A-4AF4-ADEF-7F6B019FB416}"/>
              </a:ext>
            </a:extLst>
          </p:cNvPr>
          <p:cNvGrpSpPr/>
          <p:nvPr/>
        </p:nvGrpSpPr>
        <p:grpSpPr>
          <a:xfrm>
            <a:off x="8211111" y="4065786"/>
            <a:ext cx="3418914" cy="889046"/>
            <a:chOff x="680593" y="4644984"/>
            <a:chExt cx="1731166" cy="8890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B75EB2-2FF5-4228-AAD7-496427DC4CD8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B57D2C-BD1A-4A94-BD18-D4E88760436B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48" name="그룹 9">
            <a:extLst>
              <a:ext uri="{FF2B5EF4-FFF2-40B4-BE49-F238E27FC236}">
                <a16:creationId xmlns:a16="http://schemas.microsoft.com/office/drawing/2014/main" id="{40808F3A-9D80-4C38-A9F8-39BA93027E75}"/>
              </a:ext>
            </a:extLst>
          </p:cNvPr>
          <p:cNvGrpSpPr/>
          <p:nvPr/>
        </p:nvGrpSpPr>
        <p:grpSpPr>
          <a:xfrm>
            <a:off x="7636763" y="1982308"/>
            <a:ext cx="2802280" cy="1073712"/>
            <a:chOff x="680593" y="4644984"/>
            <a:chExt cx="1731166" cy="10737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4A0C0E-DFDF-4491-A2DF-9C79F528CC87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153246-3F2C-4308-AFF3-784533218E5A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51" name="그룹 9">
            <a:extLst>
              <a:ext uri="{FF2B5EF4-FFF2-40B4-BE49-F238E27FC236}">
                <a16:creationId xmlns:a16="http://schemas.microsoft.com/office/drawing/2014/main" id="{6C9352D3-1170-4B80-8E03-87CC71E2F38F}"/>
              </a:ext>
            </a:extLst>
          </p:cNvPr>
          <p:cNvGrpSpPr/>
          <p:nvPr/>
        </p:nvGrpSpPr>
        <p:grpSpPr>
          <a:xfrm>
            <a:off x="7149895" y="5210727"/>
            <a:ext cx="2802280" cy="1073712"/>
            <a:chOff x="680593" y="4644984"/>
            <a:chExt cx="1731166" cy="10737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3317E2-3F8D-4B43-9FA5-8C07ADEE9871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2156C2-17E0-4B1B-B452-920FC3474349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3538668" y="1763925"/>
            <a:ext cx="247778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6197008" y="1763925"/>
            <a:ext cx="2477786" cy="4392488"/>
            <a:chOff x="545790" y="1772816"/>
            <a:chExt cx="2477786" cy="43924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8855348" y="1763925"/>
            <a:ext cx="247778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C2E5F5-99E0-4ECB-BB56-139876E69F4C}"/>
              </a:ext>
            </a:extLst>
          </p:cNvPr>
          <p:cNvSpPr txBox="1"/>
          <p:nvPr/>
        </p:nvSpPr>
        <p:spPr>
          <a:xfrm>
            <a:off x="3602788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C4128-F311-4CBC-9C8D-1A1CC4008DD4}"/>
              </a:ext>
            </a:extLst>
          </p:cNvPr>
          <p:cNvSpPr txBox="1"/>
          <p:nvPr/>
        </p:nvSpPr>
        <p:spPr>
          <a:xfrm>
            <a:off x="6252833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D6604-BC63-435D-A2D2-39B88437A897}"/>
              </a:ext>
            </a:extLst>
          </p:cNvPr>
          <p:cNvSpPr txBox="1"/>
          <p:nvPr/>
        </p:nvSpPr>
        <p:spPr>
          <a:xfrm>
            <a:off x="8861023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7368A-ABB9-42C4-93CB-8C8F6173E13F}"/>
              </a:ext>
            </a:extLst>
          </p:cNvPr>
          <p:cNvSpPr txBox="1"/>
          <p:nvPr/>
        </p:nvSpPr>
        <p:spPr>
          <a:xfrm>
            <a:off x="3882918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98166-448B-498D-AD19-1DBE66589181}"/>
              </a:ext>
            </a:extLst>
          </p:cNvPr>
          <p:cNvSpPr txBox="1"/>
          <p:nvPr/>
        </p:nvSpPr>
        <p:spPr>
          <a:xfrm>
            <a:off x="4189933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3B5A4-01C5-47D3-A7F9-B30ECB1671D7}"/>
              </a:ext>
            </a:extLst>
          </p:cNvPr>
          <p:cNvSpPr txBox="1"/>
          <p:nvPr/>
        </p:nvSpPr>
        <p:spPr>
          <a:xfrm>
            <a:off x="6848185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274760-E9A3-4AD2-897A-C33AC824D4B2}"/>
              </a:ext>
            </a:extLst>
          </p:cNvPr>
          <p:cNvSpPr txBox="1"/>
          <p:nvPr/>
        </p:nvSpPr>
        <p:spPr>
          <a:xfrm>
            <a:off x="9506437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2C56F3-3D40-4E7E-A5C4-C206ADA7BFE7}"/>
              </a:ext>
            </a:extLst>
          </p:cNvPr>
          <p:cNvGrpSpPr/>
          <p:nvPr/>
        </p:nvGrpSpPr>
        <p:grpSpPr>
          <a:xfrm>
            <a:off x="4112508" y="4178507"/>
            <a:ext cx="1574671" cy="1051276"/>
            <a:chOff x="1119629" y="4148692"/>
            <a:chExt cx="1574671" cy="1051276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710BB42C-E588-400C-B30F-47850AAD2799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627BBD-F703-4318-A53D-361209A9A585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25F27FBD-9EDA-43EE-B098-BA3822E10F8F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7703D-084F-4B6F-A22E-E6D5F68FA5AB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09E22E46-2CA6-4CC7-8575-433BFDAA8C1E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C3FE6C-6609-45BE-BCA2-19ADFB5DB054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0F425E-FFDD-43AC-B203-D4E561C3749E}"/>
              </a:ext>
            </a:extLst>
          </p:cNvPr>
          <p:cNvSpPr txBox="1"/>
          <p:nvPr/>
        </p:nvSpPr>
        <p:spPr>
          <a:xfrm>
            <a:off x="6528032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26B112-2B9E-43AD-8B0B-3E26D7D82A28}"/>
              </a:ext>
            </a:extLst>
          </p:cNvPr>
          <p:cNvGrpSpPr/>
          <p:nvPr/>
        </p:nvGrpSpPr>
        <p:grpSpPr>
          <a:xfrm>
            <a:off x="6757623" y="4178507"/>
            <a:ext cx="1574671" cy="1051276"/>
            <a:chOff x="1119629" y="4148692"/>
            <a:chExt cx="1574671" cy="1051276"/>
          </a:xfrm>
        </p:grpSpPr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FCB5F748-BA36-4A1F-AEA4-CAF17EE0CDB5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5BDCAD-539D-4BC8-990C-8C67D76452D9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8CA0F75F-8B5E-4799-836F-FDD2A4E804E5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4B365F-E19C-4DBE-9F15-D4FB7F5419CF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0B9C760D-DC6F-4EEC-9660-FFED99D25CCE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BF1200-1AB8-4CEE-AF3A-42F815AFD277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765C7F3-FBC5-45D1-BE85-5F407A6DEA3A}"/>
              </a:ext>
            </a:extLst>
          </p:cNvPr>
          <p:cNvSpPr txBox="1"/>
          <p:nvPr/>
        </p:nvSpPr>
        <p:spPr>
          <a:xfrm>
            <a:off x="9199598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173F96-63C1-43AB-AB64-DFBD915050AC}"/>
              </a:ext>
            </a:extLst>
          </p:cNvPr>
          <p:cNvGrpSpPr/>
          <p:nvPr/>
        </p:nvGrpSpPr>
        <p:grpSpPr>
          <a:xfrm>
            <a:off x="9429188" y="4178507"/>
            <a:ext cx="1574671" cy="1051276"/>
            <a:chOff x="1119629" y="4148692"/>
            <a:chExt cx="1574671" cy="1051276"/>
          </a:xfrm>
        </p:grpSpPr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C17FF449-6FEF-4C6C-96E9-585F5D38AE66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09F250-E053-4B42-8498-C6D4BBAEAD88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F7FC6B0D-D4E2-47A5-95B0-A9457847F835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20E35E-D9E3-4AA6-9463-498A562798C4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B9E444EB-FFB1-4A5B-8B22-06B186D187FC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5D4ED3-1A02-4E30-A396-4AF05224510F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840142" y="1763925"/>
            <a:ext cx="247778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3EEC9ED-EB81-4E5B-9D07-E9E44BD386F4}"/>
              </a:ext>
            </a:extLst>
          </p:cNvPr>
          <p:cNvSpPr txBox="1"/>
          <p:nvPr/>
        </p:nvSpPr>
        <p:spPr>
          <a:xfrm>
            <a:off x="904262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653574-5DC6-4FD3-B64F-5DC0C5117777}"/>
              </a:ext>
            </a:extLst>
          </p:cNvPr>
          <p:cNvSpPr txBox="1"/>
          <p:nvPr/>
        </p:nvSpPr>
        <p:spPr>
          <a:xfrm>
            <a:off x="1184392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BEB03D-AE8B-422A-B4EE-CD360EBEF741}"/>
              </a:ext>
            </a:extLst>
          </p:cNvPr>
          <p:cNvSpPr txBox="1"/>
          <p:nvPr/>
        </p:nvSpPr>
        <p:spPr>
          <a:xfrm>
            <a:off x="1491407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65D09DB6-7E7E-45C6-ACC0-036841891DA2}"/>
              </a:ext>
            </a:extLst>
          </p:cNvPr>
          <p:cNvGrpSpPr/>
          <p:nvPr/>
        </p:nvGrpSpPr>
        <p:grpSpPr>
          <a:xfrm>
            <a:off x="1413982" y="4178507"/>
            <a:ext cx="1574671" cy="1051276"/>
            <a:chOff x="1119629" y="4148692"/>
            <a:chExt cx="1574671" cy="1051276"/>
          </a:xfrm>
        </p:grpSpPr>
        <p:sp>
          <p:nvSpPr>
            <p:cNvPr id="57" name="L-Shape 26">
              <a:extLst>
                <a:ext uri="{FF2B5EF4-FFF2-40B4-BE49-F238E27FC236}">
                  <a16:creationId xmlns:a16="http://schemas.microsoft.com/office/drawing/2014/main" id="{9A3B7D0D-D19E-4E29-B4EC-9A825FC9D001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4CAB7D-FE5E-4155-B36E-BFF7342CFE3E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L-Shape 28">
              <a:extLst>
                <a:ext uri="{FF2B5EF4-FFF2-40B4-BE49-F238E27FC236}">
                  <a16:creationId xmlns:a16="http://schemas.microsoft.com/office/drawing/2014/main" id="{AB24FC09-C29C-469F-BD3F-1123825B7041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6C9333-3E09-4142-B33C-D3AD6E6D6B3B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L-Shape 30">
              <a:extLst>
                <a:ext uri="{FF2B5EF4-FFF2-40B4-BE49-F238E27FC236}">
                  <a16:creationId xmlns:a16="http://schemas.microsoft.com/office/drawing/2014/main" id="{28368FCB-DC1E-4C33-ADA5-DCE78EEC7DA8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358377-EA19-4F02-B606-8833F3685D7C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E90E9-F20F-462D-A971-06FC69939C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" name="Graphic 174">
            <a:extLst>
              <a:ext uri="{FF2B5EF4-FFF2-40B4-BE49-F238E27FC236}">
                <a16:creationId xmlns:a16="http://schemas.microsoft.com/office/drawing/2014/main" id="{290A0A63-22ED-40F8-AE7B-7B5FE1A9136A}"/>
              </a:ext>
            </a:extLst>
          </p:cNvPr>
          <p:cNvGrpSpPr/>
          <p:nvPr/>
        </p:nvGrpSpPr>
        <p:grpSpPr>
          <a:xfrm>
            <a:off x="7822093" y="1584481"/>
            <a:ext cx="1948072" cy="3128626"/>
            <a:chOff x="3960898" y="0"/>
            <a:chExt cx="4270203" cy="6858000"/>
          </a:xfrm>
          <a:solidFill>
            <a:schemeClr val="accent2">
              <a:alpha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A8C357-3F1B-4536-BE1C-FCF64392B17E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AE86A3-413A-423A-B9CB-1CC24308B1B6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CC8A3A-B6BB-4881-969F-B8188D1BF4B0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566B48-D3EA-4772-B6C8-752902989710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8B4F84-9346-4549-BFDA-C98C30C834EF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858755-0EE0-47DA-B3DE-91A09FEE91E5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AB38E8-D485-453D-9D3D-C70C52140B0E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3B8DAC-54ED-4EFB-8FBB-94527941F2EF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700A1D-AFD6-4DC2-BF61-146D64C0D6EF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E015F5-D433-4D6E-A68C-E109DCB911A7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71DFE08-2E85-4105-A7C4-262653CA2433}"/>
              </a:ext>
            </a:extLst>
          </p:cNvPr>
          <p:cNvSpPr txBox="1"/>
          <p:nvPr/>
        </p:nvSpPr>
        <p:spPr>
          <a:xfrm>
            <a:off x="846648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AC6916-DD26-4561-9C3C-82AF2D3AF629}"/>
              </a:ext>
            </a:extLst>
          </p:cNvPr>
          <p:cNvSpPr txBox="1"/>
          <p:nvPr/>
        </p:nvSpPr>
        <p:spPr>
          <a:xfrm>
            <a:off x="840853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5097E-F62A-4CC1-B3B9-C44591924DC3}"/>
              </a:ext>
            </a:extLst>
          </p:cNvPr>
          <p:cNvSpPr txBox="1"/>
          <p:nvPr/>
        </p:nvSpPr>
        <p:spPr>
          <a:xfrm>
            <a:off x="1058969" y="1979950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39E8CB-D6C7-4735-B804-FB17BAF34A55}"/>
              </a:ext>
            </a:extLst>
          </p:cNvPr>
          <p:cNvGrpSpPr/>
          <p:nvPr/>
        </p:nvGrpSpPr>
        <p:grpSpPr>
          <a:xfrm>
            <a:off x="1080391" y="3310935"/>
            <a:ext cx="3312368" cy="1477328"/>
            <a:chOff x="5375474" y="2822446"/>
            <a:chExt cx="3312368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1588D6-EF84-4745-8AF9-F2B635837AC0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E1F069-E755-4828-8CF2-9347DC12862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</a:t>
              </a:r>
              <a:r>
                <a:rPr lang="ko-KR" altLang="en-US" sz="1200" b="1" dirty="0">
                  <a:cs typeface="Arial" pitchFamily="34" charset="0"/>
                </a:rPr>
                <a:t> </a:t>
              </a:r>
              <a:r>
                <a:rPr lang="en-US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555A40B-94A1-4A3F-96DF-9C3BDAA15B33}"/>
              </a:ext>
            </a:extLst>
          </p:cNvPr>
          <p:cNvSpPr txBox="1"/>
          <p:nvPr/>
        </p:nvSpPr>
        <p:spPr>
          <a:xfrm>
            <a:off x="2818782" y="2473247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BD761-2927-4C34-8E2C-1F71F77A1C6B}"/>
              </a:ext>
            </a:extLst>
          </p:cNvPr>
          <p:cNvSpPr txBox="1"/>
          <p:nvPr/>
        </p:nvSpPr>
        <p:spPr>
          <a:xfrm>
            <a:off x="1080391" y="5370824"/>
            <a:ext cx="42370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0658AE-381B-4997-8B67-65EDAAF2103C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FFDB9-07AA-41FF-BC62-A87A7F6E98CF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6F02B829-637A-414A-AF6F-5B10EC0B6628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5A52CF1-1B85-4E9F-BECD-BBBBF2941B1A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CD79896-8D98-4E51-87D4-729A36C7C658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BEAF426-DF84-4713-B7F2-97B0F2CB245A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7A0F9E9-9FD6-4A1B-A618-0DBA1FBB80B1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AB5B8-5E98-41DE-9DC7-2A7F950253EF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CC0CBA-DFF1-40E0-9772-51E79E58FD1E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70CD3D35-2842-4159-89F8-6AE93881481D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6B91127-0BA2-45C2-B395-2E474B9C9549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F58B87-7185-4216-AFD7-03CD65AB0CC5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E9813881-A24F-4361-921A-5789E5E7FC66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9C66DA4-7088-48CB-A38D-4ECAA5B9BB97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B26533-1787-4B34-BC8A-0FA6089D9481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9CDDCB25-47B8-42D5-B514-6CA147FCC0C5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961395-F40C-497F-AFCD-3CD2CE154CF4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48BF7D-8C63-4A94-B917-5B391BD67BFE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955A8F4E-7A39-4690-B16C-9F44712CB267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F2A5C42-6C2D-4197-B672-0327DFAE1B1E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294BDA-22C6-4D27-8AE4-BA9C7F5B73AE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DDF73BC-FE28-47D2-9BC3-82319843AD4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ADC6010-FD62-4D47-BB35-771F1A983F18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12DB3B-3C55-4A77-88A2-920A13FFD227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0CD86-48CA-494D-A451-CE470EF880D2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0F0240-496F-47A7-8021-E08EC420779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52B60B-C378-4F2D-8D79-3BC26BF9A49D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A522-F81B-44A9-8A39-E7B4920F2C98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C28F43-2845-4EEF-A9A7-29F75109ADF2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B65AEB-83EB-4ABE-9CFD-EBADCCBBFD1B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F8FBE-6AE9-47A2-B7A0-9C43BAA891B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847E4-1095-4E86-BEF8-074CAB9BFB4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BED717-6CFF-4B54-BA81-1F0A03E1AA29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45A790-1996-4550-ADD8-00965243BA9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7B833D-438D-49D3-9F09-00F9C650975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A02AB9-3DA7-4C16-B2F5-97EED4EC6446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3077A7-38F8-4F1D-934D-1511FB613584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8EFCC3-2CF4-4BA4-86D6-5415B88BDAB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B8EE956F-D0F4-4889-93BB-78881185B4D5}"/>
              </a:ext>
            </a:extLst>
          </p:cNvPr>
          <p:cNvSpPr/>
          <p:nvPr/>
        </p:nvSpPr>
        <p:spPr>
          <a:xfrm>
            <a:off x="7546886" y="44595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CF3235F3-0FA7-485B-8B7B-D5FB7A46DC3F}"/>
              </a:ext>
            </a:extLst>
          </p:cNvPr>
          <p:cNvSpPr/>
          <p:nvPr/>
        </p:nvSpPr>
        <p:spPr>
          <a:xfrm rot="5400000">
            <a:off x="4289973" y="379005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65B49244-DCC8-41A5-AA8D-8B9FB451E41B}"/>
              </a:ext>
            </a:extLst>
          </p:cNvPr>
          <p:cNvSpPr/>
          <p:nvPr/>
        </p:nvSpPr>
        <p:spPr>
          <a:xfrm>
            <a:off x="7181410" y="2621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60FEF58-47F2-4DE2-8054-5F337778589B}"/>
              </a:ext>
            </a:extLst>
          </p:cNvPr>
          <p:cNvSpPr/>
          <p:nvPr/>
        </p:nvSpPr>
        <p:spPr>
          <a:xfrm flipH="1">
            <a:off x="5481118" y="53753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04B8C5B-B6F8-433D-8D4E-9C8BC4C0F127}"/>
              </a:ext>
            </a:extLst>
          </p:cNvPr>
          <p:cNvSpPr/>
          <p:nvPr/>
        </p:nvSpPr>
        <p:spPr>
          <a:xfrm>
            <a:off x="5168698" y="22842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B81961AF-D7B8-473D-8463-5965B61996C0}"/>
              </a:ext>
            </a:extLst>
          </p:cNvPr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675AFA-61AC-41BB-8267-1DDBA91298D5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AC66504D-2005-406C-865F-D0DE899D5D71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3B6FCE3-6A4C-4D0B-82C7-B025ADA1598B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BF0B95F-96EC-4620-A970-F9FD0508120B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1DBCAA69-18A6-468F-B4AD-350B44F0F124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439816DF-76F8-4817-AC1C-C1A5F165388E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62FBC461-ADBA-41F5-964F-A1E52F5E15C1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38">
            <a:extLst>
              <a:ext uri="{FF2B5EF4-FFF2-40B4-BE49-F238E27FC236}">
                <a16:creationId xmlns:a16="http://schemas.microsoft.com/office/drawing/2014/main" id="{AB0FAF0C-1567-48DC-85F9-C1C8648DA68D}"/>
              </a:ext>
            </a:extLst>
          </p:cNvPr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940C0A55-BB33-4DEB-952C-ED76442C4199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76131858-8B85-43D8-9E2F-90183A66301E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9D9461-0221-4248-AB0E-F1BC4F51D75C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69CD30E-39F6-4DA2-9B8A-476E7131C247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9125514A-8591-417D-B8CD-325FE7A3A2A0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D96172CD-115B-4816-8772-9146838D8EBD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사각형: 둥근 위쪽 모서리 27">
              <a:extLst>
                <a:ext uri="{FF2B5EF4-FFF2-40B4-BE49-F238E27FC236}">
                  <a16:creationId xmlns:a16="http://schemas.microsoft.com/office/drawing/2014/main" id="{41B9C0BA-7CF1-426C-AA69-62EF3375D615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사각형: 둥근 위쪽 모서리 33">
              <a:extLst>
                <a:ext uri="{FF2B5EF4-FFF2-40B4-BE49-F238E27FC236}">
                  <a16:creationId xmlns:a16="http://schemas.microsoft.com/office/drawing/2014/main" id="{61AAA9A3-F286-46FC-ABAE-082A5939F670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사각형: 둥근 위쪽 모서리 34">
              <a:extLst>
                <a:ext uri="{FF2B5EF4-FFF2-40B4-BE49-F238E27FC236}">
                  <a16:creationId xmlns:a16="http://schemas.microsoft.com/office/drawing/2014/main" id="{70B38D1C-E6D4-4D29-8A1B-8C1A9D9C06A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5">
              <a:extLst>
                <a:ext uri="{FF2B5EF4-FFF2-40B4-BE49-F238E27FC236}">
                  <a16:creationId xmlns:a16="http://schemas.microsoft.com/office/drawing/2014/main" id="{B644C770-FDEE-491B-9927-352F478DC61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6">
              <a:extLst>
                <a:ext uri="{FF2B5EF4-FFF2-40B4-BE49-F238E27FC236}">
                  <a16:creationId xmlns:a16="http://schemas.microsoft.com/office/drawing/2014/main" id="{1BF221BA-28EB-49D7-8C87-53A76A6DB74B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7">
              <a:extLst>
                <a:ext uri="{FF2B5EF4-FFF2-40B4-BE49-F238E27FC236}">
                  <a16:creationId xmlns:a16="http://schemas.microsoft.com/office/drawing/2014/main" id="{A2B20C70-58F0-4252-A9B7-2E80C5794DA8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FB79875-33E8-4DC2-B91C-DBDDA811C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83423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41">
            <a:extLst>
              <a:ext uri="{FF2B5EF4-FFF2-40B4-BE49-F238E27FC236}">
                <a16:creationId xmlns:a16="http://schemas.microsoft.com/office/drawing/2014/main" id="{C6A6005F-F820-44BA-AB9E-6DFF794CC3AE}"/>
              </a:ext>
            </a:extLst>
          </p:cNvPr>
          <p:cNvGrpSpPr/>
          <p:nvPr/>
        </p:nvGrpSpPr>
        <p:grpSpPr>
          <a:xfrm rot="584804">
            <a:off x="2767702" y="959231"/>
            <a:ext cx="4061563" cy="1085418"/>
            <a:chOff x="837065" y="3215210"/>
            <a:chExt cx="5524500" cy="1476375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68A551-70ED-4D50-AD93-1A8B55445ED0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2482AB-42EB-4F5A-8D84-8A4F97ABD8DE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6DD67-9944-4BE0-AED3-88A0F3654A1C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2D57DF-0942-47F7-A4EA-040FEC21DE18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59F4D09-4730-4F0A-8004-2312772CFBB6}"/>
              </a:ext>
            </a:extLst>
          </p:cNvPr>
          <p:cNvSpPr/>
          <p:nvPr/>
        </p:nvSpPr>
        <p:spPr>
          <a:xfrm>
            <a:off x="1429011" y="1333267"/>
            <a:ext cx="2974429" cy="873859"/>
          </a:xfrm>
          <a:custGeom>
            <a:avLst/>
            <a:gdLst>
              <a:gd name="connsiteX0" fmla="*/ 1034100 w 2158756"/>
              <a:gd name="connsiteY0" fmla="*/ 514074 h 634222"/>
              <a:gd name="connsiteX1" fmla="*/ 1028366 w 2158756"/>
              <a:gd name="connsiteY1" fmla="*/ 526974 h 634222"/>
              <a:gd name="connsiteX2" fmla="*/ 1061810 w 2158756"/>
              <a:gd name="connsiteY2" fmla="*/ 547995 h 634222"/>
              <a:gd name="connsiteX3" fmla="*/ 1034100 w 2158756"/>
              <a:gd name="connsiteY3" fmla="*/ 514074 h 634222"/>
              <a:gd name="connsiteX4" fmla="*/ 1963828 w 2158756"/>
              <a:gd name="connsiteY4" fmla="*/ 506908 h 634222"/>
              <a:gd name="connsiteX5" fmla="*/ 1990105 w 2158756"/>
              <a:gd name="connsiteY5" fmla="*/ 552773 h 634222"/>
              <a:gd name="connsiteX6" fmla="*/ 1963828 w 2158756"/>
              <a:gd name="connsiteY6" fmla="*/ 506908 h 634222"/>
              <a:gd name="connsiteX7" fmla="*/ 2025460 w 2158756"/>
              <a:gd name="connsiteY7" fmla="*/ 355934 h 634222"/>
              <a:gd name="connsiteX8" fmla="*/ 1982461 w 2158756"/>
              <a:gd name="connsiteY8" fmla="*/ 501652 h 634222"/>
              <a:gd name="connsiteX9" fmla="*/ 2008260 w 2158756"/>
              <a:gd name="connsiteY9" fmla="*/ 537485 h 634222"/>
              <a:gd name="connsiteX10" fmla="*/ 2035493 w 2158756"/>
              <a:gd name="connsiteY10" fmla="*/ 502130 h 634222"/>
              <a:gd name="connsiteX11" fmla="*/ 2025460 w 2158756"/>
              <a:gd name="connsiteY11" fmla="*/ 355934 h 634222"/>
              <a:gd name="connsiteX12" fmla="*/ 1093820 w 2158756"/>
              <a:gd name="connsiteY12" fmla="*/ 354979 h 634222"/>
              <a:gd name="connsiteX13" fmla="*/ 1062288 w 2158756"/>
              <a:gd name="connsiteY13" fmla="*/ 414221 h 634222"/>
              <a:gd name="connsiteX14" fmla="*/ 1055121 w 2158756"/>
              <a:gd name="connsiteY14" fmla="*/ 511685 h 634222"/>
              <a:gd name="connsiteX15" fmla="*/ 1079487 w 2158756"/>
              <a:gd name="connsiteY15" fmla="*/ 538440 h 634222"/>
              <a:gd name="connsiteX16" fmla="*/ 1102420 w 2158756"/>
              <a:gd name="connsiteY16" fmla="*/ 514074 h 634222"/>
              <a:gd name="connsiteX17" fmla="*/ 1109586 w 2158756"/>
              <a:gd name="connsiteY17" fmla="*/ 486364 h 634222"/>
              <a:gd name="connsiteX18" fmla="*/ 1093820 w 2158756"/>
              <a:gd name="connsiteY18" fmla="*/ 354979 h 634222"/>
              <a:gd name="connsiteX19" fmla="*/ 1311621 w 2158756"/>
              <a:gd name="connsiteY19" fmla="*/ 313354 h 634222"/>
              <a:gd name="connsiteX20" fmla="*/ 1303081 w 2158756"/>
              <a:gd name="connsiteY20" fmla="*/ 322969 h 634222"/>
              <a:gd name="connsiteX21" fmla="*/ 1281104 w 2158756"/>
              <a:gd name="connsiteY21" fmla="*/ 385078 h 634222"/>
              <a:gd name="connsiteX22" fmla="*/ 1324102 w 2158756"/>
              <a:gd name="connsiteY22" fmla="*/ 334435 h 634222"/>
              <a:gd name="connsiteX23" fmla="*/ 1324102 w 2158756"/>
              <a:gd name="connsiteY23" fmla="*/ 313413 h 634222"/>
              <a:gd name="connsiteX24" fmla="*/ 1311621 w 2158756"/>
              <a:gd name="connsiteY24" fmla="*/ 313354 h 634222"/>
              <a:gd name="connsiteX25" fmla="*/ 1002567 w 2158756"/>
              <a:gd name="connsiteY25" fmla="*/ 239837 h 634222"/>
              <a:gd name="connsiteX26" fmla="*/ 1027889 w 2158756"/>
              <a:gd name="connsiteY26" fmla="*/ 261814 h 634222"/>
              <a:gd name="connsiteX27" fmla="*/ 998745 w 2158756"/>
              <a:gd name="connsiteY27" fmla="*/ 295258 h 634222"/>
              <a:gd name="connsiteX28" fmla="*/ 971990 w 2158756"/>
              <a:gd name="connsiteY28" fmla="*/ 270892 h 634222"/>
              <a:gd name="connsiteX29" fmla="*/ 1002567 w 2158756"/>
              <a:gd name="connsiteY29" fmla="*/ 239837 h 634222"/>
              <a:gd name="connsiteX30" fmla="*/ 1388601 w 2158756"/>
              <a:gd name="connsiteY30" fmla="*/ 171040 h 634222"/>
              <a:gd name="connsiteX31" fmla="*/ 1371401 w 2158756"/>
              <a:gd name="connsiteY31" fmla="*/ 182984 h 634222"/>
              <a:gd name="connsiteX32" fmla="*/ 1327924 w 2158756"/>
              <a:gd name="connsiteY32" fmla="*/ 265637 h 634222"/>
              <a:gd name="connsiteX33" fmla="*/ 1329358 w 2158756"/>
              <a:gd name="connsiteY33" fmla="*/ 290481 h 634222"/>
              <a:gd name="connsiteX34" fmla="*/ 1354679 w 2158756"/>
              <a:gd name="connsiteY34" fmla="*/ 281881 h 634222"/>
              <a:gd name="connsiteX35" fmla="*/ 1394811 w 2158756"/>
              <a:gd name="connsiteY35" fmla="*/ 191106 h 634222"/>
              <a:gd name="connsiteX36" fmla="*/ 1388601 w 2158756"/>
              <a:gd name="connsiteY36" fmla="*/ 171040 h 634222"/>
              <a:gd name="connsiteX37" fmla="*/ 391030 w 2158756"/>
              <a:gd name="connsiteY37" fmla="*/ 40610 h 634222"/>
              <a:gd name="connsiteX38" fmla="*/ 130649 w 2158756"/>
              <a:gd name="connsiteY38" fmla="*/ 187284 h 634222"/>
              <a:gd name="connsiteX39" fmla="*/ 133993 w 2158756"/>
              <a:gd name="connsiteY39" fmla="*/ 225982 h 634222"/>
              <a:gd name="connsiteX40" fmla="*/ 335609 w 2158756"/>
              <a:gd name="connsiteY40" fmla="*/ 326313 h 634222"/>
              <a:gd name="connsiteX41" fmla="*/ 475594 w 2158756"/>
              <a:gd name="connsiteY41" fmla="*/ 276148 h 634222"/>
              <a:gd name="connsiteX42" fmla="*/ 520026 w 2158756"/>
              <a:gd name="connsiteY42" fmla="*/ 121352 h 634222"/>
              <a:gd name="connsiteX43" fmla="*/ 391030 w 2158756"/>
              <a:gd name="connsiteY43" fmla="*/ 40610 h 634222"/>
              <a:gd name="connsiteX44" fmla="*/ 87172 w 2158756"/>
              <a:gd name="connsiteY44" fmla="*/ 0 h 634222"/>
              <a:gd name="connsiteX45" fmla="*/ 95772 w 2158756"/>
              <a:gd name="connsiteY45" fmla="*/ 23888 h 634222"/>
              <a:gd name="connsiteX46" fmla="*/ 96727 w 2158756"/>
              <a:gd name="connsiteY46" fmla="*/ 85042 h 634222"/>
              <a:gd name="connsiteX47" fmla="*/ 107716 w 2158756"/>
              <a:gd name="connsiteY47" fmla="*/ 126130 h 634222"/>
              <a:gd name="connsiteX48" fmla="*/ 138293 w 2158756"/>
              <a:gd name="connsiteY48" fmla="*/ 102242 h 634222"/>
              <a:gd name="connsiteX49" fmla="*/ 436895 w 2158756"/>
              <a:gd name="connsiteY49" fmla="*/ 19588 h 634222"/>
              <a:gd name="connsiteX50" fmla="*/ 557769 w 2158756"/>
              <a:gd name="connsiteY50" fmla="*/ 127085 h 634222"/>
              <a:gd name="connsiteX51" fmla="*/ 497571 w 2158756"/>
              <a:gd name="connsiteY51" fmla="*/ 288570 h 634222"/>
              <a:gd name="connsiteX52" fmla="*/ 122049 w 2158756"/>
              <a:gd name="connsiteY52" fmla="*/ 247482 h 634222"/>
              <a:gd name="connsiteX53" fmla="*/ 91950 w 2158756"/>
              <a:gd name="connsiteY53" fmla="*/ 249393 h 634222"/>
              <a:gd name="connsiteX54" fmla="*/ 50384 w 2158756"/>
              <a:gd name="connsiteY54" fmla="*/ 469642 h 634222"/>
              <a:gd name="connsiteX55" fmla="*/ 202791 w 2158756"/>
              <a:gd name="connsiteY55" fmla="*/ 607238 h 634222"/>
              <a:gd name="connsiteX56" fmla="*/ 492316 w 2158756"/>
              <a:gd name="connsiteY56" fmla="*/ 444321 h 634222"/>
              <a:gd name="connsiteX57" fmla="*/ 626567 w 2158756"/>
              <a:gd name="connsiteY57" fmla="*/ 179162 h 634222"/>
              <a:gd name="connsiteX58" fmla="*/ 663355 w 2158756"/>
              <a:gd name="connsiteY58" fmla="*/ 135685 h 634222"/>
              <a:gd name="connsiteX59" fmla="*/ 693932 w 2158756"/>
              <a:gd name="connsiteY59" fmla="*/ 137596 h 634222"/>
              <a:gd name="connsiteX60" fmla="*/ 687721 w 2158756"/>
              <a:gd name="connsiteY60" fmla="*/ 162918 h 634222"/>
              <a:gd name="connsiteX61" fmla="*/ 562069 w 2158756"/>
              <a:gd name="connsiteY61" fmla="*/ 388900 h 634222"/>
              <a:gd name="connsiteX62" fmla="*/ 550125 w 2158756"/>
              <a:gd name="connsiteY62" fmla="*/ 427121 h 634222"/>
              <a:gd name="connsiteX63" fmla="*/ 585957 w 2158756"/>
              <a:gd name="connsiteY63" fmla="*/ 394155 h 634222"/>
              <a:gd name="connsiteX64" fmla="*/ 685332 w 2158756"/>
              <a:gd name="connsiteY64" fmla="*/ 334435 h 634222"/>
              <a:gd name="connsiteX65" fmla="*/ 706354 w 2158756"/>
              <a:gd name="connsiteY65" fmla="*/ 334435 h 634222"/>
              <a:gd name="connsiteX66" fmla="*/ 702054 w 2158756"/>
              <a:gd name="connsiteY66" fmla="*/ 354979 h 634222"/>
              <a:gd name="connsiteX67" fmla="*/ 651411 w 2158756"/>
              <a:gd name="connsiteY67" fmla="*/ 456265 h 634222"/>
              <a:gd name="connsiteX68" fmla="*/ 631823 w 2158756"/>
              <a:gd name="connsiteY68" fmla="*/ 510730 h 634222"/>
              <a:gd name="connsiteX69" fmla="*/ 639467 w 2158756"/>
              <a:gd name="connsiteY69" fmla="*/ 545129 h 634222"/>
              <a:gd name="connsiteX70" fmla="*/ 671955 w 2158756"/>
              <a:gd name="connsiteY70" fmla="*/ 530318 h 634222"/>
              <a:gd name="connsiteX71" fmla="*/ 696799 w 2158756"/>
              <a:gd name="connsiteY71" fmla="*/ 496397 h 634222"/>
              <a:gd name="connsiteX72" fmla="*/ 784229 w 2158756"/>
              <a:gd name="connsiteY72" fmla="*/ 285225 h 634222"/>
              <a:gd name="connsiteX73" fmla="*/ 804295 w 2158756"/>
              <a:gd name="connsiteY73" fmla="*/ 247960 h 634222"/>
              <a:gd name="connsiteX74" fmla="*/ 826272 w 2158756"/>
              <a:gd name="connsiteY74" fmla="*/ 257993 h 634222"/>
              <a:gd name="connsiteX75" fmla="*/ 824362 w 2158756"/>
              <a:gd name="connsiteY75" fmla="*/ 306725 h 634222"/>
              <a:gd name="connsiteX76" fmla="*/ 806684 w 2158756"/>
              <a:gd name="connsiteY76" fmla="*/ 333002 h 634222"/>
              <a:gd name="connsiteX77" fmla="*/ 861627 w 2158756"/>
              <a:gd name="connsiteY77" fmla="*/ 337301 h 634222"/>
              <a:gd name="connsiteX78" fmla="*/ 884560 w 2158756"/>
              <a:gd name="connsiteY78" fmla="*/ 370745 h 634222"/>
              <a:gd name="connsiteX79" fmla="*/ 833439 w 2158756"/>
              <a:gd name="connsiteY79" fmla="*/ 482064 h 634222"/>
              <a:gd name="connsiteX80" fmla="*/ 832483 w 2158756"/>
              <a:gd name="connsiteY80" fmla="*/ 537007 h 634222"/>
              <a:gd name="connsiteX81" fmla="*/ 877393 w 2158756"/>
              <a:gd name="connsiteY81" fmla="*/ 504519 h 634222"/>
              <a:gd name="connsiteX82" fmla="*/ 948102 w 2158756"/>
              <a:gd name="connsiteY82" fmla="*/ 343035 h 634222"/>
              <a:gd name="connsiteX83" fmla="*/ 984412 w 2158756"/>
              <a:gd name="connsiteY83" fmla="*/ 325835 h 634222"/>
              <a:gd name="connsiteX84" fmla="*/ 993490 w 2158756"/>
              <a:gd name="connsiteY84" fmla="*/ 353068 h 634222"/>
              <a:gd name="connsiteX85" fmla="*/ 943325 w 2158756"/>
              <a:gd name="connsiteY85" fmla="*/ 472031 h 634222"/>
              <a:gd name="connsiteX86" fmla="*/ 935203 w 2158756"/>
              <a:gd name="connsiteY86" fmla="*/ 493053 h 634222"/>
              <a:gd name="connsiteX87" fmla="*/ 941891 w 2158756"/>
              <a:gd name="connsiteY87" fmla="*/ 541307 h 634222"/>
              <a:gd name="connsiteX88" fmla="*/ 990623 w 2158756"/>
              <a:gd name="connsiteY88" fmla="*/ 514074 h 634222"/>
              <a:gd name="connsiteX89" fmla="*/ 1094298 w 2158756"/>
              <a:gd name="connsiteY89" fmla="*/ 325835 h 634222"/>
              <a:gd name="connsiteX90" fmla="*/ 1175996 w 2158756"/>
              <a:gd name="connsiteY90" fmla="*/ 294303 h 634222"/>
              <a:gd name="connsiteX91" fmla="*/ 1127742 w 2158756"/>
              <a:gd name="connsiteY91" fmla="*/ 316758 h 634222"/>
              <a:gd name="connsiteX92" fmla="*/ 1130130 w 2158756"/>
              <a:gd name="connsiteY92" fmla="*/ 386033 h 634222"/>
              <a:gd name="connsiteX93" fmla="*/ 1147330 w 2158756"/>
              <a:gd name="connsiteY93" fmla="*/ 428077 h 634222"/>
              <a:gd name="connsiteX94" fmla="*/ 1113886 w 2158756"/>
              <a:gd name="connsiteY94" fmla="*/ 545129 h 634222"/>
              <a:gd name="connsiteX95" fmla="*/ 1161185 w 2158756"/>
              <a:gd name="connsiteY95" fmla="*/ 528407 h 634222"/>
              <a:gd name="connsiteX96" fmla="*/ 1219950 w 2158756"/>
              <a:gd name="connsiteY96" fmla="*/ 429032 h 634222"/>
              <a:gd name="connsiteX97" fmla="*/ 1246227 w 2158756"/>
              <a:gd name="connsiteY97" fmla="*/ 352590 h 634222"/>
              <a:gd name="connsiteX98" fmla="*/ 1227116 w 2158756"/>
              <a:gd name="connsiteY98" fmla="*/ 307680 h 634222"/>
              <a:gd name="connsiteX99" fmla="*/ 1229983 w 2158756"/>
              <a:gd name="connsiteY99" fmla="*/ 297647 h 634222"/>
              <a:gd name="connsiteX100" fmla="*/ 1296870 w 2158756"/>
              <a:gd name="connsiteY100" fmla="*/ 238882 h 634222"/>
              <a:gd name="connsiteX101" fmla="*/ 1349424 w 2158756"/>
              <a:gd name="connsiteY101" fmla="*/ 157662 h 634222"/>
              <a:gd name="connsiteX102" fmla="*/ 1397678 w 2158756"/>
              <a:gd name="connsiteY102" fmla="*/ 141418 h 634222"/>
              <a:gd name="connsiteX103" fmla="*/ 1409622 w 2158756"/>
              <a:gd name="connsiteY103" fmla="*/ 193494 h 634222"/>
              <a:gd name="connsiteX104" fmla="*/ 1383823 w 2158756"/>
              <a:gd name="connsiteY104" fmla="*/ 256082 h 634222"/>
              <a:gd name="connsiteX105" fmla="*/ 1397200 w 2158756"/>
              <a:gd name="connsiteY105" fmla="*/ 296692 h 634222"/>
              <a:gd name="connsiteX106" fmla="*/ 1394811 w 2158756"/>
              <a:gd name="connsiteY106" fmla="*/ 305291 h 634222"/>
              <a:gd name="connsiteX107" fmla="*/ 1324102 w 2158756"/>
              <a:gd name="connsiteY107" fmla="*/ 357368 h 634222"/>
              <a:gd name="connsiteX108" fmla="*/ 1293048 w 2158756"/>
              <a:gd name="connsiteY108" fmla="*/ 394633 h 634222"/>
              <a:gd name="connsiteX109" fmla="*/ 1246705 w 2158756"/>
              <a:gd name="connsiteY109" fmla="*/ 504519 h 634222"/>
              <a:gd name="connsiteX110" fmla="*/ 1259127 w 2158756"/>
              <a:gd name="connsiteY110" fmla="*/ 538440 h 634222"/>
              <a:gd name="connsiteX111" fmla="*/ 1294481 w 2158756"/>
              <a:gd name="connsiteY111" fmla="*/ 530318 h 634222"/>
              <a:gd name="connsiteX112" fmla="*/ 1362801 w 2158756"/>
              <a:gd name="connsiteY112" fmla="*/ 433332 h 634222"/>
              <a:gd name="connsiteX113" fmla="*/ 1405800 w 2158756"/>
              <a:gd name="connsiteY113" fmla="*/ 353545 h 634222"/>
              <a:gd name="connsiteX114" fmla="*/ 1430166 w 2158756"/>
              <a:gd name="connsiteY114" fmla="*/ 328224 h 634222"/>
              <a:gd name="connsiteX115" fmla="*/ 1460743 w 2158756"/>
              <a:gd name="connsiteY115" fmla="*/ 328702 h 634222"/>
              <a:gd name="connsiteX116" fmla="*/ 1452621 w 2158756"/>
              <a:gd name="connsiteY116" fmla="*/ 352590 h 634222"/>
              <a:gd name="connsiteX117" fmla="*/ 1415833 w 2158756"/>
              <a:gd name="connsiteY117" fmla="*/ 426643 h 634222"/>
              <a:gd name="connsiteX118" fmla="*/ 1482720 w 2158756"/>
              <a:gd name="connsiteY118" fmla="*/ 367401 h 634222"/>
              <a:gd name="connsiteX119" fmla="*/ 1499919 w 2158756"/>
              <a:gd name="connsiteY119" fmla="*/ 352590 h 634222"/>
              <a:gd name="connsiteX120" fmla="*/ 1557251 w 2158756"/>
              <a:gd name="connsiteY120" fmla="*/ 335868 h 634222"/>
              <a:gd name="connsiteX121" fmla="*/ 1550563 w 2158756"/>
              <a:gd name="connsiteY121" fmla="*/ 390333 h 634222"/>
              <a:gd name="connsiteX122" fmla="*/ 1535752 w 2158756"/>
              <a:gd name="connsiteY122" fmla="*/ 429510 h 634222"/>
              <a:gd name="connsiteX123" fmla="*/ 1580662 w 2158756"/>
              <a:gd name="connsiteY123" fmla="*/ 389378 h 634222"/>
              <a:gd name="connsiteX124" fmla="*/ 1665703 w 2158756"/>
              <a:gd name="connsiteY124" fmla="*/ 336824 h 634222"/>
              <a:gd name="connsiteX125" fmla="*/ 1690069 w 2158756"/>
              <a:gd name="connsiteY125" fmla="*/ 334435 h 634222"/>
              <a:gd name="connsiteX126" fmla="*/ 1685770 w 2158756"/>
              <a:gd name="connsiteY126" fmla="*/ 360234 h 634222"/>
              <a:gd name="connsiteX127" fmla="*/ 1621749 w 2158756"/>
              <a:gd name="connsiteY127" fmla="*/ 501175 h 634222"/>
              <a:gd name="connsiteX128" fmla="*/ 1626527 w 2158756"/>
              <a:gd name="connsiteY128" fmla="*/ 541785 h 634222"/>
              <a:gd name="connsiteX129" fmla="*/ 1664748 w 2158756"/>
              <a:gd name="connsiteY129" fmla="*/ 524585 h 634222"/>
              <a:gd name="connsiteX130" fmla="*/ 1716824 w 2158756"/>
              <a:gd name="connsiteY130" fmla="*/ 436199 h 634222"/>
              <a:gd name="connsiteX131" fmla="*/ 1839132 w 2158756"/>
              <a:gd name="connsiteY131" fmla="*/ 315324 h 634222"/>
              <a:gd name="connsiteX132" fmla="*/ 1908407 w 2158756"/>
              <a:gd name="connsiteY132" fmla="*/ 319624 h 634222"/>
              <a:gd name="connsiteX133" fmla="*/ 1928474 w 2158756"/>
              <a:gd name="connsiteY133" fmla="*/ 349723 h 634222"/>
              <a:gd name="connsiteX134" fmla="*/ 1816677 w 2158756"/>
              <a:gd name="connsiteY134" fmla="*/ 369312 h 634222"/>
              <a:gd name="connsiteX135" fmla="*/ 1739757 w 2158756"/>
              <a:gd name="connsiteY135" fmla="*/ 491619 h 634222"/>
              <a:gd name="connsiteX136" fmla="*/ 1746923 w 2158756"/>
              <a:gd name="connsiteY136" fmla="*/ 538440 h 634222"/>
              <a:gd name="connsiteX137" fmla="*/ 1788966 w 2158756"/>
              <a:gd name="connsiteY137" fmla="*/ 522196 h 634222"/>
              <a:gd name="connsiteX138" fmla="*/ 1865887 w 2158756"/>
              <a:gd name="connsiteY138" fmla="*/ 407055 h 634222"/>
              <a:gd name="connsiteX139" fmla="*/ 1906974 w 2158756"/>
              <a:gd name="connsiteY139" fmla="*/ 369789 h 634222"/>
              <a:gd name="connsiteX140" fmla="*/ 1928474 w 2158756"/>
              <a:gd name="connsiteY140" fmla="*/ 374089 h 634222"/>
              <a:gd name="connsiteX141" fmla="*/ 1924651 w 2158756"/>
              <a:gd name="connsiteY141" fmla="*/ 394633 h 634222"/>
              <a:gd name="connsiteX142" fmla="*/ 1879742 w 2158756"/>
              <a:gd name="connsiteY142" fmla="*/ 491141 h 634222"/>
              <a:gd name="connsiteX143" fmla="*/ 1874964 w 2158756"/>
              <a:gd name="connsiteY143" fmla="*/ 526018 h 634222"/>
              <a:gd name="connsiteX144" fmla="*/ 1896463 w 2158756"/>
              <a:gd name="connsiteY144" fmla="*/ 537962 h 634222"/>
              <a:gd name="connsiteX145" fmla="*/ 1917007 w 2158756"/>
              <a:gd name="connsiteY145" fmla="*/ 517896 h 634222"/>
              <a:gd name="connsiteX146" fmla="*/ 2008260 w 2158756"/>
              <a:gd name="connsiteY146" fmla="*/ 355934 h 634222"/>
              <a:gd name="connsiteX147" fmla="*/ 2044092 w 2158756"/>
              <a:gd name="connsiteY147" fmla="*/ 299080 h 634222"/>
              <a:gd name="connsiteX148" fmla="*/ 2104769 w 2158756"/>
              <a:gd name="connsiteY148" fmla="*/ 291914 h 634222"/>
              <a:gd name="connsiteX149" fmla="*/ 2056037 w 2158756"/>
              <a:gd name="connsiteY149" fmla="*/ 376000 h 634222"/>
              <a:gd name="connsiteX150" fmla="*/ 2068458 w 2158756"/>
              <a:gd name="connsiteY150" fmla="*/ 405622 h 634222"/>
              <a:gd name="connsiteX151" fmla="*/ 2045048 w 2158756"/>
              <a:gd name="connsiteY151" fmla="*/ 548951 h 634222"/>
              <a:gd name="connsiteX152" fmla="*/ 2113846 w 2158756"/>
              <a:gd name="connsiteY152" fmla="*/ 500697 h 634222"/>
              <a:gd name="connsiteX153" fmla="*/ 2158756 w 2158756"/>
              <a:gd name="connsiteY153" fmla="*/ 427599 h 634222"/>
              <a:gd name="connsiteX154" fmla="*/ 2119101 w 2158756"/>
              <a:gd name="connsiteY154" fmla="*/ 516941 h 634222"/>
              <a:gd name="connsiteX155" fmla="*/ 2053170 w 2158756"/>
              <a:gd name="connsiteY155" fmla="*/ 560895 h 634222"/>
              <a:gd name="connsiteX156" fmla="*/ 2002049 w 2158756"/>
              <a:gd name="connsiteY156" fmla="*/ 563762 h 634222"/>
              <a:gd name="connsiteX157" fmla="*/ 1963828 w 2158756"/>
              <a:gd name="connsiteY157" fmla="*/ 562806 h 634222"/>
              <a:gd name="connsiteX158" fmla="*/ 1905541 w 2158756"/>
              <a:gd name="connsiteY158" fmla="*/ 548951 h 634222"/>
              <a:gd name="connsiteX159" fmla="*/ 1866842 w 2158756"/>
              <a:gd name="connsiteY159" fmla="*/ 563762 h 634222"/>
              <a:gd name="connsiteX160" fmla="*/ 1832921 w 2158756"/>
              <a:gd name="connsiteY160" fmla="*/ 488275 h 634222"/>
              <a:gd name="connsiteX161" fmla="*/ 1798044 w 2158756"/>
              <a:gd name="connsiteY161" fmla="*/ 529363 h 634222"/>
              <a:gd name="connsiteX162" fmla="*/ 1695803 w 2158756"/>
              <a:gd name="connsiteY162" fmla="*/ 512163 h 634222"/>
              <a:gd name="connsiteX163" fmla="*/ 1658537 w 2158756"/>
              <a:gd name="connsiteY163" fmla="*/ 546084 h 634222"/>
              <a:gd name="connsiteX164" fmla="*/ 1593083 w 2158756"/>
              <a:gd name="connsiteY164" fmla="*/ 555640 h 634222"/>
              <a:gd name="connsiteX165" fmla="*/ 1576362 w 2158756"/>
              <a:gd name="connsiteY165" fmla="*/ 494964 h 634222"/>
              <a:gd name="connsiteX166" fmla="*/ 1616494 w 2158756"/>
              <a:gd name="connsiteY166" fmla="*/ 410877 h 634222"/>
              <a:gd name="connsiteX167" fmla="*/ 1620316 w 2158756"/>
              <a:gd name="connsiteY167" fmla="*/ 386989 h 634222"/>
              <a:gd name="connsiteX168" fmla="*/ 1594517 w 2158756"/>
              <a:gd name="connsiteY168" fmla="*/ 390811 h 634222"/>
              <a:gd name="connsiteX169" fmla="*/ 1480331 w 2158756"/>
              <a:gd name="connsiteY169" fmla="*/ 533662 h 634222"/>
              <a:gd name="connsiteX170" fmla="*/ 1461221 w 2158756"/>
              <a:gd name="connsiteY170" fmla="*/ 555162 h 634222"/>
              <a:gd name="connsiteX171" fmla="*/ 1447843 w 2158756"/>
              <a:gd name="connsiteY171" fmla="*/ 522674 h 634222"/>
              <a:gd name="connsiteX172" fmla="*/ 1482242 w 2158756"/>
              <a:gd name="connsiteY172" fmla="*/ 429032 h 634222"/>
              <a:gd name="connsiteX173" fmla="*/ 1492753 w 2158756"/>
              <a:gd name="connsiteY173" fmla="*/ 401800 h 634222"/>
              <a:gd name="connsiteX174" fmla="*/ 1491320 w 2158756"/>
              <a:gd name="connsiteY174" fmla="*/ 386989 h 634222"/>
              <a:gd name="connsiteX175" fmla="*/ 1474120 w 2158756"/>
              <a:gd name="connsiteY175" fmla="*/ 389378 h 634222"/>
              <a:gd name="connsiteX176" fmla="*/ 1416789 w 2158756"/>
              <a:gd name="connsiteY176" fmla="*/ 446232 h 634222"/>
              <a:gd name="connsiteX177" fmla="*/ 1356590 w 2158756"/>
              <a:gd name="connsiteY177" fmla="*/ 537962 h 634222"/>
              <a:gd name="connsiteX178" fmla="*/ 1306425 w 2158756"/>
              <a:gd name="connsiteY178" fmla="*/ 549429 h 634222"/>
              <a:gd name="connsiteX179" fmla="*/ 1298781 w 2158756"/>
              <a:gd name="connsiteY179" fmla="*/ 547995 h 634222"/>
              <a:gd name="connsiteX180" fmla="*/ 1199406 w 2158756"/>
              <a:gd name="connsiteY180" fmla="*/ 502608 h 634222"/>
              <a:gd name="connsiteX181" fmla="*/ 1068499 w 2158756"/>
              <a:gd name="connsiteY181" fmla="*/ 562806 h 634222"/>
              <a:gd name="connsiteX182" fmla="*/ 1011167 w 2158756"/>
              <a:gd name="connsiteY182" fmla="*/ 546562 h 634222"/>
              <a:gd name="connsiteX183" fmla="*/ 978679 w 2158756"/>
              <a:gd name="connsiteY183" fmla="*/ 546084 h 634222"/>
              <a:gd name="connsiteX184" fmla="*/ 896981 w 2158756"/>
              <a:gd name="connsiteY184" fmla="*/ 528885 h 634222"/>
              <a:gd name="connsiteX185" fmla="*/ 875482 w 2158756"/>
              <a:gd name="connsiteY185" fmla="*/ 525063 h 634222"/>
              <a:gd name="connsiteX186" fmla="*/ 859716 w 2158756"/>
              <a:gd name="connsiteY186" fmla="*/ 541307 h 634222"/>
              <a:gd name="connsiteX187" fmla="*/ 801907 w 2158756"/>
              <a:gd name="connsiteY187" fmla="*/ 556595 h 634222"/>
              <a:gd name="connsiteX188" fmla="*/ 780885 w 2158756"/>
              <a:gd name="connsiteY188" fmla="*/ 499741 h 634222"/>
              <a:gd name="connsiteX189" fmla="*/ 819584 w 2158756"/>
              <a:gd name="connsiteY189" fmla="*/ 411355 h 634222"/>
              <a:gd name="connsiteX190" fmla="*/ 817195 w 2158756"/>
              <a:gd name="connsiteY190" fmla="*/ 362145 h 634222"/>
              <a:gd name="connsiteX191" fmla="*/ 766552 w 2158756"/>
              <a:gd name="connsiteY191" fmla="*/ 387467 h 634222"/>
              <a:gd name="connsiteX192" fmla="*/ 695843 w 2158756"/>
              <a:gd name="connsiteY192" fmla="*/ 521718 h 634222"/>
              <a:gd name="connsiteX193" fmla="*/ 608412 w 2158756"/>
              <a:gd name="connsiteY193" fmla="*/ 557551 h 634222"/>
              <a:gd name="connsiteX194" fmla="*/ 600290 w 2158756"/>
              <a:gd name="connsiteY194" fmla="*/ 464387 h 634222"/>
              <a:gd name="connsiteX195" fmla="*/ 626567 w 2158756"/>
              <a:gd name="connsiteY195" fmla="*/ 416133 h 634222"/>
              <a:gd name="connsiteX196" fmla="*/ 632301 w 2158756"/>
              <a:gd name="connsiteY196" fmla="*/ 387467 h 634222"/>
              <a:gd name="connsiteX197" fmla="*/ 601246 w 2158756"/>
              <a:gd name="connsiteY197" fmla="*/ 396066 h 634222"/>
              <a:gd name="connsiteX198" fmla="*/ 525759 w 2158756"/>
              <a:gd name="connsiteY198" fmla="*/ 479675 h 634222"/>
              <a:gd name="connsiteX199" fmla="*/ 494705 w 2158756"/>
              <a:gd name="connsiteY199" fmla="*/ 532707 h 634222"/>
              <a:gd name="connsiteX200" fmla="*/ 437851 w 2158756"/>
              <a:gd name="connsiteY200" fmla="*/ 559940 h 634222"/>
              <a:gd name="connsiteX201" fmla="*/ 404407 w 2158756"/>
              <a:gd name="connsiteY201" fmla="*/ 574272 h 634222"/>
              <a:gd name="connsiteX202" fmla="*/ 128737 w 2158756"/>
              <a:gd name="connsiteY202" fmla="*/ 614882 h 634222"/>
              <a:gd name="connsiteX203" fmla="*/ 219 w 2158756"/>
              <a:gd name="connsiteY203" fmla="*/ 407533 h 634222"/>
              <a:gd name="connsiteX204" fmla="*/ 69017 w 2158756"/>
              <a:gd name="connsiteY204" fmla="*/ 191583 h 634222"/>
              <a:gd name="connsiteX205" fmla="*/ 80483 w 2158756"/>
              <a:gd name="connsiteY205" fmla="*/ 133774 h 634222"/>
              <a:gd name="connsiteX206" fmla="*/ 87172 w 2158756"/>
              <a:gd name="connsiteY206" fmla="*/ 0 h 63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2158756" h="634222">
                <a:moveTo>
                  <a:pt x="1034100" y="514074"/>
                </a:moveTo>
                <a:cubicBezTo>
                  <a:pt x="1029800" y="513119"/>
                  <a:pt x="1027411" y="521718"/>
                  <a:pt x="1028366" y="526974"/>
                </a:cubicBezTo>
                <a:cubicBezTo>
                  <a:pt x="1030755" y="542262"/>
                  <a:pt x="1038400" y="551340"/>
                  <a:pt x="1061810" y="547995"/>
                </a:cubicBezTo>
                <a:cubicBezTo>
                  <a:pt x="1048433" y="535574"/>
                  <a:pt x="1051299" y="517896"/>
                  <a:pt x="1034100" y="514074"/>
                </a:cubicBezTo>
                <a:close/>
                <a:moveTo>
                  <a:pt x="1963828" y="506908"/>
                </a:moveTo>
                <a:cubicBezTo>
                  <a:pt x="1954273" y="532707"/>
                  <a:pt x="1959051" y="546562"/>
                  <a:pt x="1990105" y="552773"/>
                </a:cubicBezTo>
                <a:cubicBezTo>
                  <a:pt x="1981028" y="533662"/>
                  <a:pt x="1976728" y="519807"/>
                  <a:pt x="1963828" y="506908"/>
                </a:cubicBezTo>
                <a:close/>
                <a:moveTo>
                  <a:pt x="2025460" y="355934"/>
                </a:moveTo>
                <a:cubicBezTo>
                  <a:pt x="2006349" y="403233"/>
                  <a:pt x="1957617" y="440976"/>
                  <a:pt x="1982461" y="501652"/>
                </a:cubicBezTo>
                <a:cubicBezTo>
                  <a:pt x="1988672" y="516463"/>
                  <a:pt x="1988672" y="537485"/>
                  <a:pt x="2008260" y="537485"/>
                </a:cubicBezTo>
                <a:cubicBezTo>
                  <a:pt x="2026893" y="537485"/>
                  <a:pt x="2031670" y="517418"/>
                  <a:pt x="2035493" y="502130"/>
                </a:cubicBezTo>
                <a:cubicBezTo>
                  <a:pt x="2047437" y="452920"/>
                  <a:pt x="2034537" y="405144"/>
                  <a:pt x="2025460" y="355934"/>
                </a:cubicBezTo>
                <a:close/>
                <a:moveTo>
                  <a:pt x="1093820" y="354979"/>
                </a:moveTo>
                <a:cubicBezTo>
                  <a:pt x="1083309" y="374567"/>
                  <a:pt x="1075188" y="396544"/>
                  <a:pt x="1062288" y="414221"/>
                </a:cubicBezTo>
                <a:cubicBezTo>
                  <a:pt x="1038877" y="446232"/>
                  <a:pt x="1045566" y="478720"/>
                  <a:pt x="1055121" y="511685"/>
                </a:cubicBezTo>
                <a:cubicBezTo>
                  <a:pt x="1058944" y="524107"/>
                  <a:pt x="1064199" y="538440"/>
                  <a:pt x="1079487" y="538440"/>
                </a:cubicBezTo>
                <a:cubicBezTo>
                  <a:pt x="1093343" y="538440"/>
                  <a:pt x="1098120" y="525063"/>
                  <a:pt x="1102420" y="514074"/>
                </a:cubicBezTo>
                <a:cubicBezTo>
                  <a:pt x="1105764" y="505474"/>
                  <a:pt x="1108631" y="495919"/>
                  <a:pt x="1109586" y="486364"/>
                </a:cubicBezTo>
                <a:cubicBezTo>
                  <a:pt x="1114364" y="442410"/>
                  <a:pt x="1103853" y="399411"/>
                  <a:pt x="1093820" y="354979"/>
                </a:cubicBezTo>
                <a:close/>
                <a:moveTo>
                  <a:pt x="1311621" y="313354"/>
                </a:moveTo>
                <a:cubicBezTo>
                  <a:pt x="1307978" y="315205"/>
                  <a:pt x="1304992" y="318669"/>
                  <a:pt x="1303081" y="322969"/>
                </a:cubicBezTo>
                <a:cubicBezTo>
                  <a:pt x="1294481" y="341124"/>
                  <a:pt x="1284448" y="358323"/>
                  <a:pt x="1281104" y="385078"/>
                </a:cubicBezTo>
                <a:cubicBezTo>
                  <a:pt x="1302125" y="367878"/>
                  <a:pt x="1313114" y="351157"/>
                  <a:pt x="1324102" y="334435"/>
                </a:cubicBezTo>
                <a:cubicBezTo>
                  <a:pt x="1328402" y="327746"/>
                  <a:pt x="1337002" y="319146"/>
                  <a:pt x="1324102" y="313413"/>
                </a:cubicBezTo>
                <a:cubicBezTo>
                  <a:pt x="1319564" y="311263"/>
                  <a:pt x="1315264" y="311502"/>
                  <a:pt x="1311621" y="313354"/>
                </a:cubicBezTo>
                <a:close/>
                <a:moveTo>
                  <a:pt x="1002567" y="239837"/>
                </a:moveTo>
                <a:cubicBezTo>
                  <a:pt x="1017378" y="238882"/>
                  <a:pt x="1028366" y="246048"/>
                  <a:pt x="1027889" y="261814"/>
                </a:cubicBezTo>
                <a:cubicBezTo>
                  <a:pt x="1028366" y="281880"/>
                  <a:pt x="1014989" y="291436"/>
                  <a:pt x="998745" y="295258"/>
                </a:cubicBezTo>
                <a:cubicBezTo>
                  <a:pt x="980590" y="294302"/>
                  <a:pt x="971035" y="285703"/>
                  <a:pt x="971990" y="270892"/>
                </a:cubicBezTo>
                <a:cubicBezTo>
                  <a:pt x="972946" y="253215"/>
                  <a:pt x="983934" y="241271"/>
                  <a:pt x="1002567" y="239837"/>
                </a:cubicBezTo>
                <a:close/>
                <a:moveTo>
                  <a:pt x="1388601" y="171040"/>
                </a:moveTo>
                <a:cubicBezTo>
                  <a:pt x="1379523" y="168173"/>
                  <a:pt x="1375701" y="177250"/>
                  <a:pt x="1371401" y="182984"/>
                </a:cubicBezTo>
                <a:cubicBezTo>
                  <a:pt x="1352291" y="208305"/>
                  <a:pt x="1340824" y="236971"/>
                  <a:pt x="1327924" y="265637"/>
                </a:cubicBezTo>
                <a:cubicBezTo>
                  <a:pt x="1324102" y="273759"/>
                  <a:pt x="1315503" y="284270"/>
                  <a:pt x="1329358" y="290481"/>
                </a:cubicBezTo>
                <a:cubicBezTo>
                  <a:pt x="1339391" y="295258"/>
                  <a:pt x="1348946" y="290958"/>
                  <a:pt x="1354679" y="281881"/>
                </a:cubicBezTo>
                <a:cubicBezTo>
                  <a:pt x="1372834" y="253693"/>
                  <a:pt x="1387167" y="223594"/>
                  <a:pt x="1394811" y="191106"/>
                </a:cubicBezTo>
                <a:cubicBezTo>
                  <a:pt x="1394334" y="183461"/>
                  <a:pt x="1398156" y="173906"/>
                  <a:pt x="1388601" y="171040"/>
                </a:cubicBezTo>
                <a:close/>
                <a:moveTo>
                  <a:pt x="391030" y="40610"/>
                </a:moveTo>
                <a:cubicBezTo>
                  <a:pt x="273978" y="34399"/>
                  <a:pt x="195624" y="99375"/>
                  <a:pt x="130649" y="187284"/>
                </a:cubicBezTo>
                <a:cubicBezTo>
                  <a:pt x="119660" y="201616"/>
                  <a:pt x="127304" y="213561"/>
                  <a:pt x="133993" y="225982"/>
                </a:cubicBezTo>
                <a:cubicBezTo>
                  <a:pt x="175558" y="300036"/>
                  <a:pt x="242445" y="325835"/>
                  <a:pt x="335609" y="326313"/>
                </a:cubicBezTo>
                <a:cubicBezTo>
                  <a:pt x="390074" y="327268"/>
                  <a:pt x="436895" y="311980"/>
                  <a:pt x="475594" y="276148"/>
                </a:cubicBezTo>
                <a:cubicBezTo>
                  <a:pt x="522415" y="232671"/>
                  <a:pt x="541047" y="171995"/>
                  <a:pt x="520026" y="121352"/>
                </a:cubicBezTo>
                <a:cubicBezTo>
                  <a:pt x="496615" y="64976"/>
                  <a:pt x="447884" y="43477"/>
                  <a:pt x="391030" y="40610"/>
                </a:cubicBezTo>
                <a:close/>
                <a:moveTo>
                  <a:pt x="87172" y="0"/>
                </a:moveTo>
                <a:cubicBezTo>
                  <a:pt x="101027" y="6689"/>
                  <a:pt x="95772" y="16244"/>
                  <a:pt x="95772" y="23888"/>
                </a:cubicBezTo>
                <a:cubicBezTo>
                  <a:pt x="96727" y="43954"/>
                  <a:pt x="95294" y="64498"/>
                  <a:pt x="96727" y="85042"/>
                </a:cubicBezTo>
                <a:cubicBezTo>
                  <a:pt x="97683" y="99375"/>
                  <a:pt x="93861" y="120397"/>
                  <a:pt x="107716" y="126130"/>
                </a:cubicBezTo>
                <a:cubicBezTo>
                  <a:pt x="120616" y="131385"/>
                  <a:pt x="128737" y="111319"/>
                  <a:pt x="138293" y="102242"/>
                </a:cubicBezTo>
                <a:cubicBezTo>
                  <a:pt x="223335" y="21977"/>
                  <a:pt x="323665" y="-4778"/>
                  <a:pt x="436895" y="19588"/>
                </a:cubicBezTo>
                <a:cubicBezTo>
                  <a:pt x="497093" y="32010"/>
                  <a:pt x="543436" y="64020"/>
                  <a:pt x="557769" y="127085"/>
                </a:cubicBezTo>
                <a:cubicBezTo>
                  <a:pt x="572102" y="192539"/>
                  <a:pt x="545825" y="246049"/>
                  <a:pt x="497571" y="288570"/>
                </a:cubicBezTo>
                <a:cubicBezTo>
                  <a:pt x="400107" y="375523"/>
                  <a:pt x="192280" y="362623"/>
                  <a:pt x="122049" y="247482"/>
                </a:cubicBezTo>
                <a:cubicBezTo>
                  <a:pt x="110105" y="227416"/>
                  <a:pt x="100549" y="228371"/>
                  <a:pt x="91950" y="249393"/>
                </a:cubicBezTo>
                <a:cubicBezTo>
                  <a:pt x="62806" y="320102"/>
                  <a:pt x="43218" y="392244"/>
                  <a:pt x="50384" y="469642"/>
                </a:cubicBezTo>
                <a:cubicBezTo>
                  <a:pt x="58028" y="551340"/>
                  <a:pt x="113449" y="603416"/>
                  <a:pt x="202791" y="607238"/>
                </a:cubicBezTo>
                <a:cubicBezTo>
                  <a:pt x="332265" y="612971"/>
                  <a:pt x="433551" y="567584"/>
                  <a:pt x="492316" y="444321"/>
                </a:cubicBezTo>
                <a:cubicBezTo>
                  <a:pt x="534837" y="354979"/>
                  <a:pt x="581180" y="267548"/>
                  <a:pt x="626567" y="179162"/>
                </a:cubicBezTo>
                <a:cubicBezTo>
                  <a:pt x="635645" y="162440"/>
                  <a:pt x="644245" y="144285"/>
                  <a:pt x="663355" y="135685"/>
                </a:cubicBezTo>
                <a:cubicBezTo>
                  <a:pt x="673388" y="131385"/>
                  <a:pt x="685810" y="129474"/>
                  <a:pt x="693932" y="137596"/>
                </a:cubicBezTo>
                <a:cubicBezTo>
                  <a:pt x="703487" y="147151"/>
                  <a:pt x="692499" y="155751"/>
                  <a:pt x="687721" y="162918"/>
                </a:cubicBezTo>
                <a:cubicBezTo>
                  <a:pt x="640900" y="235538"/>
                  <a:pt x="602679" y="312935"/>
                  <a:pt x="562069" y="388900"/>
                </a:cubicBezTo>
                <a:cubicBezTo>
                  <a:pt x="556336" y="399889"/>
                  <a:pt x="551081" y="411833"/>
                  <a:pt x="550125" y="427121"/>
                </a:cubicBezTo>
                <a:cubicBezTo>
                  <a:pt x="562069" y="416133"/>
                  <a:pt x="573536" y="404666"/>
                  <a:pt x="585957" y="394155"/>
                </a:cubicBezTo>
                <a:cubicBezTo>
                  <a:pt x="615579" y="368356"/>
                  <a:pt x="648544" y="347812"/>
                  <a:pt x="685332" y="334435"/>
                </a:cubicBezTo>
                <a:cubicBezTo>
                  <a:pt x="692021" y="332046"/>
                  <a:pt x="700621" y="327746"/>
                  <a:pt x="706354" y="334435"/>
                </a:cubicBezTo>
                <a:cubicBezTo>
                  <a:pt x="712565" y="341601"/>
                  <a:pt x="705398" y="348768"/>
                  <a:pt x="702054" y="354979"/>
                </a:cubicBezTo>
                <a:cubicBezTo>
                  <a:pt x="685332" y="388900"/>
                  <a:pt x="667177" y="422343"/>
                  <a:pt x="651411" y="456265"/>
                </a:cubicBezTo>
                <a:cubicBezTo>
                  <a:pt x="643289" y="473464"/>
                  <a:pt x="637556" y="492097"/>
                  <a:pt x="631823" y="510730"/>
                </a:cubicBezTo>
                <a:cubicBezTo>
                  <a:pt x="628001" y="523152"/>
                  <a:pt x="624656" y="538440"/>
                  <a:pt x="639467" y="545129"/>
                </a:cubicBezTo>
                <a:cubicBezTo>
                  <a:pt x="653322" y="551818"/>
                  <a:pt x="663833" y="540351"/>
                  <a:pt x="671955" y="530318"/>
                </a:cubicBezTo>
                <a:cubicBezTo>
                  <a:pt x="681032" y="519807"/>
                  <a:pt x="689154" y="508341"/>
                  <a:pt x="696799" y="496397"/>
                </a:cubicBezTo>
                <a:cubicBezTo>
                  <a:pt x="738364" y="430943"/>
                  <a:pt x="767508" y="360712"/>
                  <a:pt x="784229" y="285225"/>
                </a:cubicBezTo>
                <a:cubicBezTo>
                  <a:pt x="787574" y="271370"/>
                  <a:pt x="785663" y="253215"/>
                  <a:pt x="804295" y="247960"/>
                </a:cubicBezTo>
                <a:cubicBezTo>
                  <a:pt x="813373" y="245571"/>
                  <a:pt x="821495" y="249871"/>
                  <a:pt x="826272" y="257993"/>
                </a:cubicBezTo>
                <a:cubicBezTo>
                  <a:pt x="836783" y="274714"/>
                  <a:pt x="833439" y="290958"/>
                  <a:pt x="824362" y="306725"/>
                </a:cubicBezTo>
                <a:cubicBezTo>
                  <a:pt x="819584" y="314847"/>
                  <a:pt x="813851" y="322491"/>
                  <a:pt x="806684" y="333002"/>
                </a:cubicBezTo>
                <a:cubicBezTo>
                  <a:pt x="825795" y="341124"/>
                  <a:pt x="843950" y="338257"/>
                  <a:pt x="861627" y="337301"/>
                </a:cubicBezTo>
                <a:cubicBezTo>
                  <a:pt x="888382" y="335868"/>
                  <a:pt x="895071" y="347812"/>
                  <a:pt x="884560" y="370745"/>
                </a:cubicBezTo>
                <a:cubicBezTo>
                  <a:pt x="867838" y="408011"/>
                  <a:pt x="848727" y="444321"/>
                  <a:pt x="833439" y="482064"/>
                </a:cubicBezTo>
                <a:cubicBezTo>
                  <a:pt x="826272" y="499741"/>
                  <a:pt x="809551" y="525541"/>
                  <a:pt x="832483" y="537007"/>
                </a:cubicBezTo>
                <a:cubicBezTo>
                  <a:pt x="854938" y="548473"/>
                  <a:pt x="866405" y="520285"/>
                  <a:pt x="877393" y="504519"/>
                </a:cubicBezTo>
                <a:cubicBezTo>
                  <a:pt x="910837" y="455309"/>
                  <a:pt x="935681" y="401322"/>
                  <a:pt x="948102" y="343035"/>
                </a:cubicBezTo>
                <a:cubicBezTo>
                  <a:pt x="953358" y="316280"/>
                  <a:pt x="970557" y="323924"/>
                  <a:pt x="984412" y="325835"/>
                </a:cubicBezTo>
                <a:cubicBezTo>
                  <a:pt x="1002567" y="328224"/>
                  <a:pt x="998267" y="341601"/>
                  <a:pt x="993490" y="353068"/>
                </a:cubicBezTo>
                <a:cubicBezTo>
                  <a:pt x="976768" y="392722"/>
                  <a:pt x="960046" y="432377"/>
                  <a:pt x="943325" y="472031"/>
                </a:cubicBezTo>
                <a:cubicBezTo>
                  <a:pt x="940458" y="478720"/>
                  <a:pt x="937114" y="485886"/>
                  <a:pt x="935203" y="493053"/>
                </a:cubicBezTo>
                <a:cubicBezTo>
                  <a:pt x="930903" y="510252"/>
                  <a:pt x="918481" y="531751"/>
                  <a:pt x="941891" y="541307"/>
                </a:cubicBezTo>
                <a:cubicBezTo>
                  <a:pt x="964824" y="550862"/>
                  <a:pt x="980590" y="532707"/>
                  <a:pt x="990623" y="514074"/>
                </a:cubicBezTo>
                <a:cubicBezTo>
                  <a:pt x="1025022" y="451487"/>
                  <a:pt x="1064199" y="391289"/>
                  <a:pt x="1094298" y="325835"/>
                </a:cubicBezTo>
                <a:cubicBezTo>
                  <a:pt x="1113886" y="283792"/>
                  <a:pt x="1140641" y="275192"/>
                  <a:pt x="1175996" y="294303"/>
                </a:cubicBezTo>
                <a:cubicBezTo>
                  <a:pt x="1156407" y="299080"/>
                  <a:pt x="1135386" y="295736"/>
                  <a:pt x="1127742" y="316758"/>
                </a:cubicBezTo>
                <a:cubicBezTo>
                  <a:pt x="1119142" y="340168"/>
                  <a:pt x="1120575" y="363101"/>
                  <a:pt x="1130130" y="386033"/>
                </a:cubicBezTo>
                <a:cubicBezTo>
                  <a:pt x="1135863" y="400366"/>
                  <a:pt x="1141597" y="414221"/>
                  <a:pt x="1147330" y="428077"/>
                </a:cubicBezTo>
                <a:cubicBezTo>
                  <a:pt x="1166440" y="473464"/>
                  <a:pt x="1145897" y="509297"/>
                  <a:pt x="1113886" y="545129"/>
                </a:cubicBezTo>
                <a:cubicBezTo>
                  <a:pt x="1137297" y="551340"/>
                  <a:pt x="1150196" y="540351"/>
                  <a:pt x="1161185" y="528407"/>
                </a:cubicBezTo>
                <a:cubicBezTo>
                  <a:pt x="1188417" y="499741"/>
                  <a:pt x="1206573" y="465820"/>
                  <a:pt x="1219950" y="429032"/>
                </a:cubicBezTo>
                <a:cubicBezTo>
                  <a:pt x="1229505" y="403711"/>
                  <a:pt x="1237627" y="377911"/>
                  <a:pt x="1246227" y="352590"/>
                </a:cubicBezTo>
                <a:cubicBezTo>
                  <a:pt x="1253393" y="331091"/>
                  <a:pt x="1272504" y="305769"/>
                  <a:pt x="1227116" y="307680"/>
                </a:cubicBezTo>
                <a:cubicBezTo>
                  <a:pt x="1229027" y="301469"/>
                  <a:pt x="1229505" y="297647"/>
                  <a:pt x="1229983" y="297647"/>
                </a:cubicBezTo>
                <a:cubicBezTo>
                  <a:pt x="1270593" y="298603"/>
                  <a:pt x="1282537" y="268026"/>
                  <a:pt x="1296870" y="238882"/>
                </a:cubicBezTo>
                <a:cubicBezTo>
                  <a:pt x="1311203" y="209738"/>
                  <a:pt x="1326491" y="180595"/>
                  <a:pt x="1349424" y="157662"/>
                </a:cubicBezTo>
                <a:cubicBezTo>
                  <a:pt x="1362324" y="145240"/>
                  <a:pt x="1378090" y="130430"/>
                  <a:pt x="1397678" y="141418"/>
                </a:cubicBezTo>
                <a:cubicBezTo>
                  <a:pt x="1418700" y="153362"/>
                  <a:pt x="1416311" y="174384"/>
                  <a:pt x="1409622" y="193494"/>
                </a:cubicBezTo>
                <a:cubicBezTo>
                  <a:pt x="1401978" y="214516"/>
                  <a:pt x="1393378" y="235538"/>
                  <a:pt x="1383823" y="256082"/>
                </a:cubicBezTo>
                <a:cubicBezTo>
                  <a:pt x="1374268" y="275192"/>
                  <a:pt x="1364235" y="292869"/>
                  <a:pt x="1397200" y="296692"/>
                </a:cubicBezTo>
                <a:cubicBezTo>
                  <a:pt x="1395767" y="301469"/>
                  <a:pt x="1395289" y="305291"/>
                  <a:pt x="1394811" y="305291"/>
                </a:cubicBezTo>
                <a:cubicBezTo>
                  <a:pt x="1358979" y="306247"/>
                  <a:pt x="1340824" y="330135"/>
                  <a:pt x="1324102" y="357368"/>
                </a:cubicBezTo>
                <a:cubicBezTo>
                  <a:pt x="1315503" y="371223"/>
                  <a:pt x="1305470" y="384600"/>
                  <a:pt x="1293048" y="394633"/>
                </a:cubicBezTo>
                <a:cubicBezTo>
                  <a:pt x="1257215" y="423299"/>
                  <a:pt x="1253871" y="464387"/>
                  <a:pt x="1246705" y="504519"/>
                </a:cubicBezTo>
                <a:cubicBezTo>
                  <a:pt x="1244794" y="517418"/>
                  <a:pt x="1245271" y="530796"/>
                  <a:pt x="1259127" y="538440"/>
                </a:cubicBezTo>
                <a:cubicBezTo>
                  <a:pt x="1272504" y="545607"/>
                  <a:pt x="1284448" y="538440"/>
                  <a:pt x="1294481" y="530318"/>
                </a:cubicBezTo>
                <a:cubicBezTo>
                  <a:pt x="1326014" y="504519"/>
                  <a:pt x="1343691" y="468209"/>
                  <a:pt x="1362801" y="433332"/>
                </a:cubicBezTo>
                <a:cubicBezTo>
                  <a:pt x="1377612" y="406577"/>
                  <a:pt x="1390989" y="379822"/>
                  <a:pt x="1405800" y="353545"/>
                </a:cubicBezTo>
                <a:cubicBezTo>
                  <a:pt x="1411533" y="343035"/>
                  <a:pt x="1418700" y="333002"/>
                  <a:pt x="1430166" y="328224"/>
                </a:cubicBezTo>
                <a:cubicBezTo>
                  <a:pt x="1440199" y="323924"/>
                  <a:pt x="1452621" y="321057"/>
                  <a:pt x="1460743" y="328702"/>
                </a:cubicBezTo>
                <a:cubicBezTo>
                  <a:pt x="1471254" y="339213"/>
                  <a:pt x="1457399" y="345901"/>
                  <a:pt x="1452621" y="352590"/>
                </a:cubicBezTo>
                <a:cubicBezTo>
                  <a:pt x="1437810" y="375523"/>
                  <a:pt x="1422522" y="398455"/>
                  <a:pt x="1415833" y="426643"/>
                </a:cubicBezTo>
                <a:cubicBezTo>
                  <a:pt x="1438288" y="407055"/>
                  <a:pt x="1460265" y="386989"/>
                  <a:pt x="1482720" y="367401"/>
                </a:cubicBezTo>
                <a:cubicBezTo>
                  <a:pt x="1488453" y="362623"/>
                  <a:pt x="1493709" y="356890"/>
                  <a:pt x="1499919" y="352590"/>
                </a:cubicBezTo>
                <a:cubicBezTo>
                  <a:pt x="1517597" y="340646"/>
                  <a:pt x="1535752" y="320102"/>
                  <a:pt x="1557251" y="335868"/>
                </a:cubicBezTo>
                <a:cubicBezTo>
                  <a:pt x="1580662" y="353545"/>
                  <a:pt x="1556295" y="372178"/>
                  <a:pt x="1550563" y="390333"/>
                </a:cubicBezTo>
                <a:cubicBezTo>
                  <a:pt x="1546740" y="402277"/>
                  <a:pt x="1536230" y="411355"/>
                  <a:pt x="1535752" y="429510"/>
                </a:cubicBezTo>
                <a:cubicBezTo>
                  <a:pt x="1552473" y="414699"/>
                  <a:pt x="1566329" y="401322"/>
                  <a:pt x="1580662" y="389378"/>
                </a:cubicBezTo>
                <a:cubicBezTo>
                  <a:pt x="1606461" y="367878"/>
                  <a:pt x="1634649" y="349723"/>
                  <a:pt x="1665703" y="336824"/>
                </a:cubicBezTo>
                <a:cubicBezTo>
                  <a:pt x="1673826" y="333479"/>
                  <a:pt x="1682903" y="328224"/>
                  <a:pt x="1690069" y="334435"/>
                </a:cubicBezTo>
                <a:cubicBezTo>
                  <a:pt x="1700103" y="343512"/>
                  <a:pt x="1690069" y="352590"/>
                  <a:pt x="1685770" y="360234"/>
                </a:cubicBezTo>
                <a:cubicBezTo>
                  <a:pt x="1661403" y="406099"/>
                  <a:pt x="1636560" y="451487"/>
                  <a:pt x="1621749" y="501175"/>
                </a:cubicBezTo>
                <a:cubicBezTo>
                  <a:pt x="1617449" y="514552"/>
                  <a:pt x="1608849" y="532707"/>
                  <a:pt x="1626527" y="541785"/>
                </a:cubicBezTo>
                <a:cubicBezTo>
                  <a:pt x="1642771" y="549906"/>
                  <a:pt x="1654237" y="535096"/>
                  <a:pt x="1664748" y="524585"/>
                </a:cubicBezTo>
                <a:cubicBezTo>
                  <a:pt x="1689592" y="499741"/>
                  <a:pt x="1702491" y="467731"/>
                  <a:pt x="1716824" y="436199"/>
                </a:cubicBezTo>
                <a:cubicBezTo>
                  <a:pt x="1742146" y="380300"/>
                  <a:pt x="1776545" y="333479"/>
                  <a:pt x="1839132" y="315324"/>
                </a:cubicBezTo>
                <a:cubicBezTo>
                  <a:pt x="1862542" y="308636"/>
                  <a:pt x="1886430" y="307680"/>
                  <a:pt x="1908407" y="319624"/>
                </a:cubicBezTo>
                <a:cubicBezTo>
                  <a:pt x="1918918" y="325357"/>
                  <a:pt x="1929907" y="332524"/>
                  <a:pt x="1928474" y="349723"/>
                </a:cubicBezTo>
                <a:cubicBezTo>
                  <a:pt x="1876397" y="321535"/>
                  <a:pt x="1858720" y="324880"/>
                  <a:pt x="1816677" y="369312"/>
                </a:cubicBezTo>
                <a:cubicBezTo>
                  <a:pt x="1782756" y="405144"/>
                  <a:pt x="1755045" y="444798"/>
                  <a:pt x="1739757" y="491619"/>
                </a:cubicBezTo>
                <a:cubicBezTo>
                  <a:pt x="1734502" y="507385"/>
                  <a:pt x="1727335" y="527929"/>
                  <a:pt x="1746923" y="538440"/>
                </a:cubicBezTo>
                <a:cubicBezTo>
                  <a:pt x="1763645" y="547518"/>
                  <a:pt x="1777500" y="533185"/>
                  <a:pt x="1788966" y="522196"/>
                </a:cubicBezTo>
                <a:cubicBezTo>
                  <a:pt x="1823366" y="489708"/>
                  <a:pt x="1843432" y="447665"/>
                  <a:pt x="1865887" y="407055"/>
                </a:cubicBezTo>
                <a:cubicBezTo>
                  <a:pt x="1874964" y="389855"/>
                  <a:pt x="1884042" y="371700"/>
                  <a:pt x="1906974" y="369789"/>
                </a:cubicBezTo>
                <a:cubicBezTo>
                  <a:pt x="1914618" y="368834"/>
                  <a:pt x="1923218" y="367878"/>
                  <a:pt x="1928474" y="374089"/>
                </a:cubicBezTo>
                <a:cubicBezTo>
                  <a:pt x="1935162" y="381734"/>
                  <a:pt x="1927996" y="388422"/>
                  <a:pt x="1924651" y="394633"/>
                </a:cubicBezTo>
                <a:cubicBezTo>
                  <a:pt x="1907452" y="425688"/>
                  <a:pt x="1888819" y="456265"/>
                  <a:pt x="1879742" y="491141"/>
                </a:cubicBezTo>
                <a:cubicBezTo>
                  <a:pt x="1876875" y="502130"/>
                  <a:pt x="1874964" y="514552"/>
                  <a:pt x="1874964" y="526018"/>
                </a:cubicBezTo>
                <a:cubicBezTo>
                  <a:pt x="1874964" y="540829"/>
                  <a:pt x="1884042" y="545607"/>
                  <a:pt x="1896463" y="537962"/>
                </a:cubicBezTo>
                <a:cubicBezTo>
                  <a:pt x="1904108" y="532707"/>
                  <a:pt x="1912707" y="526018"/>
                  <a:pt x="1917007" y="517896"/>
                </a:cubicBezTo>
                <a:cubicBezTo>
                  <a:pt x="1945195" y="462476"/>
                  <a:pt x="1986283" y="414699"/>
                  <a:pt x="2008260" y="355934"/>
                </a:cubicBezTo>
                <a:cubicBezTo>
                  <a:pt x="2015904" y="334913"/>
                  <a:pt x="2027371" y="314847"/>
                  <a:pt x="2044092" y="299080"/>
                </a:cubicBezTo>
                <a:cubicBezTo>
                  <a:pt x="2061292" y="283314"/>
                  <a:pt x="2079447" y="277581"/>
                  <a:pt x="2104769" y="291914"/>
                </a:cubicBezTo>
                <a:cubicBezTo>
                  <a:pt x="2055559" y="303380"/>
                  <a:pt x="2040748" y="331091"/>
                  <a:pt x="2056037" y="376000"/>
                </a:cubicBezTo>
                <a:cubicBezTo>
                  <a:pt x="2059381" y="386033"/>
                  <a:pt x="2064159" y="395589"/>
                  <a:pt x="2068458" y="405622"/>
                </a:cubicBezTo>
                <a:cubicBezTo>
                  <a:pt x="2093780" y="465342"/>
                  <a:pt x="2092346" y="473942"/>
                  <a:pt x="2045048" y="548951"/>
                </a:cubicBezTo>
                <a:cubicBezTo>
                  <a:pt x="2080402" y="547518"/>
                  <a:pt x="2098557" y="526018"/>
                  <a:pt x="2113846" y="500697"/>
                </a:cubicBezTo>
                <a:cubicBezTo>
                  <a:pt x="2128657" y="476809"/>
                  <a:pt x="2142034" y="451965"/>
                  <a:pt x="2158756" y="427599"/>
                </a:cubicBezTo>
                <a:cubicBezTo>
                  <a:pt x="2155889" y="461998"/>
                  <a:pt x="2134868" y="488275"/>
                  <a:pt x="2119101" y="516941"/>
                </a:cubicBezTo>
                <a:cubicBezTo>
                  <a:pt x="2100946" y="537485"/>
                  <a:pt x="2081358" y="555162"/>
                  <a:pt x="2053170" y="560895"/>
                </a:cubicBezTo>
                <a:cubicBezTo>
                  <a:pt x="2036926" y="573317"/>
                  <a:pt x="2019726" y="574750"/>
                  <a:pt x="2002049" y="563762"/>
                </a:cubicBezTo>
                <a:cubicBezTo>
                  <a:pt x="1989150" y="563284"/>
                  <a:pt x="1976728" y="563284"/>
                  <a:pt x="1963828" y="562806"/>
                </a:cubicBezTo>
                <a:cubicBezTo>
                  <a:pt x="1941851" y="568062"/>
                  <a:pt x="1928474" y="538918"/>
                  <a:pt x="1905541" y="548951"/>
                </a:cubicBezTo>
                <a:cubicBezTo>
                  <a:pt x="1893597" y="556595"/>
                  <a:pt x="1881175" y="562328"/>
                  <a:pt x="1866842" y="563762"/>
                </a:cubicBezTo>
                <a:cubicBezTo>
                  <a:pt x="1835310" y="552773"/>
                  <a:pt x="1833398" y="525063"/>
                  <a:pt x="1832921" y="488275"/>
                </a:cubicBezTo>
                <a:cubicBezTo>
                  <a:pt x="1818110" y="505952"/>
                  <a:pt x="1808077" y="517896"/>
                  <a:pt x="1798044" y="529363"/>
                </a:cubicBezTo>
                <a:cubicBezTo>
                  <a:pt x="1755523" y="576661"/>
                  <a:pt x="1723991" y="572361"/>
                  <a:pt x="1695803" y="512163"/>
                </a:cubicBezTo>
                <a:cubicBezTo>
                  <a:pt x="1682903" y="523629"/>
                  <a:pt x="1671437" y="535574"/>
                  <a:pt x="1658537" y="546084"/>
                </a:cubicBezTo>
                <a:cubicBezTo>
                  <a:pt x="1638949" y="561851"/>
                  <a:pt x="1616494" y="570450"/>
                  <a:pt x="1593083" y="555640"/>
                </a:cubicBezTo>
                <a:cubicBezTo>
                  <a:pt x="1570628" y="541307"/>
                  <a:pt x="1571106" y="518374"/>
                  <a:pt x="1576362" y="494964"/>
                </a:cubicBezTo>
                <a:cubicBezTo>
                  <a:pt x="1583528" y="463909"/>
                  <a:pt x="1600250" y="437632"/>
                  <a:pt x="1616494" y="410877"/>
                </a:cubicBezTo>
                <a:cubicBezTo>
                  <a:pt x="1621272" y="403711"/>
                  <a:pt x="1627005" y="394633"/>
                  <a:pt x="1620316" y="386989"/>
                </a:cubicBezTo>
                <a:cubicBezTo>
                  <a:pt x="1611238" y="376956"/>
                  <a:pt x="1601683" y="385556"/>
                  <a:pt x="1594517" y="390811"/>
                </a:cubicBezTo>
                <a:cubicBezTo>
                  <a:pt x="1545307" y="429510"/>
                  <a:pt x="1509953" y="479197"/>
                  <a:pt x="1480331" y="533662"/>
                </a:cubicBezTo>
                <a:cubicBezTo>
                  <a:pt x="1476031" y="542262"/>
                  <a:pt x="1475554" y="558506"/>
                  <a:pt x="1461221" y="555162"/>
                </a:cubicBezTo>
                <a:cubicBezTo>
                  <a:pt x="1445932" y="551340"/>
                  <a:pt x="1445932" y="535574"/>
                  <a:pt x="1447843" y="522674"/>
                </a:cubicBezTo>
                <a:cubicBezTo>
                  <a:pt x="1452621" y="489230"/>
                  <a:pt x="1469820" y="460087"/>
                  <a:pt x="1482242" y="429032"/>
                </a:cubicBezTo>
                <a:cubicBezTo>
                  <a:pt x="1485586" y="419955"/>
                  <a:pt x="1490364" y="410877"/>
                  <a:pt x="1492753" y="401800"/>
                </a:cubicBezTo>
                <a:cubicBezTo>
                  <a:pt x="1494186" y="397500"/>
                  <a:pt x="1494186" y="389855"/>
                  <a:pt x="1491320" y="386989"/>
                </a:cubicBezTo>
                <a:cubicBezTo>
                  <a:pt x="1486064" y="381256"/>
                  <a:pt x="1478898" y="385556"/>
                  <a:pt x="1474120" y="389378"/>
                </a:cubicBezTo>
                <a:cubicBezTo>
                  <a:pt x="1452143" y="405622"/>
                  <a:pt x="1433510" y="424732"/>
                  <a:pt x="1416789" y="446232"/>
                </a:cubicBezTo>
                <a:cubicBezTo>
                  <a:pt x="1394334" y="474898"/>
                  <a:pt x="1374268" y="505952"/>
                  <a:pt x="1356590" y="537962"/>
                </a:cubicBezTo>
                <a:cubicBezTo>
                  <a:pt x="1341780" y="565195"/>
                  <a:pt x="1334613" y="566150"/>
                  <a:pt x="1306425" y="549429"/>
                </a:cubicBezTo>
                <a:cubicBezTo>
                  <a:pt x="1303559" y="547518"/>
                  <a:pt x="1302125" y="547518"/>
                  <a:pt x="1298781" y="547995"/>
                </a:cubicBezTo>
                <a:cubicBezTo>
                  <a:pt x="1227594" y="558984"/>
                  <a:pt x="1227594" y="558984"/>
                  <a:pt x="1199406" y="502608"/>
                </a:cubicBezTo>
                <a:cubicBezTo>
                  <a:pt x="1170262" y="556117"/>
                  <a:pt x="1120097" y="561373"/>
                  <a:pt x="1068499" y="562806"/>
                </a:cubicBezTo>
                <a:cubicBezTo>
                  <a:pt x="1046999" y="563762"/>
                  <a:pt x="1025978" y="562806"/>
                  <a:pt x="1011167" y="546562"/>
                </a:cubicBezTo>
                <a:cubicBezTo>
                  <a:pt x="998745" y="533185"/>
                  <a:pt x="990623" y="537962"/>
                  <a:pt x="978679" y="546084"/>
                </a:cubicBezTo>
                <a:cubicBezTo>
                  <a:pt x="940458" y="571406"/>
                  <a:pt x="920870" y="567106"/>
                  <a:pt x="896981" y="528885"/>
                </a:cubicBezTo>
                <a:cubicBezTo>
                  <a:pt x="889815" y="517418"/>
                  <a:pt x="884560" y="515030"/>
                  <a:pt x="875482" y="525063"/>
                </a:cubicBezTo>
                <a:cubicBezTo>
                  <a:pt x="870227" y="530796"/>
                  <a:pt x="864972" y="536051"/>
                  <a:pt x="859716" y="541307"/>
                </a:cubicBezTo>
                <a:cubicBezTo>
                  <a:pt x="842994" y="557073"/>
                  <a:pt x="824839" y="569495"/>
                  <a:pt x="801907" y="556595"/>
                </a:cubicBezTo>
                <a:cubicBezTo>
                  <a:pt x="779452" y="544173"/>
                  <a:pt x="778018" y="521718"/>
                  <a:pt x="780885" y="499741"/>
                </a:cubicBezTo>
                <a:cubicBezTo>
                  <a:pt x="785185" y="466776"/>
                  <a:pt x="805251" y="440021"/>
                  <a:pt x="819584" y="411355"/>
                </a:cubicBezTo>
                <a:cubicBezTo>
                  <a:pt x="827706" y="395111"/>
                  <a:pt x="844905" y="376956"/>
                  <a:pt x="817195" y="362145"/>
                </a:cubicBezTo>
                <a:cubicBezTo>
                  <a:pt x="793785" y="349723"/>
                  <a:pt x="778496" y="356890"/>
                  <a:pt x="766552" y="387467"/>
                </a:cubicBezTo>
                <a:cubicBezTo>
                  <a:pt x="747441" y="434765"/>
                  <a:pt x="727375" y="481108"/>
                  <a:pt x="695843" y="521718"/>
                </a:cubicBezTo>
                <a:cubicBezTo>
                  <a:pt x="666222" y="559462"/>
                  <a:pt x="634689" y="572361"/>
                  <a:pt x="608412" y="557551"/>
                </a:cubicBezTo>
                <a:cubicBezTo>
                  <a:pt x="582613" y="543218"/>
                  <a:pt x="579269" y="511208"/>
                  <a:pt x="600290" y="464387"/>
                </a:cubicBezTo>
                <a:cubicBezTo>
                  <a:pt x="607934" y="447665"/>
                  <a:pt x="617968" y="432377"/>
                  <a:pt x="626567" y="416133"/>
                </a:cubicBezTo>
                <a:cubicBezTo>
                  <a:pt x="631345" y="407055"/>
                  <a:pt x="642811" y="396544"/>
                  <a:pt x="632301" y="387467"/>
                </a:cubicBezTo>
                <a:cubicBezTo>
                  <a:pt x="620834" y="377434"/>
                  <a:pt x="610323" y="389378"/>
                  <a:pt x="601246" y="396066"/>
                </a:cubicBezTo>
                <a:cubicBezTo>
                  <a:pt x="570191" y="418521"/>
                  <a:pt x="546781" y="448143"/>
                  <a:pt x="525759" y="479675"/>
                </a:cubicBezTo>
                <a:cubicBezTo>
                  <a:pt x="514770" y="496875"/>
                  <a:pt x="503782" y="514552"/>
                  <a:pt x="494705" y="532707"/>
                </a:cubicBezTo>
                <a:cubicBezTo>
                  <a:pt x="482761" y="557073"/>
                  <a:pt x="465561" y="569495"/>
                  <a:pt x="437851" y="559940"/>
                </a:cubicBezTo>
                <a:cubicBezTo>
                  <a:pt x="421607" y="554206"/>
                  <a:pt x="414440" y="567584"/>
                  <a:pt x="404407" y="574272"/>
                </a:cubicBezTo>
                <a:cubicBezTo>
                  <a:pt x="318887" y="633037"/>
                  <a:pt x="227635" y="652626"/>
                  <a:pt x="128737" y="614882"/>
                </a:cubicBezTo>
                <a:cubicBezTo>
                  <a:pt x="42740" y="582394"/>
                  <a:pt x="-3603" y="504997"/>
                  <a:pt x="219" y="407533"/>
                </a:cubicBezTo>
                <a:cubicBezTo>
                  <a:pt x="3563" y="329179"/>
                  <a:pt x="25063" y="256559"/>
                  <a:pt x="69017" y="191583"/>
                </a:cubicBezTo>
                <a:cubicBezTo>
                  <a:pt x="81917" y="172951"/>
                  <a:pt x="84305" y="155273"/>
                  <a:pt x="80483" y="133774"/>
                </a:cubicBezTo>
                <a:cubicBezTo>
                  <a:pt x="72839" y="89342"/>
                  <a:pt x="70928" y="44910"/>
                  <a:pt x="87172" y="0"/>
                </a:cubicBezTo>
                <a:close/>
              </a:path>
            </a:pathLst>
          </a:custGeom>
          <a:solidFill>
            <a:schemeClr val="accent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E5448E-5472-4ACD-A072-9708726A6F48}"/>
              </a:ext>
            </a:extLst>
          </p:cNvPr>
          <p:cNvSpPr/>
          <p:nvPr/>
        </p:nvSpPr>
        <p:spPr>
          <a:xfrm>
            <a:off x="727924" y="502932"/>
            <a:ext cx="1977214" cy="873859"/>
          </a:xfrm>
          <a:custGeom>
            <a:avLst/>
            <a:gdLst>
              <a:gd name="connsiteX0" fmla="*/ 1573724 w 1798750"/>
              <a:gd name="connsiteY0" fmla="*/ 634488 h 794984"/>
              <a:gd name="connsiteX1" fmla="*/ 1429439 w 1798750"/>
              <a:gd name="connsiteY1" fmla="*/ 673186 h 794984"/>
              <a:gd name="connsiteX2" fmla="*/ 1383096 w 1798750"/>
              <a:gd name="connsiteY2" fmla="*/ 712363 h 794984"/>
              <a:gd name="connsiteX3" fmla="*/ 1372108 w 1798750"/>
              <a:gd name="connsiteY3" fmla="*/ 768739 h 794984"/>
              <a:gd name="connsiteX4" fmla="*/ 1427528 w 1798750"/>
              <a:gd name="connsiteY4" fmla="*/ 777339 h 794984"/>
              <a:gd name="connsiteX5" fmla="*/ 1573724 w 1798750"/>
              <a:gd name="connsiteY5" fmla="*/ 634488 h 794984"/>
              <a:gd name="connsiteX6" fmla="*/ 1097393 w 1798750"/>
              <a:gd name="connsiteY6" fmla="*/ 341499 h 794984"/>
              <a:gd name="connsiteX7" fmla="*/ 1086405 w 1798750"/>
              <a:gd name="connsiteY7" fmla="*/ 347829 h 794984"/>
              <a:gd name="connsiteX8" fmla="*/ 1015696 w 1798750"/>
              <a:gd name="connsiteY8" fmla="*/ 434304 h 794984"/>
              <a:gd name="connsiteX9" fmla="*/ 1021907 w 1798750"/>
              <a:gd name="connsiteY9" fmla="*/ 450071 h 794984"/>
              <a:gd name="connsiteX10" fmla="*/ 1115548 w 1798750"/>
              <a:gd name="connsiteY10" fmla="*/ 363595 h 794984"/>
              <a:gd name="connsiteX11" fmla="*/ 1109815 w 1798750"/>
              <a:gd name="connsiteY11" fmla="*/ 343051 h 794984"/>
              <a:gd name="connsiteX12" fmla="*/ 1097393 w 1798750"/>
              <a:gd name="connsiteY12" fmla="*/ 341499 h 794984"/>
              <a:gd name="connsiteX13" fmla="*/ 1406447 w 1798750"/>
              <a:gd name="connsiteY13" fmla="*/ 259443 h 794984"/>
              <a:gd name="connsiteX14" fmla="*/ 1416062 w 1798750"/>
              <a:gd name="connsiteY14" fmla="*/ 268043 h 794984"/>
              <a:gd name="connsiteX15" fmla="*/ 1414151 w 1798750"/>
              <a:gd name="connsiteY15" fmla="*/ 316774 h 794984"/>
              <a:gd name="connsiteX16" fmla="*/ 1395518 w 1798750"/>
              <a:gd name="connsiteY16" fmla="*/ 344963 h 794984"/>
              <a:gd name="connsiteX17" fmla="*/ 1444728 w 1798750"/>
              <a:gd name="connsiteY17" fmla="*/ 348785 h 794984"/>
              <a:gd name="connsiteX18" fmla="*/ 1470527 w 1798750"/>
              <a:gd name="connsiteY18" fmla="*/ 390350 h 794984"/>
              <a:gd name="connsiteX19" fmla="*/ 1425139 w 1798750"/>
              <a:gd name="connsiteY19" fmla="*/ 490203 h 794984"/>
              <a:gd name="connsiteX20" fmla="*/ 1422750 w 1798750"/>
              <a:gd name="connsiteY20" fmla="*/ 548012 h 794984"/>
              <a:gd name="connsiteX21" fmla="*/ 1471005 w 1798750"/>
              <a:gd name="connsiteY21" fmla="*/ 511224 h 794984"/>
              <a:gd name="connsiteX22" fmla="*/ 1547925 w 1798750"/>
              <a:gd name="connsiteY22" fmla="*/ 365506 h 794984"/>
              <a:gd name="connsiteX23" fmla="*/ 1620067 w 1798750"/>
              <a:gd name="connsiteY23" fmla="*/ 333496 h 794984"/>
              <a:gd name="connsiteX24" fmla="*/ 1546013 w 1798750"/>
              <a:gd name="connsiteY24" fmla="*/ 469181 h 794984"/>
              <a:gd name="connsiteX25" fmla="*/ 1527858 w 1798750"/>
              <a:gd name="connsiteY25" fmla="*/ 514091 h 794984"/>
              <a:gd name="connsiteX26" fmla="*/ 1535503 w 1798750"/>
              <a:gd name="connsiteY26" fmla="*/ 552312 h 794984"/>
              <a:gd name="connsiteX27" fmla="*/ 1571813 w 1798750"/>
              <a:gd name="connsiteY27" fmla="*/ 539890 h 794984"/>
              <a:gd name="connsiteX28" fmla="*/ 1684087 w 1798750"/>
              <a:gd name="connsiteY28" fmla="*/ 362640 h 794984"/>
              <a:gd name="connsiteX29" fmla="*/ 1748108 w 1798750"/>
              <a:gd name="connsiteY29" fmla="*/ 334452 h 794984"/>
              <a:gd name="connsiteX30" fmla="*/ 1659721 w 1798750"/>
              <a:gd name="connsiteY30" fmla="*/ 552790 h 794984"/>
              <a:gd name="connsiteX31" fmla="*/ 1658288 w 1798750"/>
              <a:gd name="connsiteY31" fmla="*/ 576678 h 794984"/>
              <a:gd name="connsiteX32" fmla="*/ 1682176 w 1798750"/>
              <a:gd name="connsiteY32" fmla="*/ 572378 h 794984"/>
              <a:gd name="connsiteX33" fmla="*/ 1767218 w 1798750"/>
              <a:gd name="connsiteY33" fmla="*/ 486381 h 794984"/>
              <a:gd name="connsiteX34" fmla="*/ 1798750 w 1798750"/>
              <a:gd name="connsiteY34" fmla="*/ 437649 h 794984"/>
              <a:gd name="connsiteX35" fmla="*/ 1699376 w 1798750"/>
              <a:gd name="connsiteY35" fmla="*/ 578111 h 794984"/>
              <a:gd name="connsiteX36" fmla="*/ 1594745 w 1798750"/>
              <a:gd name="connsiteY36" fmla="*/ 672709 h 794984"/>
              <a:gd name="connsiteX37" fmla="*/ 1491071 w 1798750"/>
              <a:gd name="connsiteY37" fmla="*/ 776861 h 794984"/>
              <a:gd name="connsiteX38" fmla="*/ 1400296 w 1798750"/>
              <a:gd name="connsiteY38" fmla="*/ 794061 h 794984"/>
              <a:gd name="connsiteX39" fmla="*/ 1355863 w 1798750"/>
              <a:gd name="connsiteY39" fmla="*/ 715707 h 794984"/>
              <a:gd name="connsiteX40" fmla="*/ 1422273 w 1798750"/>
              <a:gd name="connsiteY40" fmla="*/ 652643 h 794984"/>
              <a:gd name="connsiteX41" fmla="*/ 1557958 w 1798750"/>
              <a:gd name="connsiteY41" fmla="*/ 611555 h 794984"/>
              <a:gd name="connsiteX42" fmla="*/ 1616722 w 1798750"/>
              <a:gd name="connsiteY42" fmla="*/ 559479 h 794984"/>
              <a:gd name="connsiteX43" fmla="*/ 1645388 w 1798750"/>
              <a:gd name="connsiteY43" fmla="*/ 482081 h 794984"/>
              <a:gd name="connsiteX44" fmla="*/ 1638222 w 1798750"/>
              <a:gd name="connsiteY44" fmla="*/ 478259 h 794984"/>
              <a:gd name="connsiteX45" fmla="*/ 1617200 w 1798750"/>
              <a:gd name="connsiteY45" fmla="*/ 508358 h 794984"/>
              <a:gd name="connsiteX46" fmla="*/ 1574202 w 1798750"/>
              <a:gd name="connsiteY46" fmla="*/ 556134 h 794984"/>
              <a:gd name="connsiteX47" fmla="*/ 1483426 w 1798750"/>
              <a:gd name="connsiteY47" fmla="*/ 516958 h 794984"/>
              <a:gd name="connsiteX48" fmla="*/ 1447594 w 1798750"/>
              <a:gd name="connsiteY48" fmla="*/ 554223 h 794984"/>
              <a:gd name="connsiteX49" fmla="*/ 1392173 w 1798750"/>
              <a:gd name="connsiteY49" fmla="*/ 567123 h 794984"/>
              <a:gd name="connsiteX50" fmla="*/ 1370674 w 1798750"/>
              <a:gd name="connsiteY50" fmla="*/ 510747 h 794984"/>
              <a:gd name="connsiteX51" fmla="*/ 1414628 w 1798750"/>
              <a:gd name="connsiteY51" fmla="*/ 414238 h 794984"/>
              <a:gd name="connsiteX52" fmla="*/ 1419884 w 1798750"/>
              <a:gd name="connsiteY52" fmla="*/ 381750 h 794984"/>
              <a:gd name="connsiteX53" fmla="*/ 1385007 w 1798750"/>
              <a:gd name="connsiteY53" fmla="*/ 368373 h 794984"/>
              <a:gd name="connsiteX54" fmla="*/ 1360641 w 1798750"/>
              <a:gd name="connsiteY54" fmla="*/ 389872 h 794984"/>
              <a:gd name="connsiteX55" fmla="*/ 1311431 w 1798750"/>
              <a:gd name="connsiteY55" fmla="*/ 495458 h 794984"/>
              <a:gd name="connsiteX56" fmla="*/ 1258400 w 1798750"/>
              <a:gd name="connsiteY56" fmla="*/ 559956 h 794984"/>
              <a:gd name="connsiteX57" fmla="*/ 1210623 w 1798750"/>
              <a:gd name="connsiteY57" fmla="*/ 569034 h 794984"/>
              <a:gd name="connsiteX58" fmla="*/ 1186257 w 1798750"/>
              <a:gd name="connsiteY58" fmla="*/ 523169 h 794984"/>
              <a:gd name="connsiteX59" fmla="*/ 1207279 w 1798750"/>
              <a:gd name="connsiteY59" fmla="*/ 456282 h 794984"/>
              <a:gd name="connsiteX60" fmla="*/ 1226390 w 1798750"/>
              <a:gd name="connsiteY60" fmla="*/ 422360 h 794984"/>
              <a:gd name="connsiteX61" fmla="*/ 1222567 w 1798750"/>
              <a:gd name="connsiteY61" fmla="*/ 373628 h 794984"/>
              <a:gd name="connsiteX62" fmla="*/ 1173358 w 1798750"/>
              <a:gd name="connsiteY62" fmla="*/ 396561 h 794984"/>
              <a:gd name="connsiteX63" fmla="*/ 1124148 w 1798750"/>
              <a:gd name="connsiteY63" fmla="*/ 502147 h 794984"/>
              <a:gd name="connsiteX64" fmla="*/ 1067294 w 1798750"/>
              <a:gd name="connsiteY64" fmla="*/ 562823 h 794984"/>
              <a:gd name="connsiteX65" fmla="*/ 976041 w 1798750"/>
              <a:gd name="connsiteY65" fmla="*/ 561390 h 794984"/>
              <a:gd name="connsiteX66" fmla="*/ 952631 w 1798750"/>
              <a:gd name="connsiteY66" fmla="*/ 479692 h 794984"/>
              <a:gd name="connsiteX67" fmla="*/ 1034328 w 1798750"/>
              <a:gd name="connsiteY67" fmla="*/ 347829 h 794984"/>
              <a:gd name="connsiteX68" fmla="*/ 1052961 w 1798750"/>
              <a:gd name="connsiteY68" fmla="*/ 335407 h 794984"/>
              <a:gd name="connsiteX69" fmla="*/ 1130359 w 1798750"/>
              <a:gd name="connsiteY69" fmla="*/ 336841 h 794984"/>
              <a:gd name="connsiteX70" fmla="*/ 1113159 w 1798750"/>
              <a:gd name="connsiteY70" fmla="*/ 409461 h 794984"/>
              <a:gd name="connsiteX71" fmla="*/ 1028595 w 1798750"/>
              <a:gd name="connsiteY71" fmla="*/ 459626 h 794984"/>
              <a:gd name="connsiteX72" fmla="*/ 998496 w 1798750"/>
              <a:gd name="connsiteY72" fmla="*/ 544668 h 794984"/>
              <a:gd name="connsiteX73" fmla="*/ 1044362 w 1798750"/>
              <a:gd name="connsiteY73" fmla="*/ 557568 h 794984"/>
              <a:gd name="connsiteX74" fmla="*/ 1111726 w 1798750"/>
              <a:gd name="connsiteY74" fmla="*/ 495458 h 794984"/>
              <a:gd name="connsiteX75" fmla="*/ 1191035 w 1798750"/>
              <a:gd name="connsiteY75" fmla="*/ 291453 h 794984"/>
              <a:gd name="connsiteX76" fmla="*/ 1221134 w 1798750"/>
              <a:gd name="connsiteY76" fmla="*/ 260876 h 794984"/>
              <a:gd name="connsiteX77" fmla="*/ 1234989 w 1798750"/>
              <a:gd name="connsiteY77" fmla="*/ 308175 h 794984"/>
              <a:gd name="connsiteX78" fmla="*/ 1221612 w 1798750"/>
              <a:gd name="connsiteY78" fmla="*/ 346396 h 794984"/>
              <a:gd name="connsiteX79" fmla="*/ 1265566 w 1798750"/>
              <a:gd name="connsiteY79" fmla="*/ 348785 h 794984"/>
              <a:gd name="connsiteX80" fmla="*/ 1288499 w 1798750"/>
              <a:gd name="connsiteY80" fmla="*/ 386528 h 794984"/>
              <a:gd name="connsiteX81" fmla="*/ 1238334 w 1798750"/>
              <a:gd name="connsiteY81" fmla="*/ 494980 h 794984"/>
              <a:gd name="connsiteX82" fmla="*/ 1239767 w 1798750"/>
              <a:gd name="connsiteY82" fmla="*/ 547535 h 794984"/>
              <a:gd name="connsiteX83" fmla="*/ 1281810 w 1798750"/>
              <a:gd name="connsiteY83" fmla="*/ 516480 h 794984"/>
              <a:gd name="connsiteX84" fmla="*/ 1373063 w 1798750"/>
              <a:gd name="connsiteY84" fmla="*/ 297186 h 794984"/>
              <a:gd name="connsiteX85" fmla="*/ 1393607 w 1798750"/>
              <a:gd name="connsiteY85" fmla="*/ 259443 h 794984"/>
              <a:gd name="connsiteX86" fmla="*/ 1406447 w 1798750"/>
              <a:gd name="connsiteY86" fmla="*/ 259443 h 794984"/>
              <a:gd name="connsiteX87" fmla="*/ 359726 w 1798750"/>
              <a:gd name="connsiteY87" fmla="*/ 16 h 794984"/>
              <a:gd name="connsiteX88" fmla="*/ 482033 w 1798750"/>
              <a:gd name="connsiteY88" fmla="*/ 118502 h 794984"/>
              <a:gd name="connsiteX89" fmla="*/ 450501 w 1798750"/>
              <a:gd name="connsiteY89" fmla="*/ 282375 h 794984"/>
              <a:gd name="connsiteX90" fmla="*/ 448112 w 1798750"/>
              <a:gd name="connsiteY90" fmla="*/ 309607 h 794984"/>
              <a:gd name="connsiteX91" fmla="*/ 511177 w 1798750"/>
              <a:gd name="connsiteY91" fmla="*/ 211666 h 794984"/>
              <a:gd name="connsiteX92" fmla="*/ 573764 w 1798750"/>
              <a:gd name="connsiteY92" fmla="*/ 129490 h 794984"/>
              <a:gd name="connsiteX93" fmla="*/ 648773 w 1798750"/>
              <a:gd name="connsiteY93" fmla="*/ 81236 h 794984"/>
              <a:gd name="connsiteX94" fmla="*/ 728559 w 1798750"/>
              <a:gd name="connsiteY94" fmla="*/ 139523 h 794984"/>
              <a:gd name="connsiteX95" fmla="*/ 695116 w 1798750"/>
              <a:gd name="connsiteY95" fmla="*/ 316774 h 794984"/>
              <a:gd name="connsiteX96" fmla="*/ 675527 w 1798750"/>
              <a:gd name="connsiteY96" fmla="*/ 397038 h 794984"/>
              <a:gd name="connsiteX97" fmla="*/ 694638 w 1798750"/>
              <a:gd name="connsiteY97" fmla="*/ 371239 h 794984"/>
              <a:gd name="connsiteX98" fmla="*/ 838923 w 1798750"/>
              <a:gd name="connsiteY98" fmla="*/ 184911 h 794984"/>
              <a:gd name="connsiteX99" fmla="*/ 945942 w 1798750"/>
              <a:gd name="connsiteY99" fmla="*/ 103691 h 794984"/>
              <a:gd name="connsiteX100" fmla="*/ 1000885 w 1798750"/>
              <a:gd name="connsiteY100" fmla="*/ 104646 h 794984"/>
              <a:gd name="connsiteX101" fmla="*/ 1015217 w 1798750"/>
              <a:gd name="connsiteY101" fmla="*/ 158156 h 794984"/>
              <a:gd name="connsiteX102" fmla="*/ 980818 w 1798750"/>
              <a:gd name="connsiteY102" fmla="*/ 251798 h 794984"/>
              <a:gd name="connsiteX103" fmla="*/ 889566 w 1798750"/>
              <a:gd name="connsiteY103" fmla="*/ 486380 h 794984"/>
              <a:gd name="connsiteX104" fmla="*/ 881444 w 1798750"/>
              <a:gd name="connsiteY104" fmla="*/ 566644 h 794984"/>
              <a:gd name="connsiteX105" fmla="*/ 950242 w 1798750"/>
              <a:gd name="connsiteY105" fmla="*/ 643564 h 794984"/>
              <a:gd name="connsiteX106" fmla="*/ 964574 w 1798750"/>
              <a:gd name="connsiteY106" fmla="*/ 648342 h 794984"/>
              <a:gd name="connsiteX107" fmla="*/ 840834 w 1798750"/>
              <a:gd name="connsiteY107" fmla="*/ 578588 h 794984"/>
              <a:gd name="connsiteX108" fmla="*/ 848478 w 1798750"/>
              <a:gd name="connsiteY108" fmla="*/ 463925 h 794984"/>
              <a:gd name="connsiteX109" fmla="*/ 942597 w 1798750"/>
              <a:gd name="connsiteY109" fmla="*/ 233643 h 794984"/>
              <a:gd name="connsiteX110" fmla="*/ 965052 w 1798750"/>
              <a:gd name="connsiteY110" fmla="*/ 166278 h 794984"/>
              <a:gd name="connsiteX111" fmla="*/ 955497 w 1798750"/>
              <a:gd name="connsiteY111" fmla="*/ 134268 h 794984"/>
              <a:gd name="connsiteX112" fmla="*/ 924920 w 1798750"/>
              <a:gd name="connsiteY112" fmla="*/ 137612 h 794984"/>
              <a:gd name="connsiteX113" fmla="*/ 848478 w 1798750"/>
              <a:gd name="connsiteY113" fmla="*/ 201633 h 794984"/>
              <a:gd name="connsiteX114" fmla="*/ 611507 w 1798750"/>
              <a:gd name="connsiteY114" fmla="*/ 555178 h 794984"/>
              <a:gd name="connsiteX115" fmla="*/ 595263 w 1798750"/>
              <a:gd name="connsiteY115" fmla="*/ 582888 h 794984"/>
              <a:gd name="connsiteX116" fmla="*/ 552742 w 1798750"/>
              <a:gd name="connsiteY116" fmla="*/ 593399 h 794984"/>
              <a:gd name="connsiteX117" fmla="*/ 553698 w 1798750"/>
              <a:gd name="connsiteY117" fmla="*/ 556611 h 794984"/>
              <a:gd name="connsiteX118" fmla="*/ 683649 w 1798750"/>
              <a:gd name="connsiteY118" fmla="*/ 170100 h 794984"/>
              <a:gd name="connsiteX119" fmla="*/ 666928 w 1798750"/>
              <a:gd name="connsiteY119" fmla="*/ 100347 h 794984"/>
              <a:gd name="connsiteX120" fmla="*/ 597174 w 1798750"/>
              <a:gd name="connsiteY120" fmla="*/ 127579 h 794984"/>
              <a:gd name="connsiteX121" fmla="*/ 414668 w 1798750"/>
              <a:gd name="connsiteY121" fmla="*/ 404682 h 794984"/>
              <a:gd name="connsiteX122" fmla="*/ 337748 w 1798750"/>
              <a:gd name="connsiteY122" fmla="*/ 572378 h 794984"/>
              <a:gd name="connsiteX123" fmla="*/ 304783 w 1798750"/>
              <a:gd name="connsiteY123" fmla="*/ 619198 h 794984"/>
              <a:gd name="connsiteX124" fmla="*/ 274206 w 1798750"/>
              <a:gd name="connsiteY124" fmla="*/ 588621 h 794984"/>
              <a:gd name="connsiteX125" fmla="*/ 439990 w 1798750"/>
              <a:gd name="connsiteY125" fmla="*/ 149079 h 794984"/>
              <a:gd name="connsiteX126" fmla="*/ 407502 w 1798750"/>
              <a:gd name="connsiteY126" fmla="*/ 27726 h 794984"/>
              <a:gd name="connsiteX127" fmla="*/ 281372 w 1798750"/>
              <a:gd name="connsiteY127" fmla="*/ 34893 h 794984"/>
              <a:gd name="connsiteX128" fmla="*/ 49657 w 1798750"/>
              <a:gd name="connsiteY128" fmla="*/ 282375 h 794984"/>
              <a:gd name="connsiteX129" fmla="*/ 41057 w 1798750"/>
              <a:gd name="connsiteY129" fmla="*/ 368850 h 794984"/>
              <a:gd name="connsiteX130" fmla="*/ 106511 w 1798750"/>
              <a:gd name="connsiteY130" fmla="*/ 468225 h 794984"/>
              <a:gd name="connsiteX131" fmla="*/ 224041 w 1798750"/>
              <a:gd name="connsiteY131" fmla="*/ 445770 h 794984"/>
              <a:gd name="connsiteX132" fmla="*/ 289017 w 1798750"/>
              <a:gd name="connsiteY132" fmla="*/ 340184 h 794984"/>
              <a:gd name="connsiteX133" fmla="*/ 239807 w 1798750"/>
              <a:gd name="connsiteY133" fmla="*/ 272819 h 794984"/>
              <a:gd name="connsiteX134" fmla="*/ 225474 w 1798750"/>
              <a:gd name="connsiteY134" fmla="*/ 267564 h 794984"/>
              <a:gd name="connsiteX135" fmla="*/ 312905 w 1798750"/>
              <a:gd name="connsiteY135" fmla="*/ 308652 h 794984"/>
              <a:gd name="connsiteX136" fmla="*/ 255573 w 1798750"/>
              <a:gd name="connsiteY136" fmla="*/ 439081 h 794984"/>
              <a:gd name="connsiteX137" fmla="*/ 240285 w 1798750"/>
              <a:gd name="connsiteY137" fmla="*/ 451025 h 794984"/>
              <a:gd name="connsiteX138" fmla="*/ 66856 w 1798750"/>
              <a:gd name="connsiteY138" fmla="*/ 471569 h 794984"/>
              <a:gd name="connsiteX139" fmla="*/ 4269 w 1798750"/>
              <a:gd name="connsiteY139" fmla="*/ 300530 h 794984"/>
              <a:gd name="connsiteX140" fmla="*/ 359726 w 1798750"/>
              <a:gd name="connsiteY140" fmla="*/ 16 h 7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98750" h="794984">
                <a:moveTo>
                  <a:pt x="1573724" y="634488"/>
                </a:moveTo>
                <a:cubicBezTo>
                  <a:pt x="1522125" y="640699"/>
                  <a:pt x="1474827" y="653120"/>
                  <a:pt x="1429439" y="673186"/>
                </a:cubicBezTo>
                <a:cubicBezTo>
                  <a:pt x="1410806" y="681786"/>
                  <a:pt x="1395518" y="695641"/>
                  <a:pt x="1383096" y="712363"/>
                </a:cubicBezTo>
                <a:cubicBezTo>
                  <a:pt x="1370196" y="729563"/>
                  <a:pt x="1359686" y="749151"/>
                  <a:pt x="1372108" y="768739"/>
                </a:cubicBezTo>
                <a:cubicBezTo>
                  <a:pt x="1385485" y="789761"/>
                  <a:pt x="1408417" y="784983"/>
                  <a:pt x="1427528" y="777339"/>
                </a:cubicBezTo>
                <a:cubicBezTo>
                  <a:pt x="1494893" y="749629"/>
                  <a:pt x="1535503" y="693730"/>
                  <a:pt x="1573724" y="634488"/>
                </a:cubicBezTo>
                <a:close/>
                <a:moveTo>
                  <a:pt x="1097393" y="341499"/>
                </a:moveTo>
                <a:cubicBezTo>
                  <a:pt x="1093452" y="342693"/>
                  <a:pt x="1089749" y="345202"/>
                  <a:pt x="1086405" y="347829"/>
                </a:cubicBezTo>
                <a:cubicBezTo>
                  <a:pt x="1056783" y="371717"/>
                  <a:pt x="1034328" y="401816"/>
                  <a:pt x="1015696" y="434304"/>
                </a:cubicBezTo>
                <a:cubicBezTo>
                  <a:pt x="1011874" y="440515"/>
                  <a:pt x="1008051" y="448637"/>
                  <a:pt x="1021907" y="450071"/>
                </a:cubicBezTo>
                <a:cubicBezTo>
                  <a:pt x="1054872" y="451982"/>
                  <a:pt x="1113637" y="398472"/>
                  <a:pt x="1115548" y="363595"/>
                </a:cubicBezTo>
                <a:cubicBezTo>
                  <a:pt x="1116026" y="355951"/>
                  <a:pt x="1116982" y="347829"/>
                  <a:pt x="1109815" y="343051"/>
                </a:cubicBezTo>
                <a:cubicBezTo>
                  <a:pt x="1105515" y="340424"/>
                  <a:pt x="1101335" y="340304"/>
                  <a:pt x="1097393" y="341499"/>
                </a:cubicBezTo>
                <a:close/>
                <a:moveTo>
                  <a:pt x="1406447" y="259443"/>
                </a:moveTo>
                <a:cubicBezTo>
                  <a:pt x="1410209" y="260996"/>
                  <a:pt x="1413434" y="263982"/>
                  <a:pt x="1416062" y="268043"/>
                </a:cubicBezTo>
                <a:cubicBezTo>
                  <a:pt x="1426573" y="284286"/>
                  <a:pt x="1423228" y="301008"/>
                  <a:pt x="1414151" y="316774"/>
                </a:cubicBezTo>
                <a:cubicBezTo>
                  <a:pt x="1408895" y="325852"/>
                  <a:pt x="1402684" y="334452"/>
                  <a:pt x="1395518" y="344963"/>
                </a:cubicBezTo>
                <a:cubicBezTo>
                  <a:pt x="1413195" y="352129"/>
                  <a:pt x="1428961" y="348785"/>
                  <a:pt x="1444728" y="348785"/>
                </a:cubicBezTo>
                <a:cubicBezTo>
                  <a:pt x="1482949" y="349262"/>
                  <a:pt x="1486771" y="354518"/>
                  <a:pt x="1470527" y="390350"/>
                </a:cubicBezTo>
                <a:cubicBezTo>
                  <a:pt x="1455716" y="423794"/>
                  <a:pt x="1438517" y="456282"/>
                  <a:pt x="1425139" y="490203"/>
                </a:cubicBezTo>
                <a:cubicBezTo>
                  <a:pt x="1417973" y="508836"/>
                  <a:pt x="1399818" y="536546"/>
                  <a:pt x="1422750" y="548012"/>
                </a:cubicBezTo>
                <a:cubicBezTo>
                  <a:pt x="1447116" y="560434"/>
                  <a:pt x="1460494" y="529857"/>
                  <a:pt x="1471005" y="511224"/>
                </a:cubicBezTo>
                <a:cubicBezTo>
                  <a:pt x="1498237" y="463448"/>
                  <a:pt x="1524514" y="415194"/>
                  <a:pt x="1547925" y="365506"/>
                </a:cubicBezTo>
                <a:cubicBezTo>
                  <a:pt x="1562735" y="333974"/>
                  <a:pt x="1583757" y="325374"/>
                  <a:pt x="1620067" y="333496"/>
                </a:cubicBezTo>
                <a:cubicBezTo>
                  <a:pt x="1587579" y="377450"/>
                  <a:pt x="1568468" y="424271"/>
                  <a:pt x="1546013" y="469181"/>
                </a:cubicBezTo>
                <a:cubicBezTo>
                  <a:pt x="1538847" y="483514"/>
                  <a:pt x="1533114" y="498803"/>
                  <a:pt x="1527858" y="514091"/>
                </a:cubicBezTo>
                <a:cubicBezTo>
                  <a:pt x="1523081" y="527946"/>
                  <a:pt x="1521170" y="543712"/>
                  <a:pt x="1535503" y="552312"/>
                </a:cubicBezTo>
                <a:cubicBezTo>
                  <a:pt x="1550313" y="561867"/>
                  <a:pt x="1562257" y="549923"/>
                  <a:pt x="1571813" y="539890"/>
                </a:cubicBezTo>
                <a:cubicBezTo>
                  <a:pt x="1620067" y="487336"/>
                  <a:pt x="1652555" y="425705"/>
                  <a:pt x="1684087" y="362640"/>
                </a:cubicBezTo>
                <a:cubicBezTo>
                  <a:pt x="1697465" y="334929"/>
                  <a:pt x="1716575" y="325374"/>
                  <a:pt x="1748108" y="334452"/>
                </a:cubicBezTo>
                <a:cubicBezTo>
                  <a:pt x="1703676" y="402294"/>
                  <a:pt x="1686954" y="479692"/>
                  <a:pt x="1659721" y="552790"/>
                </a:cubicBezTo>
                <a:cubicBezTo>
                  <a:pt x="1656377" y="560434"/>
                  <a:pt x="1650166" y="569989"/>
                  <a:pt x="1658288" y="576678"/>
                </a:cubicBezTo>
                <a:cubicBezTo>
                  <a:pt x="1666410" y="583367"/>
                  <a:pt x="1674532" y="576200"/>
                  <a:pt x="1682176" y="572378"/>
                </a:cubicBezTo>
                <a:cubicBezTo>
                  <a:pt x="1720397" y="553268"/>
                  <a:pt x="1747630" y="523646"/>
                  <a:pt x="1767218" y="486381"/>
                </a:cubicBezTo>
                <a:cubicBezTo>
                  <a:pt x="1775818" y="469659"/>
                  <a:pt x="1785373" y="453415"/>
                  <a:pt x="1798750" y="437649"/>
                </a:cubicBezTo>
                <a:cubicBezTo>
                  <a:pt x="1781551" y="495458"/>
                  <a:pt x="1756230" y="550879"/>
                  <a:pt x="1699376" y="578111"/>
                </a:cubicBezTo>
                <a:cubicBezTo>
                  <a:pt x="1653510" y="600089"/>
                  <a:pt x="1620067" y="629232"/>
                  <a:pt x="1594745" y="672709"/>
                </a:cubicBezTo>
                <a:cubicBezTo>
                  <a:pt x="1569902" y="715707"/>
                  <a:pt x="1536458" y="752973"/>
                  <a:pt x="1491071" y="776861"/>
                </a:cubicBezTo>
                <a:cubicBezTo>
                  <a:pt x="1462405" y="791672"/>
                  <a:pt x="1432306" y="797405"/>
                  <a:pt x="1400296" y="794061"/>
                </a:cubicBezTo>
                <a:cubicBezTo>
                  <a:pt x="1355386" y="789283"/>
                  <a:pt x="1337231" y="757273"/>
                  <a:pt x="1355863" y="715707"/>
                </a:cubicBezTo>
                <a:cubicBezTo>
                  <a:pt x="1369241" y="686086"/>
                  <a:pt x="1393129" y="666498"/>
                  <a:pt x="1422273" y="652643"/>
                </a:cubicBezTo>
                <a:cubicBezTo>
                  <a:pt x="1465271" y="632099"/>
                  <a:pt x="1511614" y="620632"/>
                  <a:pt x="1557958" y="611555"/>
                </a:cubicBezTo>
                <a:cubicBezTo>
                  <a:pt x="1589012" y="604866"/>
                  <a:pt x="1607167" y="589100"/>
                  <a:pt x="1616722" y="559479"/>
                </a:cubicBezTo>
                <a:cubicBezTo>
                  <a:pt x="1625322" y="533202"/>
                  <a:pt x="1635833" y="507880"/>
                  <a:pt x="1645388" y="482081"/>
                </a:cubicBezTo>
                <a:cubicBezTo>
                  <a:pt x="1642999" y="480648"/>
                  <a:pt x="1640611" y="479692"/>
                  <a:pt x="1638222" y="478259"/>
                </a:cubicBezTo>
                <a:cubicBezTo>
                  <a:pt x="1631533" y="488292"/>
                  <a:pt x="1624367" y="498325"/>
                  <a:pt x="1617200" y="508358"/>
                </a:cubicBezTo>
                <a:cubicBezTo>
                  <a:pt x="1604778" y="526035"/>
                  <a:pt x="1591879" y="543235"/>
                  <a:pt x="1574202" y="556134"/>
                </a:cubicBezTo>
                <a:cubicBezTo>
                  <a:pt x="1531203" y="586711"/>
                  <a:pt x="1495371" y="571900"/>
                  <a:pt x="1483426" y="516958"/>
                </a:cubicBezTo>
                <a:cubicBezTo>
                  <a:pt x="1471005" y="529857"/>
                  <a:pt x="1460016" y="542757"/>
                  <a:pt x="1447594" y="554223"/>
                </a:cubicBezTo>
                <a:cubicBezTo>
                  <a:pt x="1431828" y="568556"/>
                  <a:pt x="1413673" y="580500"/>
                  <a:pt x="1392173" y="567123"/>
                </a:cubicBezTo>
                <a:cubicBezTo>
                  <a:pt x="1371630" y="554701"/>
                  <a:pt x="1366374" y="533679"/>
                  <a:pt x="1370674" y="510747"/>
                </a:cubicBezTo>
                <a:cubicBezTo>
                  <a:pt x="1377363" y="474914"/>
                  <a:pt x="1397907" y="445293"/>
                  <a:pt x="1414628" y="414238"/>
                </a:cubicBezTo>
                <a:cubicBezTo>
                  <a:pt x="1419884" y="404205"/>
                  <a:pt x="1428961" y="393694"/>
                  <a:pt x="1419884" y="381750"/>
                </a:cubicBezTo>
                <a:cubicBezTo>
                  <a:pt x="1411284" y="370762"/>
                  <a:pt x="1397907" y="369329"/>
                  <a:pt x="1385007" y="368373"/>
                </a:cubicBezTo>
                <a:cubicBezTo>
                  <a:pt x="1369719" y="367417"/>
                  <a:pt x="1365896" y="378884"/>
                  <a:pt x="1360641" y="389872"/>
                </a:cubicBezTo>
                <a:cubicBezTo>
                  <a:pt x="1344397" y="425227"/>
                  <a:pt x="1329109" y="461059"/>
                  <a:pt x="1311431" y="495458"/>
                </a:cubicBezTo>
                <a:cubicBezTo>
                  <a:pt x="1298532" y="520780"/>
                  <a:pt x="1280855" y="542757"/>
                  <a:pt x="1258400" y="559956"/>
                </a:cubicBezTo>
                <a:cubicBezTo>
                  <a:pt x="1244545" y="570945"/>
                  <a:pt x="1228778" y="578111"/>
                  <a:pt x="1210623" y="569034"/>
                </a:cubicBezTo>
                <a:cubicBezTo>
                  <a:pt x="1191513" y="559479"/>
                  <a:pt x="1186257" y="542757"/>
                  <a:pt x="1186257" y="523169"/>
                </a:cubicBezTo>
                <a:cubicBezTo>
                  <a:pt x="1185780" y="498803"/>
                  <a:pt x="1196768" y="477303"/>
                  <a:pt x="1207279" y="456282"/>
                </a:cubicBezTo>
                <a:cubicBezTo>
                  <a:pt x="1213490" y="444815"/>
                  <a:pt x="1220656" y="433827"/>
                  <a:pt x="1226390" y="422360"/>
                </a:cubicBezTo>
                <a:cubicBezTo>
                  <a:pt x="1234511" y="405639"/>
                  <a:pt x="1250278" y="387006"/>
                  <a:pt x="1222567" y="373628"/>
                </a:cubicBezTo>
                <a:cubicBezTo>
                  <a:pt x="1197246" y="361684"/>
                  <a:pt x="1182435" y="370762"/>
                  <a:pt x="1173358" y="396561"/>
                </a:cubicBezTo>
                <a:cubicBezTo>
                  <a:pt x="1159980" y="433349"/>
                  <a:pt x="1143736" y="468703"/>
                  <a:pt x="1124148" y="502147"/>
                </a:cubicBezTo>
                <a:cubicBezTo>
                  <a:pt x="1109815" y="526991"/>
                  <a:pt x="1092616" y="548968"/>
                  <a:pt x="1067294" y="562823"/>
                </a:cubicBezTo>
                <a:cubicBezTo>
                  <a:pt x="1037195" y="579067"/>
                  <a:pt x="1005185" y="583367"/>
                  <a:pt x="976041" y="561390"/>
                </a:cubicBezTo>
                <a:cubicBezTo>
                  <a:pt x="948331" y="540846"/>
                  <a:pt x="944987" y="511224"/>
                  <a:pt x="952631" y="479692"/>
                </a:cubicBezTo>
                <a:cubicBezTo>
                  <a:pt x="965053" y="426660"/>
                  <a:pt x="991330" y="381750"/>
                  <a:pt x="1034328" y="347829"/>
                </a:cubicBezTo>
                <a:cubicBezTo>
                  <a:pt x="1040062" y="343529"/>
                  <a:pt x="1046273" y="339229"/>
                  <a:pt x="1052961" y="335407"/>
                </a:cubicBezTo>
                <a:cubicBezTo>
                  <a:pt x="1084016" y="318208"/>
                  <a:pt x="1118415" y="317252"/>
                  <a:pt x="1130359" y="336841"/>
                </a:cubicBezTo>
                <a:cubicBezTo>
                  <a:pt x="1147558" y="365029"/>
                  <a:pt x="1130359" y="388439"/>
                  <a:pt x="1113159" y="409461"/>
                </a:cubicBezTo>
                <a:cubicBezTo>
                  <a:pt x="1091660" y="436693"/>
                  <a:pt x="1061561" y="450548"/>
                  <a:pt x="1028595" y="459626"/>
                </a:cubicBezTo>
                <a:cubicBezTo>
                  <a:pt x="994674" y="469181"/>
                  <a:pt x="978430" y="514569"/>
                  <a:pt x="998496" y="544668"/>
                </a:cubicBezTo>
                <a:cubicBezTo>
                  <a:pt x="1009962" y="561867"/>
                  <a:pt x="1026207" y="563778"/>
                  <a:pt x="1044362" y="557568"/>
                </a:cubicBezTo>
                <a:cubicBezTo>
                  <a:pt x="1075894" y="546579"/>
                  <a:pt x="1095482" y="522691"/>
                  <a:pt x="1111726" y="495458"/>
                </a:cubicBezTo>
                <a:cubicBezTo>
                  <a:pt x="1149947" y="431916"/>
                  <a:pt x="1174791" y="363595"/>
                  <a:pt x="1191035" y="291453"/>
                </a:cubicBezTo>
                <a:cubicBezTo>
                  <a:pt x="1194857" y="275209"/>
                  <a:pt x="1196290" y="251799"/>
                  <a:pt x="1221134" y="260876"/>
                </a:cubicBezTo>
                <a:cubicBezTo>
                  <a:pt x="1242634" y="268520"/>
                  <a:pt x="1237378" y="289064"/>
                  <a:pt x="1234989" y="308175"/>
                </a:cubicBezTo>
                <a:cubicBezTo>
                  <a:pt x="1233556" y="322985"/>
                  <a:pt x="1204412" y="331107"/>
                  <a:pt x="1221612" y="346396"/>
                </a:cubicBezTo>
                <a:cubicBezTo>
                  <a:pt x="1230212" y="354040"/>
                  <a:pt x="1250755" y="348307"/>
                  <a:pt x="1265566" y="348785"/>
                </a:cubicBezTo>
                <a:cubicBezTo>
                  <a:pt x="1296621" y="349262"/>
                  <a:pt x="1301876" y="356429"/>
                  <a:pt x="1288499" y="386528"/>
                </a:cubicBezTo>
                <a:cubicBezTo>
                  <a:pt x="1272255" y="422838"/>
                  <a:pt x="1253622" y="458193"/>
                  <a:pt x="1238334" y="494980"/>
                </a:cubicBezTo>
                <a:cubicBezTo>
                  <a:pt x="1231167" y="512180"/>
                  <a:pt x="1219223" y="537024"/>
                  <a:pt x="1239767" y="547535"/>
                </a:cubicBezTo>
                <a:cubicBezTo>
                  <a:pt x="1261266" y="558523"/>
                  <a:pt x="1271777" y="531291"/>
                  <a:pt x="1281810" y="516480"/>
                </a:cubicBezTo>
                <a:cubicBezTo>
                  <a:pt x="1326720" y="449593"/>
                  <a:pt x="1354908" y="375539"/>
                  <a:pt x="1373063" y="297186"/>
                </a:cubicBezTo>
                <a:cubicBezTo>
                  <a:pt x="1376407" y="282853"/>
                  <a:pt x="1376407" y="266131"/>
                  <a:pt x="1393607" y="259443"/>
                </a:cubicBezTo>
                <a:cubicBezTo>
                  <a:pt x="1398385" y="257770"/>
                  <a:pt x="1402684" y="257890"/>
                  <a:pt x="1406447" y="259443"/>
                </a:cubicBezTo>
                <a:close/>
                <a:moveTo>
                  <a:pt x="359726" y="16"/>
                </a:moveTo>
                <a:cubicBezTo>
                  <a:pt x="436646" y="-939"/>
                  <a:pt x="479167" y="40626"/>
                  <a:pt x="482033" y="118502"/>
                </a:cubicBezTo>
                <a:cubicBezTo>
                  <a:pt x="483944" y="175833"/>
                  <a:pt x="468656" y="229343"/>
                  <a:pt x="450501" y="282375"/>
                </a:cubicBezTo>
                <a:cubicBezTo>
                  <a:pt x="447634" y="290019"/>
                  <a:pt x="441423" y="297663"/>
                  <a:pt x="448112" y="309607"/>
                </a:cubicBezTo>
                <a:cubicBezTo>
                  <a:pt x="469611" y="276164"/>
                  <a:pt x="489200" y="242720"/>
                  <a:pt x="511177" y="211666"/>
                </a:cubicBezTo>
                <a:cubicBezTo>
                  <a:pt x="530765" y="183478"/>
                  <a:pt x="551787" y="156245"/>
                  <a:pt x="573764" y="129490"/>
                </a:cubicBezTo>
                <a:cubicBezTo>
                  <a:pt x="593352" y="105602"/>
                  <a:pt x="619151" y="89836"/>
                  <a:pt x="648773" y="81236"/>
                </a:cubicBezTo>
                <a:cubicBezTo>
                  <a:pt x="696549" y="67381"/>
                  <a:pt x="727126" y="89358"/>
                  <a:pt x="728559" y="139523"/>
                </a:cubicBezTo>
                <a:cubicBezTo>
                  <a:pt x="730470" y="201155"/>
                  <a:pt x="711837" y="258486"/>
                  <a:pt x="695116" y="316774"/>
                </a:cubicBezTo>
                <a:cubicBezTo>
                  <a:pt x="687949" y="342573"/>
                  <a:pt x="678872" y="367894"/>
                  <a:pt x="675527" y="397038"/>
                </a:cubicBezTo>
                <a:cubicBezTo>
                  <a:pt x="681738" y="388438"/>
                  <a:pt x="688427" y="379839"/>
                  <a:pt x="694638" y="371239"/>
                </a:cubicBezTo>
                <a:cubicBezTo>
                  <a:pt x="739548" y="306741"/>
                  <a:pt x="786846" y="243676"/>
                  <a:pt x="838923" y="184911"/>
                </a:cubicBezTo>
                <a:cubicBezTo>
                  <a:pt x="869500" y="150990"/>
                  <a:pt x="902943" y="120890"/>
                  <a:pt x="945942" y="103691"/>
                </a:cubicBezTo>
                <a:cubicBezTo>
                  <a:pt x="964574" y="96047"/>
                  <a:pt x="984163" y="90791"/>
                  <a:pt x="1000885" y="104646"/>
                </a:cubicBezTo>
                <a:cubicBezTo>
                  <a:pt x="1017606" y="118502"/>
                  <a:pt x="1018084" y="138090"/>
                  <a:pt x="1015217" y="158156"/>
                </a:cubicBezTo>
                <a:cubicBezTo>
                  <a:pt x="1009962" y="191600"/>
                  <a:pt x="995629" y="221699"/>
                  <a:pt x="980818" y="251798"/>
                </a:cubicBezTo>
                <a:cubicBezTo>
                  <a:pt x="943075" y="327285"/>
                  <a:pt x="910109" y="404205"/>
                  <a:pt x="889566" y="486380"/>
                </a:cubicBezTo>
                <a:cubicBezTo>
                  <a:pt x="882877" y="512657"/>
                  <a:pt x="880010" y="539412"/>
                  <a:pt x="881444" y="566644"/>
                </a:cubicBezTo>
                <a:cubicBezTo>
                  <a:pt x="884310" y="617765"/>
                  <a:pt x="900554" y="635920"/>
                  <a:pt x="950242" y="643564"/>
                </a:cubicBezTo>
                <a:cubicBezTo>
                  <a:pt x="955019" y="644520"/>
                  <a:pt x="961230" y="642609"/>
                  <a:pt x="964574" y="648342"/>
                </a:cubicBezTo>
                <a:cubicBezTo>
                  <a:pt x="918709" y="666975"/>
                  <a:pt x="855167" y="631143"/>
                  <a:pt x="840834" y="578588"/>
                </a:cubicBezTo>
                <a:cubicBezTo>
                  <a:pt x="830323" y="539412"/>
                  <a:pt x="837967" y="501668"/>
                  <a:pt x="848478" y="463925"/>
                </a:cubicBezTo>
                <a:cubicBezTo>
                  <a:pt x="870933" y="383661"/>
                  <a:pt x="909632" y="309607"/>
                  <a:pt x="942597" y="233643"/>
                </a:cubicBezTo>
                <a:cubicBezTo>
                  <a:pt x="952153" y="211666"/>
                  <a:pt x="962186" y="190166"/>
                  <a:pt x="965052" y="166278"/>
                </a:cubicBezTo>
                <a:cubicBezTo>
                  <a:pt x="966486" y="154812"/>
                  <a:pt x="967919" y="141912"/>
                  <a:pt x="955497" y="134268"/>
                </a:cubicBezTo>
                <a:cubicBezTo>
                  <a:pt x="944508" y="128057"/>
                  <a:pt x="934475" y="132357"/>
                  <a:pt x="924920" y="137612"/>
                </a:cubicBezTo>
                <a:cubicBezTo>
                  <a:pt x="895299" y="153856"/>
                  <a:pt x="870933" y="176789"/>
                  <a:pt x="848478" y="201633"/>
                </a:cubicBezTo>
                <a:cubicBezTo>
                  <a:pt x="751970" y="307696"/>
                  <a:pt x="678872" y="429526"/>
                  <a:pt x="611507" y="555178"/>
                </a:cubicBezTo>
                <a:cubicBezTo>
                  <a:pt x="606252" y="564733"/>
                  <a:pt x="601952" y="574766"/>
                  <a:pt x="595263" y="582888"/>
                </a:cubicBezTo>
                <a:cubicBezTo>
                  <a:pt x="584275" y="597221"/>
                  <a:pt x="568986" y="603910"/>
                  <a:pt x="552742" y="593399"/>
                </a:cubicBezTo>
                <a:cubicBezTo>
                  <a:pt x="535543" y="582411"/>
                  <a:pt x="547009" y="568555"/>
                  <a:pt x="553698" y="556611"/>
                </a:cubicBezTo>
                <a:cubicBezTo>
                  <a:pt x="621062" y="435737"/>
                  <a:pt x="667883" y="308174"/>
                  <a:pt x="683649" y="170100"/>
                </a:cubicBezTo>
                <a:cubicBezTo>
                  <a:pt x="686516" y="144779"/>
                  <a:pt x="696071" y="114679"/>
                  <a:pt x="666928" y="100347"/>
                </a:cubicBezTo>
                <a:cubicBezTo>
                  <a:pt x="637784" y="86014"/>
                  <a:pt x="615329" y="107035"/>
                  <a:pt x="597174" y="127579"/>
                </a:cubicBezTo>
                <a:cubicBezTo>
                  <a:pt x="523599" y="211666"/>
                  <a:pt x="463878" y="304830"/>
                  <a:pt x="414668" y="404682"/>
                </a:cubicBezTo>
                <a:cubicBezTo>
                  <a:pt x="387436" y="459625"/>
                  <a:pt x="363070" y="516479"/>
                  <a:pt x="337748" y="572378"/>
                </a:cubicBezTo>
                <a:cubicBezTo>
                  <a:pt x="329626" y="590055"/>
                  <a:pt x="322938" y="608210"/>
                  <a:pt x="304783" y="619198"/>
                </a:cubicBezTo>
                <a:cubicBezTo>
                  <a:pt x="284239" y="621109"/>
                  <a:pt x="262740" y="621587"/>
                  <a:pt x="274206" y="588621"/>
                </a:cubicBezTo>
                <a:cubicBezTo>
                  <a:pt x="352559" y="451025"/>
                  <a:pt x="410846" y="305307"/>
                  <a:pt x="439990" y="149079"/>
                </a:cubicBezTo>
                <a:cubicBezTo>
                  <a:pt x="448112" y="106080"/>
                  <a:pt x="450023" y="57348"/>
                  <a:pt x="407502" y="27726"/>
                </a:cubicBezTo>
                <a:cubicBezTo>
                  <a:pt x="365937" y="-1417"/>
                  <a:pt x="321982" y="15305"/>
                  <a:pt x="281372" y="34893"/>
                </a:cubicBezTo>
                <a:cubicBezTo>
                  <a:pt x="172442" y="87447"/>
                  <a:pt x="88356" y="163889"/>
                  <a:pt x="49657" y="282375"/>
                </a:cubicBezTo>
                <a:cubicBezTo>
                  <a:pt x="40579" y="310563"/>
                  <a:pt x="38668" y="339706"/>
                  <a:pt x="41057" y="368850"/>
                </a:cubicBezTo>
                <a:cubicBezTo>
                  <a:pt x="44879" y="413760"/>
                  <a:pt x="62079" y="450070"/>
                  <a:pt x="106511" y="468225"/>
                </a:cubicBezTo>
                <a:cubicBezTo>
                  <a:pt x="150465" y="485902"/>
                  <a:pt x="189642" y="473958"/>
                  <a:pt x="224041" y="445770"/>
                </a:cubicBezTo>
                <a:cubicBezTo>
                  <a:pt x="257484" y="418537"/>
                  <a:pt x="278506" y="381750"/>
                  <a:pt x="289017" y="340184"/>
                </a:cubicBezTo>
                <a:cubicBezTo>
                  <a:pt x="299050" y="298619"/>
                  <a:pt x="282806" y="277119"/>
                  <a:pt x="239807" y="272819"/>
                </a:cubicBezTo>
                <a:cubicBezTo>
                  <a:pt x="234551" y="272342"/>
                  <a:pt x="228818" y="272819"/>
                  <a:pt x="225474" y="267564"/>
                </a:cubicBezTo>
                <a:cubicBezTo>
                  <a:pt x="266084" y="245109"/>
                  <a:pt x="306694" y="263742"/>
                  <a:pt x="312905" y="308652"/>
                </a:cubicBezTo>
                <a:cubicBezTo>
                  <a:pt x="321027" y="364072"/>
                  <a:pt x="290928" y="402771"/>
                  <a:pt x="255573" y="439081"/>
                </a:cubicBezTo>
                <a:cubicBezTo>
                  <a:pt x="251273" y="443859"/>
                  <a:pt x="245540" y="447203"/>
                  <a:pt x="240285" y="451025"/>
                </a:cubicBezTo>
                <a:cubicBezTo>
                  <a:pt x="174831" y="498324"/>
                  <a:pt x="118455" y="505013"/>
                  <a:pt x="66856" y="471569"/>
                </a:cubicBezTo>
                <a:cubicBezTo>
                  <a:pt x="11914" y="436215"/>
                  <a:pt x="-10064" y="376016"/>
                  <a:pt x="4269" y="300530"/>
                </a:cubicBezTo>
                <a:cubicBezTo>
                  <a:pt x="31024" y="156723"/>
                  <a:pt x="214008" y="1927"/>
                  <a:pt x="359726" y="16"/>
                </a:cubicBezTo>
                <a:close/>
              </a:path>
            </a:pathLst>
          </a:custGeom>
          <a:solidFill>
            <a:schemeClr val="accent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E0B3F-BE8D-4489-A512-3F876C05A50B}"/>
              </a:ext>
            </a:extLst>
          </p:cNvPr>
          <p:cNvSpPr txBox="1"/>
          <p:nvPr/>
        </p:nvSpPr>
        <p:spPr>
          <a:xfrm>
            <a:off x="2348973" y="2600532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5E3666E3-DBCC-450C-8B73-797E653372EB}"/>
              </a:ext>
            </a:extLst>
          </p:cNvPr>
          <p:cNvSpPr txBox="1">
            <a:spLocks/>
          </p:cNvSpPr>
          <p:nvPr/>
        </p:nvSpPr>
        <p:spPr>
          <a:xfrm>
            <a:off x="1844418" y="5276362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CDDCB-E760-4455-A3CC-9AEB30D9EA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2028399" y="730356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6850" y="64116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2028399" y="2233823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6850" y="2138099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2028399" y="3730754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6850" y="363503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2028399" y="5221148"/>
            <a:ext cx="3808983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6850" y="513196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791169" y="964334"/>
            <a:ext cx="310363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44">
            <a:extLst>
              <a:ext uri="{FF2B5EF4-FFF2-40B4-BE49-F238E27FC236}">
                <a16:creationId xmlns:a16="http://schemas.microsoft.com/office/drawing/2014/main" id="{2E96D9EA-0F24-4250-8D27-03BB279A5D00}"/>
              </a:ext>
            </a:extLst>
          </p:cNvPr>
          <p:cNvSpPr/>
          <p:nvPr/>
        </p:nvSpPr>
        <p:spPr>
          <a:xfrm>
            <a:off x="-12957" y="3232316"/>
            <a:ext cx="2650826" cy="3669740"/>
          </a:xfrm>
          <a:custGeom>
            <a:avLst/>
            <a:gdLst>
              <a:gd name="connsiteX0" fmla="*/ 0 w 4126201"/>
              <a:gd name="connsiteY0" fmla="*/ 3366027 h 3366027"/>
              <a:gd name="connsiteX1" fmla="*/ 2404151 w 4126201"/>
              <a:gd name="connsiteY1" fmla="*/ 0 h 3366027"/>
              <a:gd name="connsiteX2" fmla="*/ 4126201 w 4126201"/>
              <a:gd name="connsiteY2" fmla="*/ 0 h 3366027"/>
              <a:gd name="connsiteX3" fmla="*/ 1722050 w 4126201"/>
              <a:gd name="connsiteY3" fmla="*/ 3366027 h 3366027"/>
              <a:gd name="connsiteX4" fmla="*/ 0 w 4126201"/>
              <a:gd name="connsiteY4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0 w 4126201"/>
              <a:gd name="connsiteY5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1485314 w 4126201"/>
              <a:gd name="connsiteY5" fmla="*/ 3361627 h 3366027"/>
              <a:gd name="connsiteX6" fmla="*/ 0 w 4126201"/>
              <a:gd name="connsiteY6" fmla="*/ 3366027 h 3366027"/>
              <a:gd name="connsiteX0" fmla="*/ 0 w 2640887"/>
              <a:gd name="connsiteY0" fmla="*/ 3361627 h 3366027"/>
              <a:gd name="connsiteX1" fmla="*/ 0 w 2640887"/>
              <a:gd name="connsiteY1" fmla="*/ 1273294 h 3366027"/>
              <a:gd name="connsiteX2" fmla="*/ 918837 w 2640887"/>
              <a:gd name="connsiteY2" fmla="*/ 0 h 3366027"/>
              <a:gd name="connsiteX3" fmla="*/ 2640887 w 2640887"/>
              <a:gd name="connsiteY3" fmla="*/ 0 h 3366027"/>
              <a:gd name="connsiteX4" fmla="*/ 236736 w 2640887"/>
              <a:gd name="connsiteY4" fmla="*/ 3366027 h 3366027"/>
              <a:gd name="connsiteX5" fmla="*/ 0 w 2640887"/>
              <a:gd name="connsiteY5" fmla="*/ 3361627 h 3366027"/>
              <a:gd name="connsiteX0" fmla="*/ 0 w 2650826"/>
              <a:gd name="connsiteY0" fmla="*/ 3669740 h 3669740"/>
              <a:gd name="connsiteX1" fmla="*/ 9939 w 2650826"/>
              <a:gd name="connsiteY1" fmla="*/ 1273294 h 3669740"/>
              <a:gd name="connsiteX2" fmla="*/ 928776 w 2650826"/>
              <a:gd name="connsiteY2" fmla="*/ 0 h 3669740"/>
              <a:gd name="connsiteX3" fmla="*/ 2650826 w 2650826"/>
              <a:gd name="connsiteY3" fmla="*/ 0 h 3669740"/>
              <a:gd name="connsiteX4" fmla="*/ 246675 w 2650826"/>
              <a:gd name="connsiteY4" fmla="*/ 3366027 h 3669740"/>
              <a:gd name="connsiteX5" fmla="*/ 0 w 2650826"/>
              <a:gd name="connsiteY5" fmla="*/ 3669740 h 366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0826" h="3669740">
                <a:moveTo>
                  <a:pt x="0" y="3669740"/>
                </a:moveTo>
                <a:lnTo>
                  <a:pt x="9939" y="1273294"/>
                </a:lnTo>
                <a:lnTo>
                  <a:pt x="928776" y="0"/>
                </a:lnTo>
                <a:lnTo>
                  <a:pt x="2650826" y="0"/>
                </a:lnTo>
                <a:lnTo>
                  <a:pt x="246675" y="3366027"/>
                </a:lnTo>
                <a:lnTo>
                  <a:pt x="0" y="366974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평행 사변형 43">
            <a:extLst>
              <a:ext uri="{FF2B5EF4-FFF2-40B4-BE49-F238E27FC236}">
                <a16:creationId xmlns:a16="http://schemas.microsoft.com/office/drawing/2014/main" id="{25C46640-816D-4662-9A4D-A730BB549CE1}"/>
              </a:ext>
            </a:extLst>
          </p:cNvPr>
          <p:cNvSpPr/>
          <p:nvPr/>
        </p:nvSpPr>
        <p:spPr>
          <a:xfrm>
            <a:off x="9534327" y="717198"/>
            <a:ext cx="2660815" cy="3880954"/>
          </a:xfrm>
          <a:custGeom>
            <a:avLst/>
            <a:gdLst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1728323 w 4372592"/>
              <a:gd name="connsiteY3" fmla="*/ 3874670 h 3874670"/>
              <a:gd name="connsiteX4" fmla="*/ 0 w 4372592"/>
              <a:gd name="connsiteY4" fmla="*/ 3874670 h 3874670"/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2660815 w 4372592"/>
              <a:gd name="connsiteY3" fmla="*/ 2516197 h 3874670"/>
              <a:gd name="connsiteX4" fmla="*/ 1728323 w 4372592"/>
              <a:gd name="connsiteY4" fmla="*/ 3874670 h 3874670"/>
              <a:gd name="connsiteX5" fmla="*/ 0 w 4372592"/>
              <a:gd name="connsiteY5" fmla="*/ 3874670 h 3874670"/>
              <a:gd name="connsiteX0" fmla="*/ 0 w 4372592"/>
              <a:gd name="connsiteY0" fmla="*/ 3880954 h 3880954"/>
              <a:gd name="connsiteX1" fmla="*/ 2656838 w 4372592"/>
              <a:gd name="connsiteY1" fmla="*/ 0 h 3880954"/>
              <a:gd name="connsiteX2" fmla="*/ 4372592 w 4372592"/>
              <a:gd name="connsiteY2" fmla="*/ 6284 h 3880954"/>
              <a:gd name="connsiteX3" fmla="*/ 2660815 w 4372592"/>
              <a:gd name="connsiteY3" fmla="*/ 2522481 h 3880954"/>
              <a:gd name="connsiteX4" fmla="*/ 1728323 w 4372592"/>
              <a:gd name="connsiteY4" fmla="*/ 3880954 h 3880954"/>
              <a:gd name="connsiteX5" fmla="*/ 0 w 4372592"/>
              <a:gd name="connsiteY5" fmla="*/ 3880954 h 3880954"/>
              <a:gd name="connsiteX0" fmla="*/ 0 w 2660815"/>
              <a:gd name="connsiteY0" fmla="*/ 3880954 h 3880954"/>
              <a:gd name="connsiteX1" fmla="*/ 2656838 w 2660815"/>
              <a:gd name="connsiteY1" fmla="*/ 0 h 3880954"/>
              <a:gd name="connsiteX2" fmla="*/ 2660815 w 2660815"/>
              <a:gd name="connsiteY2" fmla="*/ 2522481 h 3880954"/>
              <a:gd name="connsiteX3" fmla="*/ 1728323 w 2660815"/>
              <a:gd name="connsiteY3" fmla="*/ 3880954 h 3880954"/>
              <a:gd name="connsiteX4" fmla="*/ 0 w 2660815"/>
              <a:gd name="connsiteY4" fmla="*/ 3880954 h 38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5" h="3880954">
                <a:moveTo>
                  <a:pt x="0" y="3880954"/>
                </a:moveTo>
                <a:lnTo>
                  <a:pt x="2656838" y="0"/>
                </a:lnTo>
                <a:cubicBezTo>
                  <a:pt x="2658164" y="840827"/>
                  <a:pt x="2659489" y="1681654"/>
                  <a:pt x="2660815" y="2522481"/>
                </a:cubicBezTo>
                <a:lnTo>
                  <a:pt x="1728323" y="3880954"/>
                </a:lnTo>
                <a:lnTo>
                  <a:pt x="0" y="38809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8DF8D9D8-9C03-4CFA-8849-61A5FE8E8505}"/>
              </a:ext>
            </a:extLst>
          </p:cNvPr>
          <p:cNvSpPr/>
          <p:nvPr/>
        </p:nvSpPr>
        <p:spPr>
          <a:xfrm>
            <a:off x="3065983" y="251123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DE67B16B-F45F-45C6-8F31-B476556B7892}"/>
              </a:ext>
            </a:extLst>
          </p:cNvPr>
          <p:cNvSpPr/>
          <p:nvPr/>
        </p:nvSpPr>
        <p:spPr>
          <a:xfrm>
            <a:off x="5222098" y="2150692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570C193E-E400-411A-9817-9805A8F65C79}"/>
              </a:ext>
            </a:extLst>
          </p:cNvPr>
          <p:cNvSpPr/>
          <p:nvPr/>
        </p:nvSpPr>
        <p:spPr>
          <a:xfrm>
            <a:off x="7378213" y="1790151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BFF27CDE-A1B4-48DD-B127-70AD84D03D1F}"/>
              </a:ext>
            </a:extLst>
          </p:cNvPr>
          <p:cNvSpPr/>
          <p:nvPr/>
        </p:nvSpPr>
        <p:spPr>
          <a:xfrm>
            <a:off x="909869" y="287177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B5A2-D271-4281-94E0-38DA98B93FAA}"/>
              </a:ext>
            </a:extLst>
          </p:cNvPr>
          <p:cNvSpPr/>
          <p:nvPr/>
        </p:nvSpPr>
        <p:spPr>
          <a:xfrm>
            <a:off x="909869" y="3232314"/>
            <a:ext cx="1728000" cy="28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B923B-12E9-4E28-8955-AD1722D539B8}"/>
              </a:ext>
            </a:extLst>
          </p:cNvPr>
          <p:cNvSpPr/>
          <p:nvPr/>
        </p:nvSpPr>
        <p:spPr>
          <a:xfrm>
            <a:off x="3065983" y="2871773"/>
            <a:ext cx="1728000" cy="28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6B1B5-A098-4345-9A86-8C8FFBCA9860}"/>
              </a:ext>
            </a:extLst>
          </p:cNvPr>
          <p:cNvSpPr/>
          <p:nvPr/>
        </p:nvSpPr>
        <p:spPr>
          <a:xfrm>
            <a:off x="5222097" y="2511232"/>
            <a:ext cx="1728000" cy="28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518C8-51B7-4A4B-BE7D-AD6E37934784}"/>
              </a:ext>
            </a:extLst>
          </p:cNvPr>
          <p:cNvSpPr/>
          <p:nvPr/>
        </p:nvSpPr>
        <p:spPr>
          <a:xfrm>
            <a:off x="7378212" y="2150691"/>
            <a:ext cx="1728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61594-5265-4F27-89F2-9A7C7051C70E}"/>
              </a:ext>
            </a:extLst>
          </p:cNvPr>
          <p:cNvSpPr/>
          <p:nvPr/>
        </p:nvSpPr>
        <p:spPr>
          <a:xfrm>
            <a:off x="9534327" y="1790150"/>
            <a:ext cx="172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FAC44-2F68-4200-8F70-D944E0538BD3}"/>
              </a:ext>
            </a:extLst>
          </p:cNvPr>
          <p:cNvGrpSpPr/>
          <p:nvPr/>
        </p:nvGrpSpPr>
        <p:grpSpPr>
          <a:xfrm>
            <a:off x="979419" y="3967922"/>
            <a:ext cx="1608356" cy="1828035"/>
            <a:chOff x="611560" y="3722197"/>
            <a:chExt cx="1224137" cy="18280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11DA01-074C-496B-845C-8E6B60D5E496}"/>
                </a:ext>
              </a:extLst>
            </p:cNvPr>
            <p:cNvSpPr txBox="1"/>
            <p:nvPr/>
          </p:nvSpPr>
          <p:spPr>
            <a:xfrm>
              <a:off x="611561" y="372219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B391DC-BA64-44BE-9E21-CF2D02F85733}"/>
                </a:ext>
              </a:extLst>
            </p:cNvPr>
            <p:cNvSpPr txBox="1"/>
            <p:nvPr/>
          </p:nvSpPr>
          <p:spPr>
            <a:xfrm>
              <a:off x="611560" y="398057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8FCF7D-3200-45C8-ABBC-F17F165422BB}"/>
              </a:ext>
            </a:extLst>
          </p:cNvPr>
          <p:cNvGrpSpPr/>
          <p:nvPr/>
        </p:nvGrpSpPr>
        <p:grpSpPr>
          <a:xfrm>
            <a:off x="3135533" y="3609355"/>
            <a:ext cx="1608356" cy="1828035"/>
            <a:chOff x="2267744" y="3340127"/>
            <a:chExt cx="1224137" cy="18280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904607-E151-4F7E-B27D-9B11BB2CB3AB}"/>
                </a:ext>
              </a:extLst>
            </p:cNvPr>
            <p:cNvSpPr txBox="1"/>
            <p:nvPr/>
          </p:nvSpPr>
          <p:spPr>
            <a:xfrm>
              <a:off x="2267745" y="334012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1F174F-B7F3-402A-AEA5-A6925A5B5DF0}"/>
                </a:ext>
              </a:extLst>
            </p:cNvPr>
            <p:cNvSpPr txBox="1"/>
            <p:nvPr/>
          </p:nvSpPr>
          <p:spPr>
            <a:xfrm>
              <a:off x="2267744" y="359850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7343A2-A3F2-4ED8-87E1-4229633CC00F}"/>
              </a:ext>
            </a:extLst>
          </p:cNvPr>
          <p:cNvGrpSpPr/>
          <p:nvPr/>
        </p:nvGrpSpPr>
        <p:grpSpPr>
          <a:xfrm>
            <a:off x="5291647" y="3250786"/>
            <a:ext cx="1608356" cy="1828035"/>
            <a:chOff x="3923928" y="2958058"/>
            <a:chExt cx="1224137" cy="18280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D43AE1-8202-4E25-AD16-FA3C35AD4C4F}"/>
                </a:ext>
              </a:extLst>
            </p:cNvPr>
            <p:cNvSpPr txBox="1"/>
            <p:nvPr/>
          </p:nvSpPr>
          <p:spPr>
            <a:xfrm>
              <a:off x="3923929" y="2958058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56A5A8-75C3-498C-A4C7-49B0B7529561}"/>
                </a:ext>
              </a:extLst>
            </p:cNvPr>
            <p:cNvSpPr txBox="1"/>
            <p:nvPr/>
          </p:nvSpPr>
          <p:spPr>
            <a:xfrm>
              <a:off x="3923928" y="3216433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9B358-CAAB-4104-A0D2-8DED8F480F57}"/>
              </a:ext>
            </a:extLst>
          </p:cNvPr>
          <p:cNvGrpSpPr/>
          <p:nvPr/>
        </p:nvGrpSpPr>
        <p:grpSpPr>
          <a:xfrm>
            <a:off x="7447762" y="2892218"/>
            <a:ext cx="1608356" cy="1828035"/>
            <a:chOff x="5580112" y="2575989"/>
            <a:chExt cx="1224137" cy="18280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A54E82-3B27-4F7D-8E4C-B0CDA6751FAA}"/>
                </a:ext>
              </a:extLst>
            </p:cNvPr>
            <p:cNvSpPr txBox="1"/>
            <p:nvPr/>
          </p:nvSpPr>
          <p:spPr>
            <a:xfrm>
              <a:off x="5580113" y="257598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7BEE1-7988-42F3-8F2A-12A231FF773F}"/>
                </a:ext>
              </a:extLst>
            </p:cNvPr>
            <p:cNvSpPr txBox="1"/>
            <p:nvPr/>
          </p:nvSpPr>
          <p:spPr>
            <a:xfrm>
              <a:off x="5580112" y="283436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4D8C36-ACF2-4F8F-8DE3-BAC30779218D}"/>
              </a:ext>
            </a:extLst>
          </p:cNvPr>
          <p:cNvGrpSpPr/>
          <p:nvPr/>
        </p:nvGrpSpPr>
        <p:grpSpPr>
          <a:xfrm>
            <a:off x="9603877" y="2533649"/>
            <a:ext cx="1608356" cy="1828035"/>
            <a:chOff x="7236295" y="2193919"/>
            <a:chExt cx="1224137" cy="18280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C4D97A-1287-491F-BA81-B12A17F3FB32}"/>
                </a:ext>
              </a:extLst>
            </p:cNvPr>
            <p:cNvSpPr txBox="1"/>
            <p:nvPr/>
          </p:nvSpPr>
          <p:spPr>
            <a:xfrm>
              <a:off x="7236296" y="219391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463881-9762-42F7-A7C5-F6FBD1C60454}"/>
                </a:ext>
              </a:extLst>
            </p:cNvPr>
            <p:cNvSpPr txBox="1"/>
            <p:nvPr/>
          </p:nvSpPr>
          <p:spPr>
            <a:xfrm>
              <a:off x="7236295" y="245229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B43D783C-7929-4529-9433-84963145C13C}"/>
              </a:ext>
            </a:extLst>
          </p:cNvPr>
          <p:cNvSpPr/>
          <p:nvPr/>
        </p:nvSpPr>
        <p:spPr>
          <a:xfrm rot="2700000">
            <a:off x="5963961" y="268788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1E7AE411-DB2A-455A-8D6B-F7E663AFBC4D}"/>
              </a:ext>
            </a:extLst>
          </p:cNvPr>
          <p:cNvSpPr/>
          <p:nvPr/>
        </p:nvSpPr>
        <p:spPr>
          <a:xfrm flipH="1">
            <a:off x="7982328" y="23720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0F372D07-CB2D-40A3-860F-7E7AA35961B3}"/>
              </a:ext>
            </a:extLst>
          </p:cNvPr>
          <p:cNvSpPr/>
          <p:nvPr/>
        </p:nvSpPr>
        <p:spPr>
          <a:xfrm>
            <a:off x="3732485" y="31457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1548D26-A876-412F-849C-543D777C5675}"/>
              </a:ext>
            </a:extLst>
          </p:cNvPr>
          <p:cNvSpPr/>
          <p:nvPr/>
        </p:nvSpPr>
        <p:spPr>
          <a:xfrm>
            <a:off x="1510116" y="35754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5A73EAC7-0A33-45CA-9D4E-3B023DCD1EEA}"/>
              </a:ext>
            </a:extLst>
          </p:cNvPr>
          <p:cNvSpPr/>
          <p:nvPr/>
        </p:nvSpPr>
        <p:spPr>
          <a:xfrm>
            <a:off x="10206935" y="203491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A1C9C-436A-4948-AC52-4950B4B761A7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FA7C2-423B-4667-9570-BEE277AE8F56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5AACA-DA98-43E4-B3F0-B937A3989597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4E3A6-0773-4471-A52F-1C4596334F95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6F3D0-D11D-436A-8479-43C1F6B8B1D8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9CC6DF-5952-40E2-84D0-F231FABB2313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1592D-5E26-485E-B0E9-39A4615BDF91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20D929-5FB6-4A97-8A6F-331A8B42387C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차트 8">
            <a:extLst>
              <a:ext uri="{FF2B5EF4-FFF2-40B4-BE49-F238E27FC236}">
                <a16:creationId xmlns:a16="http://schemas.microsoft.com/office/drawing/2014/main" id="{B8C79C33-07A2-4F6C-BFB1-232EB9A03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41867"/>
              </p:ext>
            </p:extLst>
          </p:nvPr>
        </p:nvGraphicFramePr>
        <p:xfrm>
          <a:off x="906228" y="1679330"/>
          <a:ext cx="10488603" cy="23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3D6D7B9C-BEAA-47C1-82FB-3A6118B18A9B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D2DB748A-C187-4232-B3F7-05C019850D03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BF441-8F14-49E4-890D-4E6CEBA57B1F}"/>
              </a:ext>
            </a:extLst>
          </p:cNvPr>
          <p:cNvSpPr txBox="1">
            <a:spLocks/>
          </p:cNvSpPr>
          <p:nvPr/>
        </p:nvSpPr>
        <p:spPr>
          <a:xfrm>
            <a:off x="722233" y="862223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E9B48EA-B4AB-4FBD-A382-85DA2712096C}"/>
              </a:ext>
            </a:extLst>
          </p:cNvPr>
          <p:cNvSpPr txBox="1">
            <a:spLocks/>
          </p:cNvSpPr>
          <p:nvPr/>
        </p:nvSpPr>
        <p:spPr>
          <a:xfrm>
            <a:off x="722232" y="1279211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F08DC-549E-4471-AC28-F0FFD46A8AF3}"/>
              </a:ext>
            </a:extLst>
          </p:cNvPr>
          <p:cNvSpPr txBox="1"/>
          <p:nvPr/>
        </p:nvSpPr>
        <p:spPr>
          <a:xfrm>
            <a:off x="7854736" y="506225"/>
            <a:ext cx="37901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E394AE5-4E6B-464B-974E-7F1E6E575AC9}"/>
              </a:ext>
            </a:extLst>
          </p:cNvPr>
          <p:cNvGrpSpPr/>
          <p:nvPr/>
        </p:nvGrpSpPr>
        <p:grpSpPr>
          <a:xfrm>
            <a:off x="517950" y="4373936"/>
            <a:ext cx="4510979" cy="1745035"/>
            <a:chOff x="4822352" y="1916832"/>
            <a:chExt cx="3422056" cy="1745035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0990C3E8-CF94-4789-99A3-766FF638A0D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C93FA8-FEBF-46CD-9F11-F7A203AE664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3877C6-14EE-4C1F-80C0-EC02FC63AFF6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44F5D01F-33C3-4414-81A4-2191CE891D8E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E6C2A47-0799-4AE5-AB73-39174A0F56F8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C44639D-B134-477B-9C28-73B37CD303CC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D255B94-C584-4D0C-A823-156151566674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327A1876-0455-47C0-9EB1-F27787165845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62D8CD-541D-431E-8AEA-CE93AA611E1C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BE225-3727-4903-8B7C-78BC8069A947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EF8148-FE26-4C81-BE42-C766A33ED01F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3F2717-3685-4E14-ABB8-4A7DB18F2578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0F6957-0AC4-4AC3-8D64-2F3EDF7FFF7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663E36-7F51-4DDB-B15F-1A8B61C08AD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A7514-CF0B-48FB-B3C1-50E9F37BA19B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B677B9-394B-4792-8083-60E372F64C7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789B4-F602-4331-B923-CBC9DEEBCA4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D8B136-74D5-449D-A58A-0A744EBCB53D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64CF7D-DD0D-4335-8565-238D6C92321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4D871D-4552-4784-A2ED-E21180755A53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E22A38-62A5-4AD1-AE5B-CA23F167A9DF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BC19C8-054C-4A2B-ABEF-6FB56345AFA2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9C89F5-CA55-4DC4-8B55-EBD1D67EFF0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E08AE-10FB-4BC1-ADB6-2B92279DDA79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5A5E3880-4465-400A-B2C4-7875B913B42E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7">
            <a:extLst>
              <a:ext uri="{FF2B5EF4-FFF2-40B4-BE49-F238E27FC236}">
                <a16:creationId xmlns:a16="http://schemas.microsoft.com/office/drawing/2014/main" id="{4A0D509A-8224-4F48-BEC2-0D5E85648F7B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39295C68-9DF0-4234-A62A-C1F29E8EC40B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31">
            <a:extLst>
              <a:ext uri="{FF2B5EF4-FFF2-40B4-BE49-F238E27FC236}">
                <a16:creationId xmlns:a16="http://schemas.microsoft.com/office/drawing/2014/main" id="{B9C0035C-BFEB-4CF1-A63F-CEDAFACABCB0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DACE0A-6D7B-49C0-B472-62A1C4FA23C9}"/>
              </a:ext>
            </a:extLst>
          </p:cNvPr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CA52A4-DC2D-4C2C-AC34-39482122F9DE}"/>
              </a:ext>
            </a:extLst>
          </p:cNvPr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7CEE35-E920-4223-9314-F6DC78C929B0}"/>
              </a:ext>
            </a:extLst>
          </p:cNvPr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F1D507-08FD-4548-A5AA-4D4966374FB5}"/>
              </a:ext>
            </a:extLst>
          </p:cNvPr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25C30-96EC-499C-9D62-1FF0D09A7D60}"/>
              </a:ext>
            </a:extLst>
          </p:cNvPr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  <a:solidFill>
            <a:schemeClr val="bg1">
              <a:lumMod val="95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877A4E-500A-47DF-97F1-198FAFE6E16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A34B1-DD7F-484D-A19B-F5D6D098D9D6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9E5D8D-FDDE-43E6-9766-A2B4F735DAA1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4D0ADA-1E67-4F41-A7EA-D2C0AC051E94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C77868-BF15-473F-B47D-F5EE21588AFA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23">
              <a:extLst>
                <a:ext uri="{FF2B5EF4-FFF2-40B4-BE49-F238E27FC236}">
                  <a16:creationId xmlns:a16="http://schemas.microsoft.com/office/drawing/2014/main" id="{E72A59E9-4FF9-400F-B59D-634F1F1CE695}"/>
                </a:ext>
              </a:extLst>
            </p:cNvPr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name="adj1" fmla="val 42557"/>
                <a:gd name="adj2" fmla="val 58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D1B8B61-38D6-4C0D-8628-C9E68FB48CA8}"/>
              </a:ext>
            </a:extLst>
          </p:cNvPr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8EBB-4D00-44AD-8174-F8C831621DBE}"/>
              </a:ext>
            </a:extLst>
          </p:cNvPr>
          <p:cNvGrpSpPr/>
          <p:nvPr/>
        </p:nvGrpSpPr>
        <p:grpSpPr>
          <a:xfrm>
            <a:off x="7335248" y="1838774"/>
            <a:ext cx="3951876" cy="1080000"/>
            <a:chOff x="4860032" y="1847560"/>
            <a:chExt cx="4938533" cy="14998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EAEE05-E215-45E5-A30B-3C30E37F0938}"/>
                </a:ext>
              </a:extLst>
            </p:cNvPr>
            <p:cNvSpPr/>
            <p:nvPr/>
          </p:nvSpPr>
          <p:spPr>
            <a:xfrm>
              <a:off x="5220070" y="1847560"/>
              <a:ext cx="4578495" cy="1499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B41AAEF-F853-43E8-ACFE-C0B5004DCFA8}"/>
                </a:ext>
              </a:extLst>
            </p:cNvPr>
            <p:cNvSpPr/>
            <p:nvPr/>
          </p:nvSpPr>
          <p:spPr>
            <a:xfrm rot="16200000">
              <a:off x="4860032" y="2417481"/>
              <a:ext cx="360040" cy="36003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CB4E6A-82F6-4802-A190-1BD59374208B}"/>
                </a:ext>
              </a:extLst>
            </p:cNvPr>
            <p:cNvSpPr/>
            <p:nvPr/>
          </p:nvSpPr>
          <p:spPr>
            <a:xfrm>
              <a:off x="9654550" y="1847560"/>
              <a:ext cx="144015" cy="1499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8DB96F-DD4F-4EB2-BFCF-54C26FB1C3AD}"/>
              </a:ext>
            </a:extLst>
          </p:cNvPr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accent1"/>
                </a:solidFill>
              </a:rPr>
              <a:t>98</a:t>
            </a:r>
            <a:r>
              <a:rPr lang="en-US" altLang="ko-KR" sz="3200" b="1" dirty="0">
                <a:solidFill>
                  <a:schemeClr val="accent1"/>
                </a:solidFill>
              </a:rPr>
              <a:t>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Oval Callout 46">
            <a:extLst>
              <a:ext uri="{FF2B5EF4-FFF2-40B4-BE49-F238E27FC236}">
                <a16:creationId xmlns:a16="http://schemas.microsoft.com/office/drawing/2014/main" id="{66EDEDC8-6BAE-4EEE-9467-979E83510298}"/>
              </a:ext>
            </a:extLst>
          </p:cNvPr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name="adj1" fmla="val 64200"/>
              <a:gd name="adj2" fmla="val 32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353C8-4E9F-4C57-BDD6-12BC4179C3F0}"/>
              </a:ext>
            </a:extLst>
          </p:cNvPr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Text Here !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2" name="그룹 1">
            <a:extLst>
              <a:ext uri="{FF2B5EF4-FFF2-40B4-BE49-F238E27FC236}">
                <a16:creationId xmlns:a16="http://schemas.microsoft.com/office/drawing/2014/main" id="{05DBCF98-C891-4E6D-83B4-0681F257C84F}"/>
              </a:ext>
            </a:extLst>
          </p:cNvPr>
          <p:cNvGrpSpPr/>
          <p:nvPr/>
        </p:nvGrpSpPr>
        <p:grpSpPr>
          <a:xfrm>
            <a:off x="7896876" y="1915857"/>
            <a:ext cx="3152125" cy="925834"/>
            <a:chOff x="7734950" y="1918569"/>
            <a:chExt cx="2539005" cy="9258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DBB34-E91A-4895-99C6-1B8D137A25B5}"/>
                </a:ext>
              </a:extLst>
            </p:cNvPr>
            <p:cNvSpPr txBox="1"/>
            <p:nvPr/>
          </p:nvSpPr>
          <p:spPr>
            <a:xfrm>
              <a:off x="7734950" y="1918569"/>
              <a:ext cx="25390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Title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6BD28E-B2C9-4845-8A29-0CCF9A0F009F}"/>
                </a:ext>
              </a:extLst>
            </p:cNvPr>
            <p:cNvSpPr txBox="1"/>
            <p:nvPr/>
          </p:nvSpPr>
          <p:spPr>
            <a:xfrm>
              <a:off x="7734950" y="2198072"/>
              <a:ext cx="253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D94F143-C8A0-415F-8866-CFBEAA83ADAE}"/>
              </a:ext>
            </a:extLst>
          </p:cNvPr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7B3616-7E03-42F7-805B-BF8E8CE9F8EB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27BF8C-9063-416A-809E-781942F1ABF5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10">
            <a:extLst>
              <a:ext uri="{FF2B5EF4-FFF2-40B4-BE49-F238E27FC236}">
                <a16:creationId xmlns:a16="http://schemas.microsoft.com/office/drawing/2014/main" id="{8D989740-5EBE-4FC2-B6D4-968C92B08D02}"/>
              </a:ext>
            </a:extLst>
          </p:cNvPr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11B43A-F122-4A48-8533-32D7203FA663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89839-0CEF-4827-A21A-BB401FBAB99F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B4728944-2106-4A7E-82E5-B7818D3E16ED}"/>
              </a:ext>
            </a:extLst>
          </p:cNvPr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E7C349-107B-4D81-AD59-20B087073C1D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E63771-730C-492D-A998-AAF80E1CFDB9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4" name="그룹 13">
            <a:extLst>
              <a:ext uri="{FF2B5EF4-FFF2-40B4-BE49-F238E27FC236}">
                <a16:creationId xmlns:a16="http://schemas.microsoft.com/office/drawing/2014/main" id="{76230A83-959A-4E5F-95E7-1C785056A738}"/>
              </a:ext>
            </a:extLst>
          </p:cNvPr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A5DA52-4535-4A8B-9F19-78FB60E34E7F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9C0DF0-AEB8-4517-A753-6BEA10727732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12347714-DE3F-457E-AF58-0471AD4CD260}"/>
              </a:ext>
            </a:extLst>
          </p:cNvPr>
          <p:cNvSpPr/>
          <p:nvPr/>
        </p:nvSpPr>
        <p:spPr>
          <a:xfrm>
            <a:off x="1797999" y="43284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05D4BF6-9E43-4568-A7E3-9F3F94778C09}"/>
              </a:ext>
            </a:extLst>
          </p:cNvPr>
          <p:cNvSpPr/>
          <p:nvPr/>
        </p:nvSpPr>
        <p:spPr>
          <a:xfrm rot="2700000">
            <a:off x="7337934" y="42551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D86E2F71-1E30-46DC-9205-F28D95545C52}"/>
              </a:ext>
            </a:extLst>
          </p:cNvPr>
          <p:cNvSpPr/>
          <p:nvPr/>
        </p:nvSpPr>
        <p:spPr>
          <a:xfrm>
            <a:off x="4561587" y="43285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92A10A91-73C2-44A6-855A-9CD7CC631221}"/>
              </a:ext>
            </a:extLst>
          </p:cNvPr>
          <p:cNvSpPr/>
          <p:nvPr/>
        </p:nvSpPr>
        <p:spPr>
          <a:xfrm>
            <a:off x="10054620" y="432051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22CCD00-2B41-4405-8BDF-6B9CC5A2A705}"/>
              </a:ext>
            </a:extLst>
          </p:cNvPr>
          <p:cNvSpPr/>
          <p:nvPr/>
        </p:nvSpPr>
        <p:spPr>
          <a:xfrm flipH="1">
            <a:off x="5712712" y="1913716"/>
            <a:ext cx="766576" cy="933930"/>
          </a:xfrm>
          <a:custGeom>
            <a:avLst/>
            <a:gdLst>
              <a:gd name="connsiteX0" fmla="*/ 1081532 w 2813686"/>
              <a:gd name="connsiteY0" fmla="*/ 3249080 h 3582301"/>
              <a:gd name="connsiteX1" fmla="*/ 1109416 w 2813686"/>
              <a:gd name="connsiteY1" fmla="*/ 3582301 h 3582301"/>
              <a:gd name="connsiteX2" fmla="*/ 1327261 w 2813686"/>
              <a:gd name="connsiteY2" fmla="*/ 3470919 h 3582301"/>
              <a:gd name="connsiteX3" fmla="*/ 1037170 w 2813686"/>
              <a:gd name="connsiteY3" fmla="*/ 2960921 h 3582301"/>
              <a:gd name="connsiteX4" fmla="*/ 1034145 w 2813686"/>
              <a:gd name="connsiteY4" fmla="*/ 2968694 h 3582301"/>
              <a:gd name="connsiteX5" fmla="*/ 1038546 w 2813686"/>
              <a:gd name="connsiteY5" fmla="*/ 2968326 h 3582301"/>
              <a:gd name="connsiteX6" fmla="*/ 1738349 w 2813686"/>
              <a:gd name="connsiteY6" fmla="*/ 2960921 h 3582301"/>
              <a:gd name="connsiteX7" fmla="*/ 1704451 w 2813686"/>
              <a:gd name="connsiteY7" fmla="*/ 3239634 h 3582301"/>
              <a:gd name="connsiteX8" fmla="*/ 1606281 w 2813686"/>
              <a:gd name="connsiteY8" fmla="*/ 3328259 h 3582301"/>
              <a:gd name="connsiteX9" fmla="*/ 1804346 w 2813686"/>
              <a:gd name="connsiteY9" fmla="*/ 3226991 h 3582301"/>
              <a:gd name="connsiteX10" fmla="*/ 1774212 w 2813686"/>
              <a:gd name="connsiteY10" fmla="*/ 3096639 h 3582301"/>
              <a:gd name="connsiteX11" fmla="*/ 1738349 w 2813686"/>
              <a:gd name="connsiteY11" fmla="*/ 2960921 h 3582301"/>
              <a:gd name="connsiteX12" fmla="*/ 2053428 w 2813686"/>
              <a:gd name="connsiteY12" fmla="*/ 0 h 3582301"/>
              <a:gd name="connsiteX13" fmla="*/ 2246676 w 2813686"/>
              <a:gd name="connsiteY13" fmla="*/ 367270 h 3582301"/>
              <a:gd name="connsiteX14" fmla="*/ 2300394 w 2813686"/>
              <a:gd name="connsiteY14" fmla="*/ 658924 h 3582301"/>
              <a:gd name="connsiteX15" fmla="*/ 2036961 w 2813686"/>
              <a:gd name="connsiteY15" fmla="*/ 660542 h 3582301"/>
              <a:gd name="connsiteX16" fmla="*/ 1752923 w 2813686"/>
              <a:gd name="connsiteY16" fmla="*/ 560223 h 3582301"/>
              <a:gd name="connsiteX17" fmla="*/ 2230120 w 2813686"/>
              <a:gd name="connsiteY17" fmla="*/ 824290 h 3582301"/>
              <a:gd name="connsiteX18" fmla="*/ 2316483 w 2813686"/>
              <a:gd name="connsiteY18" fmla="*/ 1017697 h 3582301"/>
              <a:gd name="connsiteX19" fmla="*/ 1805528 w 2813686"/>
              <a:gd name="connsiteY19" fmla="*/ 1584861 h 3582301"/>
              <a:gd name="connsiteX20" fmla="*/ 1574955 w 2813686"/>
              <a:gd name="connsiteY20" fmla="*/ 1066132 h 3582301"/>
              <a:gd name="connsiteX21" fmla="*/ 1552268 w 2813686"/>
              <a:gd name="connsiteY21" fmla="*/ 1394279 h 3582301"/>
              <a:gd name="connsiteX22" fmla="*/ 1711210 w 2813686"/>
              <a:gd name="connsiteY22" fmla="*/ 1712378 h 3582301"/>
              <a:gd name="connsiteX23" fmla="*/ 1643859 w 2813686"/>
              <a:gd name="connsiteY23" fmla="*/ 1885842 h 3582301"/>
              <a:gd name="connsiteX24" fmla="*/ 1626761 w 2813686"/>
              <a:gd name="connsiteY24" fmla="*/ 1918368 h 3582301"/>
              <a:gd name="connsiteX25" fmla="*/ 1592753 w 2813686"/>
              <a:gd name="connsiteY25" fmla="*/ 1928989 h 3582301"/>
              <a:gd name="connsiteX26" fmla="*/ 1504831 w 2813686"/>
              <a:gd name="connsiteY26" fmla="*/ 1989191 h 3582301"/>
              <a:gd name="connsiteX27" fmla="*/ 1388073 w 2813686"/>
              <a:gd name="connsiteY27" fmla="*/ 1992958 h 3582301"/>
              <a:gd name="connsiteX28" fmla="*/ 1387760 w 2813686"/>
              <a:gd name="connsiteY28" fmla="*/ 2032740 h 3582301"/>
              <a:gd name="connsiteX29" fmla="*/ 1387446 w 2813686"/>
              <a:gd name="connsiteY29" fmla="*/ 1992958 h 3582301"/>
              <a:gd name="connsiteX30" fmla="*/ 1270688 w 2813686"/>
              <a:gd name="connsiteY30" fmla="*/ 1989191 h 3582301"/>
              <a:gd name="connsiteX31" fmla="*/ 1211367 w 2813686"/>
              <a:gd name="connsiteY31" fmla="*/ 1954824 h 3582301"/>
              <a:gd name="connsiteX32" fmla="*/ 1191456 w 2813686"/>
              <a:gd name="connsiteY32" fmla="*/ 1936839 h 3582301"/>
              <a:gd name="connsiteX33" fmla="*/ 1195545 w 2813686"/>
              <a:gd name="connsiteY33" fmla="*/ 1934765 h 3582301"/>
              <a:gd name="connsiteX34" fmla="*/ 1102478 w 2813686"/>
              <a:gd name="connsiteY34" fmla="*/ 1712378 h 3582301"/>
              <a:gd name="connsiteX35" fmla="*/ 1261418 w 2813686"/>
              <a:gd name="connsiteY35" fmla="*/ 1394279 h 3582301"/>
              <a:gd name="connsiteX36" fmla="*/ 1238732 w 2813686"/>
              <a:gd name="connsiteY36" fmla="*/ 1066132 h 3582301"/>
              <a:gd name="connsiteX37" fmla="*/ 1008159 w 2813686"/>
              <a:gd name="connsiteY37" fmla="*/ 1584861 h 3582301"/>
              <a:gd name="connsiteX38" fmla="*/ 497204 w 2813686"/>
              <a:gd name="connsiteY38" fmla="*/ 1017697 h 3582301"/>
              <a:gd name="connsiteX39" fmla="*/ 583566 w 2813686"/>
              <a:gd name="connsiteY39" fmla="*/ 824290 h 3582301"/>
              <a:gd name="connsiteX40" fmla="*/ 1060764 w 2813686"/>
              <a:gd name="connsiteY40" fmla="*/ 560223 h 3582301"/>
              <a:gd name="connsiteX41" fmla="*/ 776726 w 2813686"/>
              <a:gd name="connsiteY41" fmla="*/ 660542 h 3582301"/>
              <a:gd name="connsiteX42" fmla="*/ 513292 w 2813686"/>
              <a:gd name="connsiteY42" fmla="*/ 658924 h 3582301"/>
              <a:gd name="connsiteX43" fmla="*/ 567011 w 2813686"/>
              <a:gd name="connsiteY43" fmla="*/ 367270 h 3582301"/>
              <a:gd name="connsiteX44" fmla="*/ 760259 w 2813686"/>
              <a:gd name="connsiteY44" fmla="*/ 0 h 3582301"/>
              <a:gd name="connsiteX45" fmla="*/ 388427 w 2813686"/>
              <a:gd name="connsiteY45" fmla="*/ 534204 h 3582301"/>
              <a:gd name="connsiteX46" fmla="*/ 379165 w 2813686"/>
              <a:gd name="connsiteY46" fmla="*/ 33320 h 3582301"/>
              <a:gd name="connsiteX47" fmla="*/ 270127 w 2813686"/>
              <a:gd name="connsiteY47" fmla="*/ 414543 h 3582301"/>
              <a:gd name="connsiteX48" fmla="*/ 294634 w 2813686"/>
              <a:gd name="connsiteY48" fmla="*/ 769075 h 3582301"/>
              <a:gd name="connsiteX49" fmla="*/ 126322 w 2813686"/>
              <a:gd name="connsiteY49" fmla="*/ 577756 h 3582301"/>
              <a:gd name="connsiteX50" fmla="*/ 40045 w 2813686"/>
              <a:gd name="connsiteY50" fmla="*/ 234715 h 3582301"/>
              <a:gd name="connsiteX51" fmla="*/ 61054 w 2813686"/>
              <a:gd name="connsiteY51" fmla="*/ 736921 h 3582301"/>
              <a:gd name="connsiteX52" fmla="*/ 1044547 w 2813686"/>
              <a:gd name="connsiteY52" fmla="*/ 1958476 h 3582301"/>
              <a:gd name="connsiteX53" fmla="*/ 1051329 w 2813686"/>
              <a:gd name="connsiteY53" fmla="*/ 1975481 h 3582301"/>
              <a:gd name="connsiteX54" fmla="*/ 1018222 w 2813686"/>
              <a:gd name="connsiteY54" fmla="*/ 2000963 h 3582301"/>
              <a:gd name="connsiteX55" fmla="*/ 965610 w 2813686"/>
              <a:gd name="connsiteY55" fmla="*/ 2011791 h 3582301"/>
              <a:gd name="connsiteX56" fmla="*/ 811188 w 2813686"/>
              <a:gd name="connsiteY56" fmla="*/ 1951528 h 3582301"/>
              <a:gd name="connsiteX57" fmla="*/ 415717 w 2813686"/>
              <a:gd name="connsiteY57" fmla="*/ 1989191 h 3582301"/>
              <a:gd name="connsiteX58" fmla="*/ 717029 w 2813686"/>
              <a:gd name="connsiteY58" fmla="*/ 2264138 h 3582301"/>
              <a:gd name="connsiteX59" fmla="*/ 973143 w 2813686"/>
              <a:gd name="connsiteY59" fmla="*/ 2154913 h 3582301"/>
              <a:gd name="connsiteX60" fmla="*/ 811188 w 2813686"/>
              <a:gd name="connsiteY60" fmla="*/ 2301803 h 3582301"/>
              <a:gd name="connsiteX61" fmla="*/ 1056003 w 2813686"/>
              <a:gd name="connsiteY61" fmla="*/ 2915724 h 3582301"/>
              <a:gd name="connsiteX62" fmla="*/ 1116266 w 2813686"/>
              <a:gd name="connsiteY62" fmla="*/ 3243401 h 3582301"/>
              <a:gd name="connsiteX63" fmla="*/ 1338483 w 2813686"/>
              <a:gd name="connsiteY63" fmla="*/ 3420421 h 3582301"/>
              <a:gd name="connsiteX64" fmla="*/ 1376796 w 2813686"/>
              <a:gd name="connsiteY64" fmla="*/ 3425210 h 3582301"/>
              <a:gd name="connsiteX65" fmla="*/ 1376774 w 2813686"/>
              <a:gd name="connsiteY65" fmla="*/ 3427954 h 3582301"/>
              <a:gd name="connsiteX66" fmla="*/ 1387760 w 2813686"/>
              <a:gd name="connsiteY66" fmla="*/ 3426581 h 3582301"/>
              <a:gd name="connsiteX67" fmla="*/ 1398745 w 2813686"/>
              <a:gd name="connsiteY67" fmla="*/ 3427954 h 3582301"/>
              <a:gd name="connsiteX68" fmla="*/ 1398724 w 2813686"/>
              <a:gd name="connsiteY68" fmla="*/ 3425210 h 3582301"/>
              <a:gd name="connsiteX69" fmla="*/ 1422464 w 2813686"/>
              <a:gd name="connsiteY69" fmla="*/ 3422243 h 3582301"/>
              <a:gd name="connsiteX70" fmla="*/ 1456765 w 2813686"/>
              <a:gd name="connsiteY70" fmla="*/ 3404705 h 3582301"/>
              <a:gd name="connsiteX71" fmla="*/ 1659253 w 2813686"/>
              <a:gd name="connsiteY71" fmla="*/ 3243401 h 3582301"/>
              <a:gd name="connsiteX72" fmla="*/ 1719516 w 2813686"/>
              <a:gd name="connsiteY72" fmla="*/ 2915724 h 3582301"/>
              <a:gd name="connsiteX73" fmla="*/ 1964331 w 2813686"/>
              <a:gd name="connsiteY73" fmla="*/ 2301803 h 3582301"/>
              <a:gd name="connsiteX74" fmla="*/ 1802376 w 2813686"/>
              <a:gd name="connsiteY74" fmla="*/ 2154913 h 3582301"/>
              <a:gd name="connsiteX75" fmla="*/ 2058491 w 2813686"/>
              <a:gd name="connsiteY75" fmla="*/ 2264138 h 3582301"/>
              <a:gd name="connsiteX76" fmla="*/ 2359802 w 2813686"/>
              <a:gd name="connsiteY76" fmla="*/ 1989191 h 3582301"/>
              <a:gd name="connsiteX77" fmla="*/ 1964331 w 2813686"/>
              <a:gd name="connsiteY77" fmla="*/ 1951528 h 3582301"/>
              <a:gd name="connsiteX78" fmla="*/ 1809910 w 2813686"/>
              <a:gd name="connsiteY78" fmla="*/ 2011791 h 3582301"/>
              <a:gd name="connsiteX79" fmla="*/ 1757297 w 2813686"/>
              <a:gd name="connsiteY79" fmla="*/ 2000963 h 3582301"/>
              <a:gd name="connsiteX80" fmla="*/ 1753393 w 2813686"/>
              <a:gd name="connsiteY80" fmla="*/ 1997958 h 3582301"/>
              <a:gd name="connsiteX81" fmla="*/ 1769139 w 2813686"/>
              <a:gd name="connsiteY81" fmla="*/ 1958476 h 3582301"/>
              <a:gd name="connsiteX82" fmla="*/ 2752632 w 2813686"/>
              <a:gd name="connsiteY82" fmla="*/ 736921 h 3582301"/>
              <a:gd name="connsiteX83" fmla="*/ 2773641 w 2813686"/>
              <a:gd name="connsiteY83" fmla="*/ 234715 h 3582301"/>
              <a:gd name="connsiteX84" fmla="*/ 2687364 w 2813686"/>
              <a:gd name="connsiteY84" fmla="*/ 577756 h 3582301"/>
              <a:gd name="connsiteX85" fmla="*/ 2519053 w 2813686"/>
              <a:gd name="connsiteY85" fmla="*/ 769075 h 3582301"/>
              <a:gd name="connsiteX86" fmla="*/ 2543559 w 2813686"/>
              <a:gd name="connsiteY86" fmla="*/ 414543 h 3582301"/>
              <a:gd name="connsiteX87" fmla="*/ 2434521 w 2813686"/>
              <a:gd name="connsiteY87" fmla="*/ 33320 h 3582301"/>
              <a:gd name="connsiteX88" fmla="*/ 2425260 w 2813686"/>
              <a:gd name="connsiteY88" fmla="*/ 534204 h 3582301"/>
              <a:gd name="connsiteX89" fmla="*/ 2053428 w 2813686"/>
              <a:gd name="connsiteY89" fmla="*/ 0 h 3582301"/>
              <a:gd name="connsiteX0" fmla="*/ 1081532 w 2813686"/>
              <a:gd name="connsiteY0" fmla="*/ 3249080 h 3470919"/>
              <a:gd name="connsiteX1" fmla="*/ 1327261 w 2813686"/>
              <a:gd name="connsiteY1" fmla="*/ 3470919 h 3470919"/>
              <a:gd name="connsiteX2" fmla="*/ 1081532 w 2813686"/>
              <a:gd name="connsiteY2" fmla="*/ 3249080 h 3470919"/>
              <a:gd name="connsiteX3" fmla="*/ 1037170 w 2813686"/>
              <a:gd name="connsiteY3" fmla="*/ 2960921 h 3470919"/>
              <a:gd name="connsiteX4" fmla="*/ 1034145 w 2813686"/>
              <a:gd name="connsiteY4" fmla="*/ 2968694 h 3470919"/>
              <a:gd name="connsiteX5" fmla="*/ 1038546 w 2813686"/>
              <a:gd name="connsiteY5" fmla="*/ 2968326 h 3470919"/>
              <a:gd name="connsiteX6" fmla="*/ 1037170 w 2813686"/>
              <a:gd name="connsiteY6" fmla="*/ 2960921 h 3470919"/>
              <a:gd name="connsiteX7" fmla="*/ 1738349 w 2813686"/>
              <a:gd name="connsiteY7" fmla="*/ 2960921 h 3470919"/>
              <a:gd name="connsiteX8" fmla="*/ 1704451 w 2813686"/>
              <a:gd name="connsiteY8" fmla="*/ 3239634 h 3470919"/>
              <a:gd name="connsiteX9" fmla="*/ 1606281 w 2813686"/>
              <a:gd name="connsiteY9" fmla="*/ 3328259 h 3470919"/>
              <a:gd name="connsiteX10" fmla="*/ 1804346 w 2813686"/>
              <a:gd name="connsiteY10" fmla="*/ 3226991 h 3470919"/>
              <a:gd name="connsiteX11" fmla="*/ 1774212 w 2813686"/>
              <a:gd name="connsiteY11" fmla="*/ 3096639 h 3470919"/>
              <a:gd name="connsiteX12" fmla="*/ 1738349 w 2813686"/>
              <a:gd name="connsiteY12" fmla="*/ 2960921 h 3470919"/>
              <a:gd name="connsiteX13" fmla="*/ 2053428 w 2813686"/>
              <a:gd name="connsiteY13" fmla="*/ 0 h 3470919"/>
              <a:gd name="connsiteX14" fmla="*/ 2246676 w 2813686"/>
              <a:gd name="connsiteY14" fmla="*/ 367270 h 3470919"/>
              <a:gd name="connsiteX15" fmla="*/ 2300394 w 2813686"/>
              <a:gd name="connsiteY15" fmla="*/ 658924 h 3470919"/>
              <a:gd name="connsiteX16" fmla="*/ 2036961 w 2813686"/>
              <a:gd name="connsiteY16" fmla="*/ 660542 h 3470919"/>
              <a:gd name="connsiteX17" fmla="*/ 1752923 w 2813686"/>
              <a:gd name="connsiteY17" fmla="*/ 560223 h 3470919"/>
              <a:gd name="connsiteX18" fmla="*/ 2230120 w 2813686"/>
              <a:gd name="connsiteY18" fmla="*/ 824290 h 3470919"/>
              <a:gd name="connsiteX19" fmla="*/ 2316483 w 2813686"/>
              <a:gd name="connsiteY19" fmla="*/ 1017697 h 3470919"/>
              <a:gd name="connsiteX20" fmla="*/ 1805528 w 2813686"/>
              <a:gd name="connsiteY20" fmla="*/ 1584861 h 3470919"/>
              <a:gd name="connsiteX21" fmla="*/ 1574955 w 2813686"/>
              <a:gd name="connsiteY21" fmla="*/ 1066132 h 3470919"/>
              <a:gd name="connsiteX22" fmla="*/ 1552268 w 2813686"/>
              <a:gd name="connsiteY22" fmla="*/ 1394279 h 3470919"/>
              <a:gd name="connsiteX23" fmla="*/ 1711210 w 2813686"/>
              <a:gd name="connsiteY23" fmla="*/ 1712378 h 3470919"/>
              <a:gd name="connsiteX24" fmla="*/ 1643859 w 2813686"/>
              <a:gd name="connsiteY24" fmla="*/ 1885842 h 3470919"/>
              <a:gd name="connsiteX25" fmla="*/ 1626761 w 2813686"/>
              <a:gd name="connsiteY25" fmla="*/ 1918368 h 3470919"/>
              <a:gd name="connsiteX26" fmla="*/ 1592753 w 2813686"/>
              <a:gd name="connsiteY26" fmla="*/ 1928989 h 3470919"/>
              <a:gd name="connsiteX27" fmla="*/ 1504831 w 2813686"/>
              <a:gd name="connsiteY27" fmla="*/ 1989191 h 3470919"/>
              <a:gd name="connsiteX28" fmla="*/ 1388073 w 2813686"/>
              <a:gd name="connsiteY28" fmla="*/ 1992958 h 3470919"/>
              <a:gd name="connsiteX29" fmla="*/ 1387760 w 2813686"/>
              <a:gd name="connsiteY29" fmla="*/ 2032740 h 3470919"/>
              <a:gd name="connsiteX30" fmla="*/ 1387446 w 2813686"/>
              <a:gd name="connsiteY30" fmla="*/ 1992958 h 3470919"/>
              <a:gd name="connsiteX31" fmla="*/ 1270688 w 2813686"/>
              <a:gd name="connsiteY31" fmla="*/ 1989191 h 3470919"/>
              <a:gd name="connsiteX32" fmla="*/ 1211367 w 2813686"/>
              <a:gd name="connsiteY32" fmla="*/ 1954824 h 3470919"/>
              <a:gd name="connsiteX33" fmla="*/ 1191456 w 2813686"/>
              <a:gd name="connsiteY33" fmla="*/ 1936839 h 3470919"/>
              <a:gd name="connsiteX34" fmla="*/ 1195545 w 2813686"/>
              <a:gd name="connsiteY34" fmla="*/ 1934765 h 3470919"/>
              <a:gd name="connsiteX35" fmla="*/ 1102478 w 2813686"/>
              <a:gd name="connsiteY35" fmla="*/ 1712378 h 3470919"/>
              <a:gd name="connsiteX36" fmla="*/ 1261418 w 2813686"/>
              <a:gd name="connsiteY36" fmla="*/ 1394279 h 3470919"/>
              <a:gd name="connsiteX37" fmla="*/ 1238732 w 2813686"/>
              <a:gd name="connsiteY37" fmla="*/ 1066132 h 3470919"/>
              <a:gd name="connsiteX38" fmla="*/ 1008159 w 2813686"/>
              <a:gd name="connsiteY38" fmla="*/ 1584861 h 3470919"/>
              <a:gd name="connsiteX39" fmla="*/ 497204 w 2813686"/>
              <a:gd name="connsiteY39" fmla="*/ 1017697 h 3470919"/>
              <a:gd name="connsiteX40" fmla="*/ 583566 w 2813686"/>
              <a:gd name="connsiteY40" fmla="*/ 824290 h 3470919"/>
              <a:gd name="connsiteX41" fmla="*/ 1060764 w 2813686"/>
              <a:gd name="connsiteY41" fmla="*/ 560223 h 3470919"/>
              <a:gd name="connsiteX42" fmla="*/ 776726 w 2813686"/>
              <a:gd name="connsiteY42" fmla="*/ 660542 h 3470919"/>
              <a:gd name="connsiteX43" fmla="*/ 513292 w 2813686"/>
              <a:gd name="connsiteY43" fmla="*/ 658924 h 3470919"/>
              <a:gd name="connsiteX44" fmla="*/ 567011 w 2813686"/>
              <a:gd name="connsiteY44" fmla="*/ 367270 h 3470919"/>
              <a:gd name="connsiteX45" fmla="*/ 760259 w 2813686"/>
              <a:gd name="connsiteY45" fmla="*/ 0 h 3470919"/>
              <a:gd name="connsiteX46" fmla="*/ 388427 w 2813686"/>
              <a:gd name="connsiteY46" fmla="*/ 534204 h 3470919"/>
              <a:gd name="connsiteX47" fmla="*/ 379165 w 2813686"/>
              <a:gd name="connsiteY47" fmla="*/ 33320 h 3470919"/>
              <a:gd name="connsiteX48" fmla="*/ 270127 w 2813686"/>
              <a:gd name="connsiteY48" fmla="*/ 414543 h 3470919"/>
              <a:gd name="connsiteX49" fmla="*/ 294634 w 2813686"/>
              <a:gd name="connsiteY49" fmla="*/ 769075 h 3470919"/>
              <a:gd name="connsiteX50" fmla="*/ 126322 w 2813686"/>
              <a:gd name="connsiteY50" fmla="*/ 577756 h 3470919"/>
              <a:gd name="connsiteX51" fmla="*/ 40045 w 2813686"/>
              <a:gd name="connsiteY51" fmla="*/ 234715 h 3470919"/>
              <a:gd name="connsiteX52" fmla="*/ 61054 w 2813686"/>
              <a:gd name="connsiteY52" fmla="*/ 736921 h 3470919"/>
              <a:gd name="connsiteX53" fmla="*/ 1044547 w 2813686"/>
              <a:gd name="connsiteY53" fmla="*/ 1958476 h 3470919"/>
              <a:gd name="connsiteX54" fmla="*/ 1051329 w 2813686"/>
              <a:gd name="connsiteY54" fmla="*/ 1975481 h 3470919"/>
              <a:gd name="connsiteX55" fmla="*/ 1018222 w 2813686"/>
              <a:gd name="connsiteY55" fmla="*/ 2000963 h 3470919"/>
              <a:gd name="connsiteX56" fmla="*/ 965610 w 2813686"/>
              <a:gd name="connsiteY56" fmla="*/ 2011791 h 3470919"/>
              <a:gd name="connsiteX57" fmla="*/ 811188 w 2813686"/>
              <a:gd name="connsiteY57" fmla="*/ 1951528 h 3470919"/>
              <a:gd name="connsiteX58" fmla="*/ 415717 w 2813686"/>
              <a:gd name="connsiteY58" fmla="*/ 1989191 h 3470919"/>
              <a:gd name="connsiteX59" fmla="*/ 717029 w 2813686"/>
              <a:gd name="connsiteY59" fmla="*/ 2264138 h 3470919"/>
              <a:gd name="connsiteX60" fmla="*/ 973143 w 2813686"/>
              <a:gd name="connsiteY60" fmla="*/ 2154913 h 3470919"/>
              <a:gd name="connsiteX61" fmla="*/ 811188 w 2813686"/>
              <a:gd name="connsiteY61" fmla="*/ 2301803 h 3470919"/>
              <a:gd name="connsiteX62" fmla="*/ 1056003 w 2813686"/>
              <a:gd name="connsiteY62" fmla="*/ 2915724 h 3470919"/>
              <a:gd name="connsiteX63" fmla="*/ 1116266 w 2813686"/>
              <a:gd name="connsiteY63" fmla="*/ 3243401 h 3470919"/>
              <a:gd name="connsiteX64" fmla="*/ 1338483 w 2813686"/>
              <a:gd name="connsiteY64" fmla="*/ 3420421 h 3470919"/>
              <a:gd name="connsiteX65" fmla="*/ 1376796 w 2813686"/>
              <a:gd name="connsiteY65" fmla="*/ 3425210 h 3470919"/>
              <a:gd name="connsiteX66" fmla="*/ 1376774 w 2813686"/>
              <a:gd name="connsiteY66" fmla="*/ 3427954 h 3470919"/>
              <a:gd name="connsiteX67" fmla="*/ 1387760 w 2813686"/>
              <a:gd name="connsiteY67" fmla="*/ 3426581 h 3470919"/>
              <a:gd name="connsiteX68" fmla="*/ 1398745 w 2813686"/>
              <a:gd name="connsiteY68" fmla="*/ 3427954 h 3470919"/>
              <a:gd name="connsiteX69" fmla="*/ 1398724 w 2813686"/>
              <a:gd name="connsiteY69" fmla="*/ 3425210 h 3470919"/>
              <a:gd name="connsiteX70" fmla="*/ 1422464 w 2813686"/>
              <a:gd name="connsiteY70" fmla="*/ 3422243 h 3470919"/>
              <a:gd name="connsiteX71" fmla="*/ 1456765 w 2813686"/>
              <a:gd name="connsiteY71" fmla="*/ 3404705 h 3470919"/>
              <a:gd name="connsiteX72" fmla="*/ 1659253 w 2813686"/>
              <a:gd name="connsiteY72" fmla="*/ 3243401 h 3470919"/>
              <a:gd name="connsiteX73" fmla="*/ 1719516 w 2813686"/>
              <a:gd name="connsiteY73" fmla="*/ 2915724 h 3470919"/>
              <a:gd name="connsiteX74" fmla="*/ 1964331 w 2813686"/>
              <a:gd name="connsiteY74" fmla="*/ 2301803 h 3470919"/>
              <a:gd name="connsiteX75" fmla="*/ 1802376 w 2813686"/>
              <a:gd name="connsiteY75" fmla="*/ 2154913 h 3470919"/>
              <a:gd name="connsiteX76" fmla="*/ 2058491 w 2813686"/>
              <a:gd name="connsiteY76" fmla="*/ 2264138 h 3470919"/>
              <a:gd name="connsiteX77" fmla="*/ 2359802 w 2813686"/>
              <a:gd name="connsiteY77" fmla="*/ 1989191 h 3470919"/>
              <a:gd name="connsiteX78" fmla="*/ 1964331 w 2813686"/>
              <a:gd name="connsiteY78" fmla="*/ 1951528 h 3470919"/>
              <a:gd name="connsiteX79" fmla="*/ 1809910 w 2813686"/>
              <a:gd name="connsiteY79" fmla="*/ 2011791 h 3470919"/>
              <a:gd name="connsiteX80" fmla="*/ 1757297 w 2813686"/>
              <a:gd name="connsiteY80" fmla="*/ 2000963 h 3470919"/>
              <a:gd name="connsiteX81" fmla="*/ 1753393 w 2813686"/>
              <a:gd name="connsiteY81" fmla="*/ 1997958 h 3470919"/>
              <a:gd name="connsiteX82" fmla="*/ 1769139 w 2813686"/>
              <a:gd name="connsiteY82" fmla="*/ 1958476 h 3470919"/>
              <a:gd name="connsiteX83" fmla="*/ 2752632 w 2813686"/>
              <a:gd name="connsiteY83" fmla="*/ 736921 h 3470919"/>
              <a:gd name="connsiteX84" fmla="*/ 2773641 w 2813686"/>
              <a:gd name="connsiteY84" fmla="*/ 234715 h 3470919"/>
              <a:gd name="connsiteX85" fmla="*/ 2687364 w 2813686"/>
              <a:gd name="connsiteY85" fmla="*/ 577756 h 3470919"/>
              <a:gd name="connsiteX86" fmla="*/ 2519053 w 2813686"/>
              <a:gd name="connsiteY86" fmla="*/ 769075 h 3470919"/>
              <a:gd name="connsiteX87" fmla="*/ 2543559 w 2813686"/>
              <a:gd name="connsiteY87" fmla="*/ 414543 h 3470919"/>
              <a:gd name="connsiteX88" fmla="*/ 2434521 w 2813686"/>
              <a:gd name="connsiteY88" fmla="*/ 33320 h 3470919"/>
              <a:gd name="connsiteX89" fmla="*/ 2425260 w 2813686"/>
              <a:gd name="connsiteY89" fmla="*/ 534204 h 3470919"/>
              <a:gd name="connsiteX90" fmla="*/ 2053428 w 2813686"/>
              <a:gd name="connsiteY90" fmla="*/ 0 h 3470919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804346 w 2813686"/>
              <a:gd name="connsiteY7" fmla="*/ 3226991 h 3427954"/>
              <a:gd name="connsiteX8" fmla="*/ 1774212 w 2813686"/>
              <a:gd name="connsiteY8" fmla="*/ 3096639 h 3427954"/>
              <a:gd name="connsiteX9" fmla="*/ 1738349 w 2813686"/>
              <a:gd name="connsiteY9" fmla="*/ 2960921 h 3427954"/>
              <a:gd name="connsiteX10" fmla="*/ 2053428 w 2813686"/>
              <a:gd name="connsiteY10" fmla="*/ 0 h 3427954"/>
              <a:gd name="connsiteX11" fmla="*/ 2246676 w 2813686"/>
              <a:gd name="connsiteY11" fmla="*/ 367270 h 3427954"/>
              <a:gd name="connsiteX12" fmla="*/ 2300394 w 2813686"/>
              <a:gd name="connsiteY12" fmla="*/ 658924 h 3427954"/>
              <a:gd name="connsiteX13" fmla="*/ 2036961 w 2813686"/>
              <a:gd name="connsiteY13" fmla="*/ 660542 h 3427954"/>
              <a:gd name="connsiteX14" fmla="*/ 1752923 w 2813686"/>
              <a:gd name="connsiteY14" fmla="*/ 560223 h 3427954"/>
              <a:gd name="connsiteX15" fmla="*/ 2230120 w 2813686"/>
              <a:gd name="connsiteY15" fmla="*/ 824290 h 3427954"/>
              <a:gd name="connsiteX16" fmla="*/ 2316483 w 2813686"/>
              <a:gd name="connsiteY16" fmla="*/ 1017697 h 3427954"/>
              <a:gd name="connsiteX17" fmla="*/ 1805528 w 2813686"/>
              <a:gd name="connsiteY17" fmla="*/ 1584861 h 3427954"/>
              <a:gd name="connsiteX18" fmla="*/ 1574955 w 2813686"/>
              <a:gd name="connsiteY18" fmla="*/ 1066132 h 3427954"/>
              <a:gd name="connsiteX19" fmla="*/ 1552268 w 2813686"/>
              <a:gd name="connsiteY19" fmla="*/ 1394279 h 3427954"/>
              <a:gd name="connsiteX20" fmla="*/ 1711210 w 2813686"/>
              <a:gd name="connsiteY20" fmla="*/ 1712378 h 3427954"/>
              <a:gd name="connsiteX21" fmla="*/ 1643859 w 2813686"/>
              <a:gd name="connsiteY21" fmla="*/ 1885842 h 3427954"/>
              <a:gd name="connsiteX22" fmla="*/ 1626761 w 2813686"/>
              <a:gd name="connsiteY22" fmla="*/ 1918368 h 3427954"/>
              <a:gd name="connsiteX23" fmla="*/ 1592753 w 2813686"/>
              <a:gd name="connsiteY23" fmla="*/ 1928989 h 3427954"/>
              <a:gd name="connsiteX24" fmla="*/ 1504831 w 2813686"/>
              <a:gd name="connsiteY24" fmla="*/ 1989191 h 3427954"/>
              <a:gd name="connsiteX25" fmla="*/ 1388073 w 2813686"/>
              <a:gd name="connsiteY25" fmla="*/ 1992958 h 3427954"/>
              <a:gd name="connsiteX26" fmla="*/ 1387760 w 2813686"/>
              <a:gd name="connsiteY26" fmla="*/ 2032740 h 3427954"/>
              <a:gd name="connsiteX27" fmla="*/ 1387446 w 2813686"/>
              <a:gd name="connsiteY27" fmla="*/ 1992958 h 3427954"/>
              <a:gd name="connsiteX28" fmla="*/ 1270688 w 2813686"/>
              <a:gd name="connsiteY28" fmla="*/ 1989191 h 3427954"/>
              <a:gd name="connsiteX29" fmla="*/ 1211367 w 2813686"/>
              <a:gd name="connsiteY29" fmla="*/ 1954824 h 3427954"/>
              <a:gd name="connsiteX30" fmla="*/ 1191456 w 2813686"/>
              <a:gd name="connsiteY30" fmla="*/ 1936839 h 3427954"/>
              <a:gd name="connsiteX31" fmla="*/ 1195545 w 2813686"/>
              <a:gd name="connsiteY31" fmla="*/ 1934765 h 3427954"/>
              <a:gd name="connsiteX32" fmla="*/ 1102478 w 2813686"/>
              <a:gd name="connsiteY32" fmla="*/ 1712378 h 3427954"/>
              <a:gd name="connsiteX33" fmla="*/ 1261418 w 2813686"/>
              <a:gd name="connsiteY33" fmla="*/ 1394279 h 3427954"/>
              <a:gd name="connsiteX34" fmla="*/ 1238732 w 2813686"/>
              <a:gd name="connsiteY34" fmla="*/ 1066132 h 3427954"/>
              <a:gd name="connsiteX35" fmla="*/ 1008159 w 2813686"/>
              <a:gd name="connsiteY35" fmla="*/ 1584861 h 3427954"/>
              <a:gd name="connsiteX36" fmla="*/ 497204 w 2813686"/>
              <a:gd name="connsiteY36" fmla="*/ 1017697 h 3427954"/>
              <a:gd name="connsiteX37" fmla="*/ 583566 w 2813686"/>
              <a:gd name="connsiteY37" fmla="*/ 824290 h 3427954"/>
              <a:gd name="connsiteX38" fmla="*/ 1060764 w 2813686"/>
              <a:gd name="connsiteY38" fmla="*/ 560223 h 3427954"/>
              <a:gd name="connsiteX39" fmla="*/ 776726 w 2813686"/>
              <a:gd name="connsiteY39" fmla="*/ 660542 h 3427954"/>
              <a:gd name="connsiteX40" fmla="*/ 513292 w 2813686"/>
              <a:gd name="connsiteY40" fmla="*/ 658924 h 3427954"/>
              <a:gd name="connsiteX41" fmla="*/ 567011 w 2813686"/>
              <a:gd name="connsiteY41" fmla="*/ 367270 h 3427954"/>
              <a:gd name="connsiteX42" fmla="*/ 760259 w 2813686"/>
              <a:gd name="connsiteY42" fmla="*/ 0 h 3427954"/>
              <a:gd name="connsiteX43" fmla="*/ 388427 w 2813686"/>
              <a:gd name="connsiteY43" fmla="*/ 534204 h 3427954"/>
              <a:gd name="connsiteX44" fmla="*/ 379165 w 2813686"/>
              <a:gd name="connsiteY44" fmla="*/ 33320 h 3427954"/>
              <a:gd name="connsiteX45" fmla="*/ 270127 w 2813686"/>
              <a:gd name="connsiteY45" fmla="*/ 414543 h 3427954"/>
              <a:gd name="connsiteX46" fmla="*/ 294634 w 2813686"/>
              <a:gd name="connsiteY46" fmla="*/ 769075 h 3427954"/>
              <a:gd name="connsiteX47" fmla="*/ 126322 w 2813686"/>
              <a:gd name="connsiteY47" fmla="*/ 577756 h 3427954"/>
              <a:gd name="connsiteX48" fmla="*/ 40045 w 2813686"/>
              <a:gd name="connsiteY48" fmla="*/ 234715 h 3427954"/>
              <a:gd name="connsiteX49" fmla="*/ 61054 w 2813686"/>
              <a:gd name="connsiteY49" fmla="*/ 736921 h 3427954"/>
              <a:gd name="connsiteX50" fmla="*/ 1044547 w 2813686"/>
              <a:gd name="connsiteY50" fmla="*/ 1958476 h 3427954"/>
              <a:gd name="connsiteX51" fmla="*/ 1051329 w 2813686"/>
              <a:gd name="connsiteY51" fmla="*/ 1975481 h 3427954"/>
              <a:gd name="connsiteX52" fmla="*/ 1018222 w 2813686"/>
              <a:gd name="connsiteY52" fmla="*/ 2000963 h 3427954"/>
              <a:gd name="connsiteX53" fmla="*/ 965610 w 2813686"/>
              <a:gd name="connsiteY53" fmla="*/ 2011791 h 3427954"/>
              <a:gd name="connsiteX54" fmla="*/ 811188 w 2813686"/>
              <a:gd name="connsiteY54" fmla="*/ 1951528 h 3427954"/>
              <a:gd name="connsiteX55" fmla="*/ 415717 w 2813686"/>
              <a:gd name="connsiteY55" fmla="*/ 1989191 h 3427954"/>
              <a:gd name="connsiteX56" fmla="*/ 717029 w 2813686"/>
              <a:gd name="connsiteY56" fmla="*/ 2264138 h 3427954"/>
              <a:gd name="connsiteX57" fmla="*/ 973143 w 2813686"/>
              <a:gd name="connsiteY57" fmla="*/ 2154913 h 3427954"/>
              <a:gd name="connsiteX58" fmla="*/ 811188 w 2813686"/>
              <a:gd name="connsiteY58" fmla="*/ 2301803 h 3427954"/>
              <a:gd name="connsiteX59" fmla="*/ 1056003 w 2813686"/>
              <a:gd name="connsiteY59" fmla="*/ 2915724 h 3427954"/>
              <a:gd name="connsiteX60" fmla="*/ 1116266 w 2813686"/>
              <a:gd name="connsiteY60" fmla="*/ 3243401 h 3427954"/>
              <a:gd name="connsiteX61" fmla="*/ 1338483 w 2813686"/>
              <a:gd name="connsiteY61" fmla="*/ 3420421 h 3427954"/>
              <a:gd name="connsiteX62" fmla="*/ 1376796 w 2813686"/>
              <a:gd name="connsiteY62" fmla="*/ 3425210 h 3427954"/>
              <a:gd name="connsiteX63" fmla="*/ 1376774 w 2813686"/>
              <a:gd name="connsiteY63" fmla="*/ 3427954 h 3427954"/>
              <a:gd name="connsiteX64" fmla="*/ 1387760 w 2813686"/>
              <a:gd name="connsiteY64" fmla="*/ 3426581 h 3427954"/>
              <a:gd name="connsiteX65" fmla="*/ 1398745 w 2813686"/>
              <a:gd name="connsiteY65" fmla="*/ 3427954 h 3427954"/>
              <a:gd name="connsiteX66" fmla="*/ 1398724 w 2813686"/>
              <a:gd name="connsiteY66" fmla="*/ 3425210 h 3427954"/>
              <a:gd name="connsiteX67" fmla="*/ 1422464 w 2813686"/>
              <a:gd name="connsiteY67" fmla="*/ 3422243 h 3427954"/>
              <a:gd name="connsiteX68" fmla="*/ 1456765 w 2813686"/>
              <a:gd name="connsiteY68" fmla="*/ 3404705 h 3427954"/>
              <a:gd name="connsiteX69" fmla="*/ 1659253 w 2813686"/>
              <a:gd name="connsiteY69" fmla="*/ 3243401 h 3427954"/>
              <a:gd name="connsiteX70" fmla="*/ 1719516 w 2813686"/>
              <a:gd name="connsiteY70" fmla="*/ 2915724 h 3427954"/>
              <a:gd name="connsiteX71" fmla="*/ 1964331 w 2813686"/>
              <a:gd name="connsiteY71" fmla="*/ 2301803 h 3427954"/>
              <a:gd name="connsiteX72" fmla="*/ 1802376 w 2813686"/>
              <a:gd name="connsiteY72" fmla="*/ 2154913 h 3427954"/>
              <a:gd name="connsiteX73" fmla="*/ 2058491 w 2813686"/>
              <a:gd name="connsiteY73" fmla="*/ 2264138 h 3427954"/>
              <a:gd name="connsiteX74" fmla="*/ 2359802 w 2813686"/>
              <a:gd name="connsiteY74" fmla="*/ 1989191 h 3427954"/>
              <a:gd name="connsiteX75" fmla="*/ 1964331 w 2813686"/>
              <a:gd name="connsiteY75" fmla="*/ 1951528 h 3427954"/>
              <a:gd name="connsiteX76" fmla="*/ 1809910 w 2813686"/>
              <a:gd name="connsiteY76" fmla="*/ 2011791 h 3427954"/>
              <a:gd name="connsiteX77" fmla="*/ 1757297 w 2813686"/>
              <a:gd name="connsiteY77" fmla="*/ 2000963 h 3427954"/>
              <a:gd name="connsiteX78" fmla="*/ 1753393 w 2813686"/>
              <a:gd name="connsiteY78" fmla="*/ 1997958 h 3427954"/>
              <a:gd name="connsiteX79" fmla="*/ 1769139 w 2813686"/>
              <a:gd name="connsiteY79" fmla="*/ 1958476 h 3427954"/>
              <a:gd name="connsiteX80" fmla="*/ 2752632 w 2813686"/>
              <a:gd name="connsiteY80" fmla="*/ 736921 h 3427954"/>
              <a:gd name="connsiteX81" fmla="*/ 2773641 w 2813686"/>
              <a:gd name="connsiteY81" fmla="*/ 234715 h 3427954"/>
              <a:gd name="connsiteX82" fmla="*/ 2687364 w 2813686"/>
              <a:gd name="connsiteY82" fmla="*/ 577756 h 3427954"/>
              <a:gd name="connsiteX83" fmla="*/ 2519053 w 2813686"/>
              <a:gd name="connsiteY83" fmla="*/ 769075 h 3427954"/>
              <a:gd name="connsiteX84" fmla="*/ 2543559 w 2813686"/>
              <a:gd name="connsiteY84" fmla="*/ 414543 h 3427954"/>
              <a:gd name="connsiteX85" fmla="*/ 2434521 w 2813686"/>
              <a:gd name="connsiteY85" fmla="*/ 33320 h 3427954"/>
              <a:gd name="connsiteX86" fmla="*/ 2425260 w 2813686"/>
              <a:gd name="connsiteY86" fmla="*/ 534204 h 3427954"/>
              <a:gd name="connsiteX87" fmla="*/ 2053428 w 2813686"/>
              <a:gd name="connsiteY87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74212 w 2813686"/>
              <a:gd name="connsiteY7" fmla="*/ 3096639 h 3427954"/>
              <a:gd name="connsiteX8" fmla="*/ 1738349 w 2813686"/>
              <a:gd name="connsiteY8" fmla="*/ 2960921 h 3427954"/>
              <a:gd name="connsiteX9" fmla="*/ 2053428 w 2813686"/>
              <a:gd name="connsiteY9" fmla="*/ 0 h 3427954"/>
              <a:gd name="connsiteX10" fmla="*/ 2246676 w 2813686"/>
              <a:gd name="connsiteY10" fmla="*/ 367270 h 3427954"/>
              <a:gd name="connsiteX11" fmla="*/ 2300394 w 2813686"/>
              <a:gd name="connsiteY11" fmla="*/ 658924 h 3427954"/>
              <a:gd name="connsiteX12" fmla="*/ 2036961 w 2813686"/>
              <a:gd name="connsiteY12" fmla="*/ 660542 h 3427954"/>
              <a:gd name="connsiteX13" fmla="*/ 1752923 w 2813686"/>
              <a:gd name="connsiteY13" fmla="*/ 560223 h 3427954"/>
              <a:gd name="connsiteX14" fmla="*/ 2230120 w 2813686"/>
              <a:gd name="connsiteY14" fmla="*/ 824290 h 3427954"/>
              <a:gd name="connsiteX15" fmla="*/ 2316483 w 2813686"/>
              <a:gd name="connsiteY15" fmla="*/ 1017697 h 3427954"/>
              <a:gd name="connsiteX16" fmla="*/ 1805528 w 2813686"/>
              <a:gd name="connsiteY16" fmla="*/ 1584861 h 3427954"/>
              <a:gd name="connsiteX17" fmla="*/ 1574955 w 2813686"/>
              <a:gd name="connsiteY17" fmla="*/ 1066132 h 3427954"/>
              <a:gd name="connsiteX18" fmla="*/ 1552268 w 2813686"/>
              <a:gd name="connsiteY18" fmla="*/ 1394279 h 3427954"/>
              <a:gd name="connsiteX19" fmla="*/ 1711210 w 2813686"/>
              <a:gd name="connsiteY19" fmla="*/ 1712378 h 3427954"/>
              <a:gd name="connsiteX20" fmla="*/ 1643859 w 2813686"/>
              <a:gd name="connsiteY20" fmla="*/ 1885842 h 3427954"/>
              <a:gd name="connsiteX21" fmla="*/ 1626761 w 2813686"/>
              <a:gd name="connsiteY21" fmla="*/ 1918368 h 3427954"/>
              <a:gd name="connsiteX22" fmla="*/ 1592753 w 2813686"/>
              <a:gd name="connsiteY22" fmla="*/ 1928989 h 3427954"/>
              <a:gd name="connsiteX23" fmla="*/ 1504831 w 2813686"/>
              <a:gd name="connsiteY23" fmla="*/ 1989191 h 3427954"/>
              <a:gd name="connsiteX24" fmla="*/ 1388073 w 2813686"/>
              <a:gd name="connsiteY24" fmla="*/ 1992958 h 3427954"/>
              <a:gd name="connsiteX25" fmla="*/ 1387760 w 2813686"/>
              <a:gd name="connsiteY25" fmla="*/ 2032740 h 3427954"/>
              <a:gd name="connsiteX26" fmla="*/ 1387446 w 2813686"/>
              <a:gd name="connsiteY26" fmla="*/ 1992958 h 3427954"/>
              <a:gd name="connsiteX27" fmla="*/ 1270688 w 2813686"/>
              <a:gd name="connsiteY27" fmla="*/ 1989191 h 3427954"/>
              <a:gd name="connsiteX28" fmla="*/ 1211367 w 2813686"/>
              <a:gd name="connsiteY28" fmla="*/ 1954824 h 3427954"/>
              <a:gd name="connsiteX29" fmla="*/ 1191456 w 2813686"/>
              <a:gd name="connsiteY29" fmla="*/ 1936839 h 3427954"/>
              <a:gd name="connsiteX30" fmla="*/ 1195545 w 2813686"/>
              <a:gd name="connsiteY30" fmla="*/ 1934765 h 3427954"/>
              <a:gd name="connsiteX31" fmla="*/ 1102478 w 2813686"/>
              <a:gd name="connsiteY31" fmla="*/ 1712378 h 3427954"/>
              <a:gd name="connsiteX32" fmla="*/ 1261418 w 2813686"/>
              <a:gd name="connsiteY32" fmla="*/ 1394279 h 3427954"/>
              <a:gd name="connsiteX33" fmla="*/ 1238732 w 2813686"/>
              <a:gd name="connsiteY33" fmla="*/ 1066132 h 3427954"/>
              <a:gd name="connsiteX34" fmla="*/ 1008159 w 2813686"/>
              <a:gd name="connsiteY34" fmla="*/ 1584861 h 3427954"/>
              <a:gd name="connsiteX35" fmla="*/ 497204 w 2813686"/>
              <a:gd name="connsiteY35" fmla="*/ 1017697 h 3427954"/>
              <a:gd name="connsiteX36" fmla="*/ 583566 w 2813686"/>
              <a:gd name="connsiteY36" fmla="*/ 824290 h 3427954"/>
              <a:gd name="connsiteX37" fmla="*/ 1060764 w 2813686"/>
              <a:gd name="connsiteY37" fmla="*/ 560223 h 3427954"/>
              <a:gd name="connsiteX38" fmla="*/ 776726 w 2813686"/>
              <a:gd name="connsiteY38" fmla="*/ 660542 h 3427954"/>
              <a:gd name="connsiteX39" fmla="*/ 513292 w 2813686"/>
              <a:gd name="connsiteY39" fmla="*/ 658924 h 3427954"/>
              <a:gd name="connsiteX40" fmla="*/ 567011 w 2813686"/>
              <a:gd name="connsiteY40" fmla="*/ 367270 h 3427954"/>
              <a:gd name="connsiteX41" fmla="*/ 760259 w 2813686"/>
              <a:gd name="connsiteY41" fmla="*/ 0 h 3427954"/>
              <a:gd name="connsiteX42" fmla="*/ 388427 w 2813686"/>
              <a:gd name="connsiteY42" fmla="*/ 534204 h 3427954"/>
              <a:gd name="connsiteX43" fmla="*/ 379165 w 2813686"/>
              <a:gd name="connsiteY43" fmla="*/ 33320 h 3427954"/>
              <a:gd name="connsiteX44" fmla="*/ 270127 w 2813686"/>
              <a:gd name="connsiteY44" fmla="*/ 414543 h 3427954"/>
              <a:gd name="connsiteX45" fmla="*/ 294634 w 2813686"/>
              <a:gd name="connsiteY45" fmla="*/ 769075 h 3427954"/>
              <a:gd name="connsiteX46" fmla="*/ 126322 w 2813686"/>
              <a:gd name="connsiteY46" fmla="*/ 577756 h 3427954"/>
              <a:gd name="connsiteX47" fmla="*/ 40045 w 2813686"/>
              <a:gd name="connsiteY47" fmla="*/ 234715 h 3427954"/>
              <a:gd name="connsiteX48" fmla="*/ 61054 w 2813686"/>
              <a:gd name="connsiteY48" fmla="*/ 736921 h 3427954"/>
              <a:gd name="connsiteX49" fmla="*/ 1044547 w 2813686"/>
              <a:gd name="connsiteY49" fmla="*/ 1958476 h 3427954"/>
              <a:gd name="connsiteX50" fmla="*/ 1051329 w 2813686"/>
              <a:gd name="connsiteY50" fmla="*/ 1975481 h 3427954"/>
              <a:gd name="connsiteX51" fmla="*/ 1018222 w 2813686"/>
              <a:gd name="connsiteY51" fmla="*/ 2000963 h 3427954"/>
              <a:gd name="connsiteX52" fmla="*/ 965610 w 2813686"/>
              <a:gd name="connsiteY52" fmla="*/ 2011791 h 3427954"/>
              <a:gd name="connsiteX53" fmla="*/ 811188 w 2813686"/>
              <a:gd name="connsiteY53" fmla="*/ 1951528 h 3427954"/>
              <a:gd name="connsiteX54" fmla="*/ 415717 w 2813686"/>
              <a:gd name="connsiteY54" fmla="*/ 1989191 h 3427954"/>
              <a:gd name="connsiteX55" fmla="*/ 717029 w 2813686"/>
              <a:gd name="connsiteY55" fmla="*/ 2264138 h 3427954"/>
              <a:gd name="connsiteX56" fmla="*/ 973143 w 2813686"/>
              <a:gd name="connsiteY56" fmla="*/ 2154913 h 3427954"/>
              <a:gd name="connsiteX57" fmla="*/ 811188 w 2813686"/>
              <a:gd name="connsiteY57" fmla="*/ 2301803 h 3427954"/>
              <a:gd name="connsiteX58" fmla="*/ 1056003 w 2813686"/>
              <a:gd name="connsiteY58" fmla="*/ 2915724 h 3427954"/>
              <a:gd name="connsiteX59" fmla="*/ 1116266 w 2813686"/>
              <a:gd name="connsiteY59" fmla="*/ 3243401 h 3427954"/>
              <a:gd name="connsiteX60" fmla="*/ 1338483 w 2813686"/>
              <a:gd name="connsiteY60" fmla="*/ 3420421 h 3427954"/>
              <a:gd name="connsiteX61" fmla="*/ 1376796 w 2813686"/>
              <a:gd name="connsiteY61" fmla="*/ 3425210 h 3427954"/>
              <a:gd name="connsiteX62" fmla="*/ 1376774 w 2813686"/>
              <a:gd name="connsiteY62" fmla="*/ 3427954 h 3427954"/>
              <a:gd name="connsiteX63" fmla="*/ 1387760 w 2813686"/>
              <a:gd name="connsiteY63" fmla="*/ 3426581 h 3427954"/>
              <a:gd name="connsiteX64" fmla="*/ 1398745 w 2813686"/>
              <a:gd name="connsiteY64" fmla="*/ 3427954 h 3427954"/>
              <a:gd name="connsiteX65" fmla="*/ 1398724 w 2813686"/>
              <a:gd name="connsiteY65" fmla="*/ 3425210 h 3427954"/>
              <a:gd name="connsiteX66" fmla="*/ 1422464 w 2813686"/>
              <a:gd name="connsiteY66" fmla="*/ 3422243 h 3427954"/>
              <a:gd name="connsiteX67" fmla="*/ 1456765 w 2813686"/>
              <a:gd name="connsiteY67" fmla="*/ 3404705 h 3427954"/>
              <a:gd name="connsiteX68" fmla="*/ 1659253 w 2813686"/>
              <a:gd name="connsiteY68" fmla="*/ 3243401 h 3427954"/>
              <a:gd name="connsiteX69" fmla="*/ 1719516 w 2813686"/>
              <a:gd name="connsiteY69" fmla="*/ 2915724 h 3427954"/>
              <a:gd name="connsiteX70" fmla="*/ 1964331 w 2813686"/>
              <a:gd name="connsiteY70" fmla="*/ 2301803 h 3427954"/>
              <a:gd name="connsiteX71" fmla="*/ 1802376 w 2813686"/>
              <a:gd name="connsiteY71" fmla="*/ 2154913 h 3427954"/>
              <a:gd name="connsiteX72" fmla="*/ 2058491 w 2813686"/>
              <a:gd name="connsiteY72" fmla="*/ 2264138 h 3427954"/>
              <a:gd name="connsiteX73" fmla="*/ 2359802 w 2813686"/>
              <a:gd name="connsiteY73" fmla="*/ 1989191 h 3427954"/>
              <a:gd name="connsiteX74" fmla="*/ 1964331 w 2813686"/>
              <a:gd name="connsiteY74" fmla="*/ 1951528 h 3427954"/>
              <a:gd name="connsiteX75" fmla="*/ 1809910 w 2813686"/>
              <a:gd name="connsiteY75" fmla="*/ 2011791 h 3427954"/>
              <a:gd name="connsiteX76" fmla="*/ 1757297 w 2813686"/>
              <a:gd name="connsiteY76" fmla="*/ 2000963 h 3427954"/>
              <a:gd name="connsiteX77" fmla="*/ 1753393 w 2813686"/>
              <a:gd name="connsiteY77" fmla="*/ 1997958 h 3427954"/>
              <a:gd name="connsiteX78" fmla="*/ 1769139 w 2813686"/>
              <a:gd name="connsiteY78" fmla="*/ 1958476 h 3427954"/>
              <a:gd name="connsiteX79" fmla="*/ 2752632 w 2813686"/>
              <a:gd name="connsiteY79" fmla="*/ 736921 h 3427954"/>
              <a:gd name="connsiteX80" fmla="*/ 2773641 w 2813686"/>
              <a:gd name="connsiteY80" fmla="*/ 234715 h 3427954"/>
              <a:gd name="connsiteX81" fmla="*/ 2687364 w 2813686"/>
              <a:gd name="connsiteY81" fmla="*/ 577756 h 3427954"/>
              <a:gd name="connsiteX82" fmla="*/ 2519053 w 2813686"/>
              <a:gd name="connsiteY82" fmla="*/ 769075 h 3427954"/>
              <a:gd name="connsiteX83" fmla="*/ 2543559 w 2813686"/>
              <a:gd name="connsiteY83" fmla="*/ 414543 h 3427954"/>
              <a:gd name="connsiteX84" fmla="*/ 2434521 w 2813686"/>
              <a:gd name="connsiteY84" fmla="*/ 33320 h 3427954"/>
              <a:gd name="connsiteX85" fmla="*/ 2425260 w 2813686"/>
              <a:gd name="connsiteY85" fmla="*/ 534204 h 3427954"/>
              <a:gd name="connsiteX86" fmla="*/ 2053428 w 2813686"/>
              <a:gd name="connsiteY86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38349 w 2813686"/>
              <a:gd name="connsiteY7" fmla="*/ 2960921 h 3427954"/>
              <a:gd name="connsiteX8" fmla="*/ 2053428 w 2813686"/>
              <a:gd name="connsiteY8" fmla="*/ 0 h 3427954"/>
              <a:gd name="connsiteX9" fmla="*/ 2246676 w 2813686"/>
              <a:gd name="connsiteY9" fmla="*/ 367270 h 3427954"/>
              <a:gd name="connsiteX10" fmla="*/ 2300394 w 2813686"/>
              <a:gd name="connsiteY10" fmla="*/ 658924 h 3427954"/>
              <a:gd name="connsiteX11" fmla="*/ 2036961 w 2813686"/>
              <a:gd name="connsiteY11" fmla="*/ 660542 h 3427954"/>
              <a:gd name="connsiteX12" fmla="*/ 1752923 w 2813686"/>
              <a:gd name="connsiteY12" fmla="*/ 560223 h 3427954"/>
              <a:gd name="connsiteX13" fmla="*/ 2230120 w 2813686"/>
              <a:gd name="connsiteY13" fmla="*/ 824290 h 3427954"/>
              <a:gd name="connsiteX14" fmla="*/ 2316483 w 2813686"/>
              <a:gd name="connsiteY14" fmla="*/ 1017697 h 3427954"/>
              <a:gd name="connsiteX15" fmla="*/ 1805528 w 2813686"/>
              <a:gd name="connsiteY15" fmla="*/ 1584861 h 3427954"/>
              <a:gd name="connsiteX16" fmla="*/ 1574955 w 2813686"/>
              <a:gd name="connsiteY16" fmla="*/ 1066132 h 3427954"/>
              <a:gd name="connsiteX17" fmla="*/ 1552268 w 2813686"/>
              <a:gd name="connsiteY17" fmla="*/ 1394279 h 3427954"/>
              <a:gd name="connsiteX18" fmla="*/ 1711210 w 2813686"/>
              <a:gd name="connsiteY18" fmla="*/ 1712378 h 3427954"/>
              <a:gd name="connsiteX19" fmla="*/ 1643859 w 2813686"/>
              <a:gd name="connsiteY19" fmla="*/ 1885842 h 3427954"/>
              <a:gd name="connsiteX20" fmla="*/ 1626761 w 2813686"/>
              <a:gd name="connsiteY20" fmla="*/ 1918368 h 3427954"/>
              <a:gd name="connsiteX21" fmla="*/ 1592753 w 2813686"/>
              <a:gd name="connsiteY21" fmla="*/ 1928989 h 3427954"/>
              <a:gd name="connsiteX22" fmla="*/ 1504831 w 2813686"/>
              <a:gd name="connsiteY22" fmla="*/ 1989191 h 3427954"/>
              <a:gd name="connsiteX23" fmla="*/ 1388073 w 2813686"/>
              <a:gd name="connsiteY23" fmla="*/ 1992958 h 3427954"/>
              <a:gd name="connsiteX24" fmla="*/ 1387760 w 2813686"/>
              <a:gd name="connsiteY24" fmla="*/ 2032740 h 3427954"/>
              <a:gd name="connsiteX25" fmla="*/ 1387446 w 2813686"/>
              <a:gd name="connsiteY25" fmla="*/ 1992958 h 3427954"/>
              <a:gd name="connsiteX26" fmla="*/ 1270688 w 2813686"/>
              <a:gd name="connsiteY26" fmla="*/ 1989191 h 3427954"/>
              <a:gd name="connsiteX27" fmla="*/ 1211367 w 2813686"/>
              <a:gd name="connsiteY27" fmla="*/ 1954824 h 3427954"/>
              <a:gd name="connsiteX28" fmla="*/ 1191456 w 2813686"/>
              <a:gd name="connsiteY28" fmla="*/ 1936839 h 3427954"/>
              <a:gd name="connsiteX29" fmla="*/ 1195545 w 2813686"/>
              <a:gd name="connsiteY29" fmla="*/ 1934765 h 3427954"/>
              <a:gd name="connsiteX30" fmla="*/ 1102478 w 2813686"/>
              <a:gd name="connsiteY30" fmla="*/ 1712378 h 3427954"/>
              <a:gd name="connsiteX31" fmla="*/ 1261418 w 2813686"/>
              <a:gd name="connsiteY31" fmla="*/ 1394279 h 3427954"/>
              <a:gd name="connsiteX32" fmla="*/ 1238732 w 2813686"/>
              <a:gd name="connsiteY32" fmla="*/ 1066132 h 3427954"/>
              <a:gd name="connsiteX33" fmla="*/ 1008159 w 2813686"/>
              <a:gd name="connsiteY33" fmla="*/ 1584861 h 3427954"/>
              <a:gd name="connsiteX34" fmla="*/ 497204 w 2813686"/>
              <a:gd name="connsiteY34" fmla="*/ 1017697 h 3427954"/>
              <a:gd name="connsiteX35" fmla="*/ 583566 w 2813686"/>
              <a:gd name="connsiteY35" fmla="*/ 824290 h 3427954"/>
              <a:gd name="connsiteX36" fmla="*/ 1060764 w 2813686"/>
              <a:gd name="connsiteY36" fmla="*/ 560223 h 3427954"/>
              <a:gd name="connsiteX37" fmla="*/ 776726 w 2813686"/>
              <a:gd name="connsiteY37" fmla="*/ 660542 h 3427954"/>
              <a:gd name="connsiteX38" fmla="*/ 513292 w 2813686"/>
              <a:gd name="connsiteY38" fmla="*/ 658924 h 3427954"/>
              <a:gd name="connsiteX39" fmla="*/ 567011 w 2813686"/>
              <a:gd name="connsiteY39" fmla="*/ 367270 h 3427954"/>
              <a:gd name="connsiteX40" fmla="*/ 760259 w 2813686"/>
              <a:gd name="connsiteY40" fmla="*/ 0 h 3427954"/>
              <a:gd name="connsiteX41" fmla="*/ 388427 w 2813686"/>
              <a:gd name="connsiteY41" fmla="*/ 534204 h 3427954"/>
              <a:gd name="connsiteX42" fmla="*/ 379165 w 2813686"/>
              <a:gd name="connsiteY42" fmla="*/ 33320 h 3427954"/>
              <a:gd name="connsiteX43" fmla="*/ 270127 w 2813686"/>
              <a:gd name="connsiteY43" fmla="*/ 414543 h 3427954"/>
              <a:gd name="connsiteX44" fmla="*/ 294634 w 2813686"/>
              <a:gd name="connsiteY44" fmla="*/ 769075 h 3427954"/>
              <a:gd name="connsiteX45" fmla="*/ 126322 w 2813686"/>
              <a:gd name="connsiteY45" fmla="*/ 577756 h 3427954"/>
              <a:gd name="connsiteX46" fmla="*/ 40045 w 2813686"/>
              <a:gd name="connsiteY46" fmla="*/ 234715 h 3427954"/>
              <a:gd name="connsiteX47" fmla="*/ 61054 w 2813686"/>
              <a:gd name="connsiteY47" fmla="*/ 736921 h 3427954"/>
              <a:gd name="connsiteX48" fmla="*/ 1044547 w 2813686"/>
              <a:gd name="connsiteY48" fmla="*/ 1958476 h 3427954"/>
              <a:gd name="connsiteX49" fmla="*/ 1051329 w 2813686"/>
              <a:gd name="connsiteY49" fmla="*/ 1975481 h 3427954"/>
              <a:gd name="connsiteX50" fmla="*/ 1018222 w 2813686"/>
              <a:gd name="connsiteY50" fmla="*/ 2000963 h 3427954"/>
              <a:gd name="connsiteX51" fmla="*/ 965610 w 2813686"/>
              <a:gd name="connsiteY51" fmla="*/ 2011791 h 3427954"/>
              <a:gd name="connsiteX52" fmla="*/ 811188 w 2813686"/>
              <a:gd name="connsiteY52" fmla="*/ 1951528 h 3427954"/>
              <a:gd name="connsiteX53" fmla="*/ 415717 w 2813686"/>
              <a:gd name="connsiteY53" fmla="*/ 1989191 h 3427954"/>
              <a:gd name="connsiteX54" fmla="*/ 717029 w 2813686"/>
              <a:gd name="connsiteY54" fmla="*/ 2264138 h 3427954"/>
              <a:gd name="connsiteX55" fmla="*/ 973143 w 2813686"/>
              <a:gd name="connsiteY55" fmla="*/ 2154913 h 3427954"/>
              <a:gd name="connsiteX56" fmla="*/ 811188 w 2813686"/>
              <a:gd name="connsiteY56" fmla="*/ 2301803 h 3427954"/>
              <a:gd name="connsiteX57" fmla="*/ 1056003 w 2813686"/>
              <a:gd name="connsiteY57" fmla="*/ 2915724 h 3427954"/>
              <a:gd name="connsiteX58" fmla="*/ 1116266 w 2813686"/>
              <a:gd name="connsiteY58" fmla="*/ 3243401 h 3427954"/>
              <a:gd name="connsiteX59" fmla="*/ 1338483 w 2813686"/>
              <a:gd name="connsiteY59" fmla="*/ 3420421 h 3427954"/>
              <a:gd name="connsiteX60" fmla="*/ 1376796 w 2813686"/>
              <a:gd name="connsiteY60" fmla="*/ 3425210 h 3427954"/>
              <a:gd name="connsiteX61" fmla="*/ 1376774 w 2813686"/>
              <a:gd name="connsiteY61" fmla="*/ 3427954 h 3427954"/>
              <a:gd name="connsiteX62" fmla="*/ 1387760 w 2813686"/>
              <a:gd name="connsiteY62" fmla="*/ 3426581 h 3427954"/>
              <a:gd name="connsiteX63" fmla="*/ 1398745 w 2813686"/>
              <a:gd name="connsiteY63" fmla="*/ 3427954 h 3427954"/>
              <a:gd name="connsiteX64" fmla="*/ 1398724 w 2813686"/>
              <a:gd name="connsiteY64" fmla="*/ 3425210 h 3427954"/>
              <a:gd name="connsiteX65" fmla="*/ 1422464 w 2813686"/>
              <a:gd name="connsiteY65" fmla="*/ 3422243 h 3427954"/>
              <a:gd name="connsiteX66" fmla="*/ 1456765 w 2813686"/>
              <a:gd name="connsiteY66" fmla="*/ 3404705 h 3427954"/>
              <a:gd name="connsiteX67" fmla="*/ 1659253 w 2813686"/>
              <a:gd name="connsiteY67" fmla="*/ 3243401 h 3427954"/>
              <a:gd name="connsiteX68" fmla="*/ 1719516 w 2813686"/>
              <a:gd name="connsiteY68" fmla="*/ 2915724 h 3427954"/>
              <a:gd name="connsiteX69" fmla="*/ 1964331 w 2813686"/>
              <a:gd name="connsiteY69" fmla="*/ 2301803 h 3427954"/>
              <a:gd name="connsiteX70" fmla="*/ 1802376 w 2813686"/>
              <a:gd name="connsiteY70" fmla="*/ 2154913 h 3427954"/>
              <a:gd name="connsiteX71" fmla="*/ 2058491 w 2813686"/>
              <a:gd name="connsiteY71" fmla="*/ 2264138 h 3427954"/>
              <a:gd name="connsiteX72" fmla="*/ 2359802 w 2813686"/>
              <a:gd name="connsiteY72" fmla="*/ 1989191 h 3427954"/>
              <a:gd name="connsiteX73" fmla="*/ 1964331 w 2813686"/>
              <a:gd name="connsiteY73" fmla="*/ 1951528 h 3427954"/>
              <a:gd name="connsiteX74" fmla="*/ 1809910 w 2813686"/>
              <a:gd name="connsiteY74" fmla="*/ 2011791 h 3427954"/>
              <a:gd name="connsiteX75" fmla="*/ 1757297 w 2813686"/>
              <a:gd name="connsiteY75" fmla="*/ 2000963 h 3427954"/>
              <a:gd name="connsiteX76" fmla="*/ 1753393 w 2813686"/>
              <a:gd name="connsiteY76" fmla="*/ 1997958 h 3427954"/>
              <a:gd name="connsiteX77" fmla="*/ 1769139 w 2813686"/>
              <a:gd name="connsiteY77" fmla="*/ 1958476 h 3427954"/>
              <a:gd name="connsiteX78" fmla="*/ 2752632 w 2813686"/>
              <a:gd name="connsiteY78" fmla="*/ 736921 h 3427954"/>
              <a:gd name="connsiteX79" fmla="*/ 2773641 w 2813686"/>
              <a:gd name="connsiteY79" fmla="*/ 234715 h 3427954"/>
              <a:gd name="connsiteX80" fmla="*/ 2687364 w 2813686"/>
              <a:gd name="connsiteY80" fmla="*/ 577756 h 3427954"/>
              <a:gd name="connsiteX81" fmla="*/ 2519053 w 2813686"/>
              <a:gd name="connsiteY81" fmla="*/ 769075 h 3427954"/>
              <a:gd name="connsiteX82" fmla="*/ 2543559 w 2813686"/>
              <a:gd name="connsiteY82" fmla="*/ 414543 h 3427954"/>
              <a:gd name="connsiteX83" fmla="*/ 2434521 w 2813686"/>
              <a:gd name="connsiteY83" fmla="*/ 33320 h 3427954"/>
              <a:gd name="connsiteX84" fmla="*/ 2425260 w 2813686"/>
              <a:gd name="connsiteY84" fmla="*/ 534204 h 3427954"/>
              <a:gd name="connsiteX85" fmla="*/ 2053428 w 2813686"/>
              <a:gd name="connsiteY85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606281 w 2813686"/>
              <a:gd name="connsiteY4" fmla="*/ 3328259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2053428 w 2813686"/>
              <a:gd name="connsiteY7" fmla="*/ 0 h 3427954"/>
              <a:gd name="connsiteX8" fmla="*/ 2246676 w 2813686"/>
              <a:gd name="connsiteY8" fmla="*/ 367270 h 3427954"/>
              <a:gd name="connsiteX9" fmla="*/ 2300394 w 2813686"/>
              <a:gd name="connsiteY9" fmla="*/ 658924 h 3427954"/>
              <a:gd name="connsiteX10" fmla="*/ 2036961 w 2813686"/>
              <a:gd name="connsiteY10" fmla="*/ 660542 h 3427954"/>
              <a:gd name="connsiteX11" fmla="*/ 1752923 w 2813686"/>
              <a:gd name="connsiteY11" fmla="*/ 560223 h 3427954"/>
              <a:gd name="connsiteX12" fmla="*/ 2230120 w 2813686"/>
              <a:gd name="connsiteY12" fmla="*/ 824290 h 3427954"/>
              <a:gd name="connsiteX13" fmla="*/ 2316483 w 2813686"/>
              <a:gd name="connsiteY13" fmla="*/ 1017697 h 3427954"/>
              <a:gd name="connsiteX14" fmla="*/ 1805528 w 2813686"/>
              <a:gd name="connsiteY14" fmla="*/ 1584861 h 3427954"/>
              <a:gd name="connsiteX15" fmla="*/ 1574955 w 2813686"/>
              <a:gd name="connsiteY15" fmla="*/ 1066132 h 3427954"/>
              <a:gd name="connsiteX16" fmla="*/ 1552268 w 2813686"/>
              <a:gd name="connsiteY16" fmla="*/ 1394279 h 3427954"/>
              <a:gd name="connsiteX17" fmla="*/ 1711210 w 2813686"/>
              <a:gd name="connsiteY17" fmla="*/ 1712378 h 3427954"/>
              <a:gd name="connsiteX18" fmla="*/ 1643859 w 2813686"/>
              <a:gd name="connsiteY18" fmla="*/ 1885842 h 3427954"/>
              <a:gd name="connsiteX19" fmla="*/ 1626761 w 2813686"/>
              <a:gd name="connsiteY19" fmla="*/ 1918368 h 3427954"/>
              <a:gd name="connsiteX20" fmla="*/ 1592753 w 2813686"/>
              <a:gd name="connsiteY20" fmla="*/ 1928989 h 3427954"/>
              <a:gd name="connsiteX21" fmla="*/ 1504831 w 2813686"/>
              <a:gd name="connsiteY21" fmla="*/ 1989191 h 3427954"/>
              <a:gd name="connsiteX22" fmla="*/ 1388073 w 2813686"/>
              <a:gd name="connsiteY22" fmla="*/ 1992958 h 3427954"/>
              <a:gd name="connsiteX23" fmla="*/ 1387760 w 2813686"/>
              <a:gd name="connsiteY23" fmla="*/ 2032740 h 3427954"/>
              <a:gd name="connsiteX24" fmla="*/ 1387446 w 2813686"/>
              <a:gd name="connsiteY24" fmla="*/ 1992958 h 3427954"/>
              <a:gd name="connsiteX25" fmla="*/ 1270688 w 2813686"/>
              <a:gd name="connsiteY25" fmla="*/ 1989191 h 3427954"/>
              <a:gd name="connsiteX26" fmla="*/ 1211367 w 2813686"/>
              <a:gd name="connsiteY26" fmla="*/ 1954824 h 3427954"/>
              <a:gd name="connsiteX27" fmla="*/ 1191456 w 2813686"/>
              <a:gd name="connsiteY27" fmla="*/ 1936839 h 3427954"/>
              <a:gd name="connsiteX28" fmla="*/ 1195545 w 2813686"/>
              <a:gd name="connsiteY28" fmla="*/ 1934765 h 3427954"/>
              <a:gd name="connsiteX29" fmla="*/ 1102478 w 2813686"/>
              <a:gd name="connsiteY29" fmla="*/ 1712378 h 3427954"/>
              <a:gd name="connsiteX30" fmla="*/ 1261418 w 2813686"/>
              <a:gd name="connsiteY30" fmla="*/ 1394279 h 3427954"/>
              <a:gd name="connsiteX31" fmla="*/ 1238732 w 2813686"/>
              <a:gd name="connsiteY31" fmla="*/ 1066132 h 3427954"/>
              <a:gd name="connsiteX32" fmla="*/ 1008159 w 2813686"/>
              <a:gd name="connsiteY32" fmla="*/ 1584861 h 3427954"/>
              <a:gd name="connsiteX33" fmla="*/ 497204 w 2813686"/>
              <a:gd name="connsiteY33" fmla="*/ 1017697 h 3427954"/>
              <a:gd name="connsiteX34" fmla="*/ 583566 w 2813686"/>
              <a:gd name="connsiteY34" fmla="*/ 824290 h 3427954"/>
              <a:gd name="connsiteX35" fmla="*/ 1060764 w 2813686"/>
              <a:gd name="connsiteY35" fmla="*/ 560223 h 3427954"/>
              <a:gd name="connsiteX36" fmla="*/ 776726 w 2813686"/>
              <a:gd name="connsiteY36" fmla="*/ 660542 h 3427954"/>
              <a:gd name="connsiteX37" fmla="*/ 513292 w 2813686"/>
              <a:gd name="connsiteY37" fmla="*/ 658924 h 3427954"/>
              <a:gd name="connsiteX38" fmla="*/ 567011 w 2813686"/>
              <a:gd name="connsiteY38" fmla="*/ 367270 h 3427954"/>
              <a:gd name="connsiteX39" fmla="*/ 760259 w 2813686"/>
              <a:gd name="connsiteY39" fmla="*/ 0 h 3427954"/>
              <a:gd name="connsiteX40" fmla="*/ 388427 w 2813686"/>
              <a:gd name="connsiteY40" fmla="*/ 534204 h 3427954"/>
              <a:gd name="connsiteX41" fmla="*/ 379165 w 2813686"/>
              <a:gd name="connsiteY41" fmla="*/ 33320 h 3427954"/>
              <a:gd name="connsiteX42" fmla="*/ 270127 w 2813686"/>
              <a:gd name="connsiteY42" fmla="*/ 414543 h 3427954"/>
              <a:gd name="connsiteX43" fmla="*/ 294634 w 2813686"/>
              <a:gd name="connsiteY43" fmla="*/ 769075 h 3427954"/>
              <a:gd name="connsiteX44" fmla="*/ 126322 w 2813686"/>
              <a:gd name="connsiteY44" fmla="*/ 577756 h 3427954"/>
              <a:gd name="connsiteX45" fmla="*/ 40045 w 2813686"/>
              <a:gd name="connsiteY45" fmla="*/ 234715 h 3427954"/>
              <a:gd name="connsiteX46" fmla="*/ 61054 w 2813686"/>
              <a:gd name="connsiteY46" fmla="*/ 736921 h 3427954"/>
              <a:gd name="connsiteX47" fmla="*/ 1044547 w 2813686"/>
              <a:gd name="connsiteY47" fmla="*/ 1958476 h 3427954"/>
              <a:gd name="connsiteX48" fmla="*/ 1051329 w 2813686"/>
              <a:gd name="connsiteY48" fmla="*/ 1975481 h 3427954"/>
              <a:gd name="connsiteX49" fmla="*/ 1018222 w 2813686"/>
              <a:gd name="connsiteY49" fmla="*/ 2000963 h 3427954"/>
              <a:gd name="connsiteX50" fmla="*/ 965610 w 2813686"/>
              <a:gd name="connsiteY50" fmla="*/ 2011791 h 3427954"/>
              <a:gd name="connsiteX51" fmla="*/ 811188 w 2813686"/>
              <a:gd name="connsiteY51" fmla="*/ 1951528 h 3427954"/>
              <a:gd name="connsiteX52" fmla="*/ 415717 w 2813686"/>
              <a:gd name="connsiteY52" fmla="*/ 1989191 h 3427954"/>
              <a:gd name="connsiteX53" fmla="*/ 717029 w 2813686"/>
              <a:gd name="connsiteY53" fmla="*/ 2264138 h 3427954"/>
              <a:gd name="connsiteX54" fmla="*/ 973143 w 2813686"/>
              <a:gd name="connsiteY54" fmla="*/ 2154913 h 3427954"/>
              <a:gd name="connsiteX55" fmla="*/ 811188 w 2813686"/>
              <a:gd name="connsiteY55" fmla="*/ 2301803 h 3427954"/>
              <a:gd name="connsiteX56" fmla="*/ 1056003 w 2813686"/>
              <a:gd name="connsiteY56" fmla="*/ 2915724 h 3427954"/>
              <a:gd name="connsiteX57" fmla="*/ 1116266 w 2813686"/>
              <a:gd name="connsiteY57" fmla="*/ 3243401 h 3427954"/>
              <a:gd name="connsiteX58" fmla="*/ 1338483 w 2813686"/>
              <a:gd name="connsiteY58" fmla="*/ 3420421 h 3427954"/>
              <a:gd name="connsiteX59" fmla="*/ 1376796 w 2813686"/>
              <a:gd name="connsiteY59" fmla="*/ 3425210 h 3427954"/>
              <a:gd name="connsiteX60" fmla="*/ 1376774 w 2813686"/>
              <a:gd name="connsiteY60" fmla="*/ 3427954 h 3427954"/>
              <a:gd name="connsiteX61" fmla="*/ 1387760 w 2813686"/>
              <a:gd name="connsiteY61" fmla="*/ 3426581 h 3427954"/>
              <a:gd name="connsiteX62" fmla="*/ 1398745 w 2813686"/>
              <a:gd name="connsiteY62" fmla="*/ 3427954 h 3427954"/>
              <a:gd name="connsiteX63" fmla="*/ 1398724 w 2813686"/>
              <a:gd name="connsiteY63" fmla="*/ 3425210 h 3427954"/>
              <a:gd name="connsiteX64" fmla="*/ 1422464 w 2813686"/>
              <a:gd name="connsiteY64" fmla="*/ 3422243 h 3427954"/>
              <a:gd name="connsiteX65" fmla="*/ 1456765 w 2813686"/>
              <a:gd name="connsiteY65" fmla="*/ 3404705 h 3427954"/>
              <a:gd name="connsiteX66" fmla="*/ 1659253 w 2813686"/>
              <a:gd name="connsiteY66" fmla="*/ 3243401 h 3427954"/>
              <a:gd name="connsiteX67" fmla="*/ 1719516 w 2813686"/>
              <a:gd name="connsiteY67" fmla="*/ 2915724 h 3427954"/>
              <a:gd name="connsiteX68" fmla="*/ 1964331 w 2813686"/>
              <a:gd name="connsiteY68" fmla="*/ 2301803 h 3427954"/>
              <a:gd name="connsiteX69" fmla="*/ 1802376 w 2813686"/>
              <a:gd name="connsiteY69" fmla="*/ 2154913 h 3427954"/>
              <a:gd name="connsiteX70" fmla="*/ 2058491 w 2813686"/>
              <a:gd name="connsiteY70" fmla="*/ 2264138 h 3427954"/>
              <a:gd name="connsiteX71" fmla="*/ 2359802 w 2813686"/>
              <a:gd name="connsiteY71" fmla="*/ 1989191 h 3427954"/>
              <a:gd name="connsiteX72" fmla="*/ 1964331 w 2813686"/>
              <a:gd name="connsiteY72" fmla="*/ 1951528 h 3427954"/>
              <a:gd name="connsiteX73" fmla="*/ 1809910 w 2813686"/>
              <a:gd name="connsiteY73" fmla="*/ 2011791 h 3427954"/>
              <a:gd name="connsiteX74" fmla="*/ 1757297 w 2813686"/>
              <a:gd name="connsiteY74" fmla="*/ 2000963 h 3427954"/>
              <a:gd name="connsiteX75" fmla="*/ 1753393 w 2813686"/>
              <a:gd name="connsiteY75" fmla="*/ 1997958 h 3427954"/>
              <a:gd name="connsiteX76" fmla="*/ 1769139 w 2813686"/>
              <a:gd name="connsiteY76" fmla="*/ 1958476 h 3427954"/>
              <a:gd name="connsiteX77" fmla="*/ 2752632 w 2813686"/>
              <a:gd name="connsiteY77" fmla="*/ 736921 h 3427954"/>
              <a:gd name="connsiteX78" fmla="*/ 2773641 w 2813686"/>
              <a:gd name="connsiteY78" fmla="*/ 234715 h 3427954"/>
              <a:gd name="connsiteX79" fmla="*/ 2687364 w 2813686"/>
              <a:gd name="connsiteY79" fmla="*/ 577756 h 3427954"/>
              <a:gd name="connsiteX80" fmla="*/ 2519053 w 2813686"/>
              <a:gd name="connsiteY80" fmla="*/ 769075 h 3427954"/>
              <a:gd name="connsiteX81" fmla="*/ 2543559 w 2813686"/>
              <a:gd name="connsiteY81" fmla="*/ 414543 h 3427954"/>
              <a:gd name="connsiteX82" fmla="*/ 2434521 w 2813686"/>
              <a:gd name="connsiteY82" fmla="*/ 33320 h 3427954"/>
              <a:gd name="connsiteX83" fmla="*/ 2425260 w 2813686"/>
              <a:gd name="connsiteY83" fmla="*/ 534204 h 3427954"/>
              <a:gd name="connsiteX84" fmla="*/ 2053428 w 2813686"/>
              <a:gd name="connsiteY84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2053428 w 2813686"/>
              <a:gd name="connsiteY4" fmla="*/ 0 h 3427954"/>
              <a:gd name="connsiteX5" fmla="*/ 2246676 w 2813686"/>
              <a:gd name="connsiteY5" fmla="*/ 367270 h 3427954"/>
              <a:gd name="connsiteX6" fmla="*/ 2300394 w 2813686"/>
              <a:gd name="connsiteY6" fmla="*/ 658924 h 3427954"/>
              <a:gd name="connsiteX7" fmla="*/ 2036961 w 2813686"/>
              <a:gd name="connsiteY7" fmla="*/ 660542 h 3427954"/>
              <a:gd name="connsiteX8" fmla="*/ 1752923 w 2813686"/>
              <a:gd name="connsiteY8" fmla="*/ 560223 h 3427954"/>
              <a:gd name="connsiteX9" fmla="*/ 2230120 w 2813686"/>
              <a:gd name="connsiteY9" fmla="*/ 824290 h 3427954"/>
              <a:gd name="connsiteX10" fmla="*/ 2316483 w 2813686"/>
              <a:gd name="connsiteY10" fmla="*/ 1017697 h 3427954"/>
              <a:gd name="connsiteX11" fmla="*/ 1805528 w 2813686"/>
              <a:gd name="connsiteY11" fmla="*/ 1584861 h 3427954"/>
              <a:gd name="connsiteX12" fmla="*/ 1574955 w 2813686"/>
              <a:gd name="connsiteY12" fmla="*/ 1066132 h 3427954"/>
              <a:gd name="connsiteX13" fmla="*/ 1552268 w 2813686"/>
              <a:gd name="connsiteY13" fmla="*/ 1394279 h 3427954"/>
              <a:gd name="connsiteX14" fmla="*/ 1711210 w 2813686"/>
              <a:gd name="connsiteY14" fmla="*/ 1712378 h 3427954"/>
              <a:gd name="connsiteX15" fmla="*/ 1643859 w 2813686"/>
              <a:gd name="connsiteY15" fmla="*/ 1885842 h 3427954"/>
              <a:gd name="connsiteX16" fmla="*/ 1626761 w 2813686"/>
              <a:gd name="connsiteY16" fmla="*/ 1918368 h 3427954"/>
              <a:gd name="connsiteX17" fmla="*/ 1592753 w 2813686"/>
              <a:gd name="connsiteY17" fmla="*/ 1928989 h 3427954"/>
              <a:gd name="connsiteX18" fmla="*/ 1504831 w 2813686"/>
              <a:gd name="connsiteY18" fmla="*/ 1989191 h 3427954"/>
              <a:gd name="connsiteX19" fmla="*/ 1388073 w 2813686"/>
              <a:gd name="connsiteY19" fmla="*/ 1992958 h 3427954"/>
              <a:gd name="connsiteX20" fmla="*/ 1387760 w 2813686"/>
              <a:gd name="connsiteY20" fmla="*/ 2032740 h 3427954"/>
              <a:gd name="connsiteX21" fmla="*/ 1387446 w 2813686"/>
              <a:gd name="connsiteY21" fmla="*/ 1992958 h 3427954"/>
              <a:gd name="connsiteX22" fmla="*/ 1270688 w 2813686"/>
              <a:gd name="connsiteY22" fmla="*/ 1989191 h 3427954"/>
              <a:gd name="connsiteX23" fmla="*/ 1211367 w 2813686"/>
              <a:gd name="connsiteY23" fmla="*/ 1954824 h 3427954"/>
              <a:gd name="connsiteX24" fmla="*/ 1191456 w 2813686"/>
              <a:gd name="connsiteY24" fmla="*/ 1936839 h 3427954"/>
              <a:gd name="connsiteX25" fmla="*/ 1195545 w 2813686"/>
              <a:gd name="connsiteY25" fmla="*/ 1934765 h 3427954"/>
              <a:gd name="connsiteX26" fmla="*/ 1102478 w 2813686"/>
              <a:gd name="connsiteY26" fmla="*/ 1712378 h 3427954"/>
              <a:gd name="connsiteX27" fmla="*/ 1261418 w 2813686"/>
              <a:gd name="connsiteY27" fmla="*/ 1394279 h 3427954"/>
              <a:gd name="connsiteX28" fmla="*/ 1238732 w 2813686"/>
              <a:gd name="connsiteY28" fmla="*/ 1066132 h 3427954"/>
              <a:gd name="connsiteX29" fmla="*/ 1008159 w 2813686"/>
              <a:gd name="connsiteY29" fmla="*/ 1584861 h 3427954"/>
              <a:gd name="connsiteX30" fmla="*/ 497204 w 2813686"/>
              <a:gd name="connsiteY30" fmla="*/ 1017697 h 3427954"/>
              <a:gd name="connsiteX31" fmla="*/ 583566 w 2813686"/>
              <a:gd name="connsiteY31" fmla="*/ 824290 h 3427954"/>
              <a:gd name="connsiteX32" fmla="*/ 1060764 w 2813686"/>
              <a:gd name="connsiteY32" fmla="*/ 560223 h 3427954"/>
              <a:gd name="connsiteX33" fmla="*/ 776726 w 2813686"/>
              <a:gd name="connsiteY33" fmla="*/ 660542 h 3427954"/>
              <a:gd name="connsiteX34" fmla="*/ 513292 w 2813686"/>
              <a:gd name="connsiteY34" fmla="*/ 658924 h 3427954"/>
              <a:gd name="connsiteX35" fmla="*/ 567011 w 2813686"/>
              <a:gd name="connsiteY35" fmla="*/ 367270 h 3427954"/>
              <a:gd name="connsiteX36" fmla="*/ 760259 w 2813686"/>
              <a:gd name="connsiteY36" fmla="*/ 0 h 3427954"/>
              <a:gd name="connsiteX37" fmla="*/ 388427 w 2813686"/>
              <a:gd name="connsiteY37" fmla="*/ 534204 h 3427954"/>
              <a:gd name="connsiteX38" fmla="*/ 379165 w 2813686"/>
              <a:gd name="connsiteY38" fmla="*/ 33320 h 3427954"/>
              <a:gd name="connsiteX39" fmla="*/ 270127 w 2813686"/>
              <a:gd name="connsiteY39" fmla="*/ 414543 h 3427954"/>
              <a:gd name="connsiteX40" fmla="*/ 294634 w 2813686"/>
              <a:gd name="connsiteY40" fmla="*/ 769075 h 3427954"/>
              <a:gd name="connsiteX41" fmla="*/ 126322 w 2813686"/>
              <a:gd name="connsiteY41" fmla="*/ 577756 h 3427954"/>
              <a:gd name="connsiteX42" fmla="*/ 40045 w 2813686"/>
              <a:gd name="connsiteY42" fmla="*/ 234715 h 3427954"/>
              <a:gd name="connsiteX43" fmla="*/ 61054 w 2813686"/>
              <a:gd name="connsiteY43" fmla="*/ 736921 h 3427954"/>
              <a:gd name="connsiteX44" fmla="*/ 1044547 w 2813686"/>
              <a:gd name="connsiteY44" fmla="*/ 1958476 h 3427954"/>
              <a:gd name="connsiteX45" fmla="*/ 1051329 w 2813686"/>
              <a:gd name="connsiteY45" fmla="*/ 1975481 h 3427954"/>
              <a:gd name="connsiteX46" fmla="*/ 1018222 w 2813686"/>
              <a:gd name="connsiteY46" fmla="*/ 2000963 h 3427954"/>
              <a:gd name="connsiteX47" fmla="*/ 965610 w 2813686"/>
              <a:gd name="connsiteY47" fmla="*/ 2011791 h 3427954"/>
              <a:gd name="connsiteX48" fmla="*/ 811188 w 2813686"/>
              <a:gd name="connsiteY48" fmla="*/ 1951528 h 3427954"/>
              <a:gd name="connsiteX49" fmla="*/ 415717 w 2813686"/>
              <a:gd name="connsiteY49" fmla="*/ 1989191 h 3427954"/>
              <a:gd name="connsiteX50" fmla="*/ 717029 w 2813686"/>
              <a:gd name="connsiteY50" fmla="*/ 2264138 h 3427954"/>
              <a:gd name="connsiteX51" fmla="*/ 973143 w 2813686"/>
              <a:gd name="connsiteY51" fmla="*/ 2154913 h 3427954"/>
              <a:gd name="connsiteX52" fmla="*/ 811188 w 2813686"/>
              <a:gd name="connsiteY52" fmla="*/ 2301803 h 3427954"/>
              <a:gd name="connsiteX53" fmla="*/ 1056003 w 2813686"/>
              <a:gd name="connsiteY53" fmla="*/ 2915724 h 3427954"/>
              <a:gd name="connsiteX54" fmla="*/ 1116266 w 2813686"/>
              <a:gd name="connsiteY54" fmla="*/ 3243401 h 3427954"/>
              <a:gd name="connsiteX55" fmla="*/ 1338483 w 2813686"/>
              <a:gd name="connsiteY55" fmla="*/ 3420421 h 3427954"/>
              <a:gd name="connsiteX56" fmla="*/ 1376796 w 2813686"/>
              <a:gd name="connsiteY56" fmla="*/ 3425210 h 3427954"/>
              <a:gd name="connsiteX57" fmla="*/ 1376774 w 2813686"/>
              <a:gd name="connsiteY57" fmla="*/ 3427954 h 3427954"/>
              <a:gd name="connsiteX58" fmla="*/ 1387760 w 2813686"/>
              <a:gd name="connsiteY58" fmla="*/ 3426581 h 3427954"/>
              <a:gd name="connsiteX59" fmla="*/ 1398745 w 2813686"/>
              <a:gd name="connsiteY59" fmla="*/ 3427954 h 3427954"/>
              <a:gd name="connsiteX60" fmla="*/ 1398724 w 2813686"/>
              <a:gd name="connsiteY60" fmla="*/ 3425210 h 3427954"/>
              <a:gd name="connsiteX61" fmla="*/ 1422464 w 2813686"/>
              <a:gd name="connsiteY61" fmla="*/ 3422243 h 3427954"/>
              <a:gd name="connsiteX62" fmla="*/ 1456765 w 2813686"/>
              <a:gd name="connsiteY62" fmla="*/ 3404705 h 3427954"/>
              <a:gd name="connsiteX63" fmla="*/ 1659253 w 2813686"/>
              <a:gd name="connsiteY63" fmla="*/ 3243401 h 3427954"/>
              <a:gd name="connsiteX64" fmla="*/ 1719516 w 2813686"/>
              <a:gd name="connsiteY64" fmla="*/ 2915724 h 3427954"/>
              <a:gd name="connsiteX65" fmla="*/ 1964331 w 2813686"/>
              <a:gd name="connsiteY65" fmla="*/ 2301803 h 3427954"/>
              <a:gd name="connsiteX66" fmla="*/ 1802376 w 2813686"/>
              <a:gd name="connsiteY66" fmla="*/ 2154913 h 3427954"/>
              <a:gd name="connsiteX67" fmla="*/ 2058491 w 2813686"/>
              <a:gd name="connsiteY67" fmla="*/ 2264138 h 3427954"/>
              <a:gd name="connsiteX68" fmla="*/ 2359802 w 2813686"/>
              <a:gd name="connsiteY68" fmla="*/ 1989191 h 3427954"/>
              <a:gd name="connsiteX69" fmla="*/ 1964331 w 2813686"/>
              <a:gd name="connsiteY69" fmla="*/ 1951528 h 3427954"/>
              <a:gd name="connsiteX70" fmla="*/ 1809910 w 2813686"/>
              <a:gd name="connsiteY70" fmla="*/ 2011791 h 3427954"/>
              <a:gd name="connsiteX71" fmla="*/ 1757297 w 2813686"/>
              <a:gd name="connsiteY71" fmla="*/ 2000963 h 3427954"/>
              <a:gd name="connsiteX72" fmla="*/ 1753393 w 2813686"/>
              <a:gd name="connsiteY72" fmla="*/ 1997958 h 3427954"/>
              <a:gd name="connsiteX73" fmla="*/ 1769139 w 2813686"/>
              <a:gd name="connsiteY73" fmla="*/ 1958476 h 3427954"/>
              <a:gd name="connsiteX74" fmla="*/ 2752632 w 2813686"/>
              <a:gd name="connsiteY74" fmla="*/ 736921 h 3427954"/>
              <a:gd name="connsiteX75" fmla="*/ 2773641 w 2813686"/>
              <a:gd name="connsiteY75" fmla="*/ 234715 h 3427954"/>
              <a:gd name="connsiteX76" fmla="*/ 2687364 w 2813686"/>
              <a:gd name="connsiteY76" fmla="*/ 577756 h 3427954"/>
              <a:gd name="connsiteX77" fmla="*/ 2519053 w 2813686"/>
              <a:gd name="connsiteY77" fmla="*/ 769075 h 3427954"/>
              <a:gd name="connsiteX78" fmla="*/ 2543559 w 2813686"/>
              <a:gd name="connsiteY78" fmla="*/ 414543 h 3427954"/>
              <a:gd name="connsiteX79" fmla="*/ 2434521 w 2813686"/>
              <a:gd name="connsiteY79" fmla="*/ 33320 h 3427954"/>
              <a:gd name="connsiteX80" fmla="*/ 2425260 w 2813686"/>
              <a:gd name="connsiteY80" fmla="*/ 534204 h 3427954"/>
              <a:gd name="connsiteX81" fmla="*/ 2053428 w 2813686"/>
              <a:gd name="connsiteY81" fmla="*/ 0 h 34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13686" h="3427954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C4FAB60-8865-4AC8-A69D-635B8AAE7DDA}"/>
              </a:ext>
            </a:extLst>
          </p:cNvPr>
          <p:cNvSpPr txBox="1"/>
          <p:nvPr/>
        </p:nvSpPr>
        <p:spPr>
          <a:xfrm>
            <a:off x="6304840" y="40042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BBA6-BB8E-470C-A489-9B663B2CF686}"/>
              </a:ext>
            </a:extLst>
          </p:cNvPr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320F0A-6785-4BB6-A0BF-CB5C3C1959EF}"/>
              </a:ext>
            </a:extLst>
          </p:cNvPr>
          <p:cNvSpPr/>
          <p:nvPr/>
        </p:nvSpPr>
        <p:spPr>
          <a:xfrm>
            <a:off x="8632205" y="371540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1A9EA-8A99-4B31-BCA3-EC178C6CD64B}"/>
              </a:ext>
            </a:extLst>
          </p:cNvPr>
          <p:cNvSpPr txBox="1"/>
          <p:nvPr/>
        </p:nvSpPr>
        <p:spPr>
          <a:xfrm>
            <a:off x="8632205" y="4252814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/>
              <a:t>We Create Quality </a:t>
            </a:r>
          </a:p>
          <a:p>
            <a:r>
              <a:rPr lang="en-US" altLang="ko-KR" sz="2400" dirty="0"/>
              <a:t>Professional PPT Presentation</a:t>
            </a:r>
            <a:endParaRPr lang="ko-KR" altLang="en-US" sz="2400" dirty="0"/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BE70EA81-1050-4FEA-89E3-7168E3C80D8C}"/>
              </a:ext>
            </a:extLst>
          </p:cNvPr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BC6CDE-89B8-4228-AA12-1AC29C75D2C7}"/>
              </a:ext>
            </a:extLst>
          </p:cNvPr>
          <p:cNvSpPr/>
          <p:nvPr/>
        </p:nvSpPr>
        <p:spPr>
          <a:xfrm rot="10800000">
            <a:off x="10839088" y="527204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aphic 207">
            <a:extLst>
              <a:ext uri="{FF2B5EF4-FFF2-40B4-BE49-F238E27FC236}">
                <a16:creationId xmlns:a16="http://schemas.microsoft.com/office/drawing/2014/main" id="{43F4C5F4-E07D-431F-9483-C9664B58CE31}"/>
              </a:ext>
            </a:extLst>
          </p:cNvPr>
          <p:cNvGrpSpPr/>
          <p:nvPr/>
        </p:nvGrpSpPr>
        <p:grpSpPr>
          <a:xfrm>
            <a:off x="4628269" y="5878489"/>
            <a:ext cx="4595033" cy="769441"/>
            <a:chOff x="6801527" y="3890886"/>
            <a:chExt cx="5925288" cy="992193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A0081D-102B-4D6F-869A-ADD4A15F8CF8}"/>
                </a:ext>
              </a:extLst>
            </p:cNvPr>
            <p:cNvSpPr/>
            <p:nvPr/>
          </p:nvSpPr>
          <p:spPr>
            <a:xfrm>
              <a:off x="6801415" y="3892168"/>
              <a:ext cx="752292" cy="832605"/>
            </a:xfrm>
            <a:custGeom>
              <a:avLst/>
              <a:gdLst>
                <a:gd name="connsiteX0" fmla="*/ 297212 w 752292"/>
                <a:gd name="connsiteY0" fmla="*/ 46655 h 832605"/>
                <a:gd name="connsiteX1" fmla="*/ 361314 w 752292"/>
                <a:gd name="connsiteY1" fmla="*/ 52229 h 832605"/>
                <a:gd name="connsiteX2" fmla="*/ 379709 w 752292"/>
                <a:gd name="connsiteY2" fmla="*/ 99609 h 832605"/>
                <a:gd name="connsiteX3" fmla="*/ 385841 w 752292"/>
                <a:gd name="connsiteY3" fmla="*/ 513766 h 832605"/>
                <a:gd name="connsiteX4" fmla="*/ 396431 w 752292"/>
                <a:gd name="connsiteY4" fmla="*/ 500388 h 832605"/>
                <a:gd name="connsiteX5" fmla="*/ 561983 w 752292"/>
                <a:gd name="connsiteY5" fmla="*/ 88461 h 832605"/>
                <a:gd name="connsiteX6" fmla="*/ 594313 w 752292"/>
                <a:gd name="connsiteY6" fmla="*/ 33277 h 832605"/>
                <a:gd name="connsiteX7" fmla="*/ 700221 w 752292"/>
                <a:gd name="connsiteY7" fmla="*/ 15997 h 832605"/>
                <a:gd name="connsiteX8" fmla="*/ 708582 w 752292"/>
                <a:gd name="connsiteY8" fmla="*/ 43310 h 832605"/>
                <a:gd name="connsiteX9" fmla="*/ 700778 w 752292"/>
                <a:gd name="connsiteY9" fmla="*/ 201615 h 832605"/>
                <a:gd name="connsiteX10" fmla="*/ 749273 w 752292"/>
                <a:gd name="connsiteY10" fmla="*/ 790800 h 832605"/>
                <a:gd name="connsiteX11" fmla="*/ 719730 w 752292"/>
                <a:gd name="connsiteY11" fmla="*/ 827589 h 832605"/>
                <a:gd name="connsiteX12" fmla="*/ 675695 w 752292"/>
                <a:gd name="connsiteY12" fmla="*/ 823129 h 832605"/>
                <a:gd name="connsiteX13" fmla="*/ 624970 w 752292"/>
                <a:gd name="connsiteY13" fmla="*/ 755125 h 832605"/>
                <a:gd name="connsiteX14" fmla="*/ 603231 w 752292"/>
                <a:gd name="connsiteY14" fmla="*/ 539407 h 832605"/>
                <a:gd name="connsiteX15" fmla="*/ 598214 w 752292"/>
                <a:gd name="connsiteY15" fmla="*/ 210534 h 832605"/>
                <a:gd name="connsiteX16" fmla="*/ 595427 w 752292"/>
                <a:gd name="connsiteY16" fmla="*/ 197713 h 832605"/>
                <a:gd name="connsiteX17" fmla="*/ 418170 w 752292"/>
                <a:gd name="connsiteY17" fmla="*/ 731157 h 832605"/>
                <a:gd name="connsiteX18" fmla="*/ 396431 w 752292"/>
                <a:gd name="connsiteY18" fmla="*/ 754568 h 832605"/>
                <a:gd name="connsiteX19" fmla="*/ 306688 w 752292"/>
                <a:gd name="connsiteY19" fmla="*/ 687678 h 832605"/>
                <a:gd name="connsiteX20" fmla="*/ 284392 w 752292"/>
                <a:gd name="connsiteY20" fmla="*/ 477534 h 832605"/>
                <a:gd name="connsiteX21" fmla="*/ 282719 w 752292"/>
                <a:gd name="connsiteY21" fmla="*/ 216665 h 832605"/>
                <a:gd name="connsiteX22" fmla="*/ 250947 w 752292"/>
                <a:gd name="connsiteY22" fmla="*/ 275751 h 832605"/>
                <a:gd name="connsiteX23" fmla="*/ 116053 w 752292"/>
                <a:gd name="connsiteY23" fmla="*/ 699384 h 832605"/>
                <a:gd name="connsiteX24" fmla="*/ 127759 w 752292"/>
                <a:gd name="connsiteY24" fmla="*/ 723353 h 832605"/>
                <a:gd name="connsiteX25" fmla="*/ 138907 w 752292"/>
                <a:gd name="connsiteY25" fmla="*/ 745649 h 832605"/>
                <a:gd name="connsiteX26" fmla="*/ 100446 w 752292"/>
                <a:gd name="connsiteY26" fmla="*/ 822572 h 832605"/>
                <a:gd name="connsiteX27" fmla="*/ 78707 w 752292"/>
                <a:gd name="connsiteY27" fmla="*/ 832606 h 832605"/>
                <a:gd name="connsiteX28" fmla="*/ 54180 w 752292"/>
                <a:gd name="connsiteY28" fmla="*/ 829261 h 832605"/>
                <a:gd name="connsiteX29" fmla="*/ 1226 w 752292"/>
                <a:gd name="connsiteY29" fmla="*/ 757355 h 832605"/>
                <a:gd name="connsiteX30" fmla="*/ 86510 w 752292"/>
                <a:gd name="connsiteY30" fmla="*/ 410087 h 832605"/>
                <a:gd name="connsiteX31" fmla="*/ 218617 w 752292"/>
                <a:gd name="connsiteY31" fmla="*/ 137513 h 832605"/>
                <a:gd name="connsiteX32" fmla="*/ 297212 w 752292"/>
                <a:gd name="connsiteY32" fmla="*/ 46655 h 8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292" h="832605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C83E64-1305-4789-9C51-2C94CE08E80F}"/>
                </a:ext>
              </a:extLst>
            </p:cNvPr>
            <p:cNvSpPr/>
            <p:nvPr/>
          </p:nvSpPr>
          <p:spPr>
            <a:xfrm>
              <a:off x="7549340" y="4111279"/>
              <a:ext cx="1364676" cy="769408"/>
            </a:xfrm>
            <a:custGeom>
              <a:avLst/>
              <a:gdLst>
                <a:gd name="connsiteX0" fmla="*/ 1343596 w 1364676"/>
                <a:gd name="connsiteY0" fmla="*/ 32672 h 769408"/>
                <a:gd name="connsiteX1" fmla="*/ 1238245 w 1364676"/>
                <a:gd name="connsiteY1" fmla="*/ 66674 h 769408"/>
                <a:gd name="connsiteX2" fmla="*/ 1233229 w 1364676"/>
                <a:gd name="connsiteY2" fmla="*/ 82839 h 769408"/>
                <a:gd name="connsiteX3" fmla="*/ 1190865 w 1364676"/>
                <a:gd name="connsiteY3" fmla="*/ 306918 h 769408"/>
                <a:gd name="connsiteX4" fmla="*/ 1117287 w 1364676"/>
                <a:gd name="connsiteY4" fmla="*/ 460207 h 769408"/>
                <a:gd name="connsiteX5" fmla="*/ 1091089 w 1364676"/>
                <a:gd name="connsiteY5" fmla="*/ 470797 h 769408"/>
                <a:gd name="connsiteX6" fmla="*/ 1078268 w 1364676"/>
                <a:gd name="connsiteY6" fmla="*/ 445156 h 769408"/>
                <a:gd name="connsiteX7" fmla="*/ 1086629 w 1364676"/>
                <a:gd name="connsiteY7" fmla="*/ 326428 h 769408"/>
                <a:gd name="connsiteX8" fmla="*/ 1148502 w 1364676"/>
                <a:gd name="connsiteY8" fmla="*/ 95659 h 769408"/>
                <a:gd name="connsiteX9" fmla="*/ 1107811 w 1364676"/>
                <a:gd name="connsiteY9" fmla="*/ 32114 h 769408"/>
                <a:gd name="connsiteX10" fmla="*/ 1042594 w 1364676"/>
                <a:gd name="connsiteY10" fmla="*/ 64444 h 769408"/>
                <a:gd name="connsiteX11" fmla="*/ 1037577 w 1364676"/>
                <a:gd name="connsiteY11" fmla="*/ 76707 h 769408"/>
                <a:gd name="connsiteX12" fmla="*/ 1020297 w 1364676"/>
                <a:gd name="connsiteY12" fmla="*/ 125759 h 769408"/>
                <a:gd name="connsiteX13" fmla="*/ 1015838 w 1364676"/>
                <a:gd name="connsiteY13" fmla="*/ 138580 h 769408"/>
                <a:gd name="connsiteX14" fmla="*/ 1003018 w 1364676"/>
                <a:gd name="connsiteY14" fmla="*/ 181501 h 769408"/>
                <a:gd name="connsiteX15" fmla="*/ 991869 w 1364676"/>
                <a:gd name="connsiteY15" fmla="*/ 227766 h 769408"/>
                <a:gd name="connsiteX16" fmla="*/ 975704 w 1364676"/>
                <a:gd name="connsiteY16" fmla="*/ 242816 h 769408"/>
                <a:gd name="connsiteX17" fmla="*/ 938358 w 1364676"/>
                <a:gd name="connsiteY17" fmla="*/ 190419 h 769408"/>
                <a:gd name="connsiteX18" fmla="*/ 976262 w 1364676"/>
                <a:gd name="connsiteY18" fmla="*/ 90085 h 769408"/>
                <a:gd name="connsiteX19" fmla="*/ 957310 w 1364676"/>
                <a:gd name="connsiteY19" fmla="*/ 22081 h 769408"/>
                <a:gd name="connsiteX20" fmla="*/ 957867 w 1364676"/>
                <a:gd name="connsiteY20" fmla="*/ 22638 h 769408"/>
                <a:gd name="connsiteX21" fmla="*/ 893765 w 1364676"/>
                <a:gd name="connsiteY21" fmla="*/ 15949 h 769408"/>
                <a:gd name="connsiteX22" fmla="*/ 869796 w 1364676"/>
                <a:gd name="connsiteY22" fmla="*/ 26540 h 769408"/>
                <a:gd name="connsiteX23" fmla="*/ 852516 w 1364676"/>
                <a:gd name="connsiteY23" fmla="*/ 59428 h 769408"/>
                <a:gd name="connsiteX24" fmla="*/ 848057 w 1364676"/>
                <a:gd name="connsiteY24" fmla="*/ 72805 h 769408"/>
                <a:gd name="connsiteX25" fmla="*/ 822416 w 1364676"/>
                <a:gd name="connsiteY25" fmla="*/ 133006 h 769408"/>
                <a:gd name="connsiteX26" fmla="*/ 795103 w 1364676"/>
                <a:gd name="connsiteY26" fmla="*/ 209371 h 769408"/>
                <a:gd name="connsiteX27" fmla="*/ 810153 w 1364676"/>
                <a:gd name="connsiteY27" fmla="*/ 105693 h 769408"/>
                <a:gd name="connsiteX28" fmla="*/ 808481 w 1364676"/>
                <a:gd name="connsiteY28" fmla="*/ 70576 h 769408"/>
                <a:gd name="connsiteX29" fmla="*/ 802907 w 1364676"/>
                <a:gd name="connsiteY29" fmla="*/ 52739 h 769408"/>
                <a:gd name="connsiteX30" fmla="*/ 732673 w 1364676"/>
                <a:gd name="connsiteY30" fmla="*/ 34344 h 769408"/>
                <a:gd name="connsiteX31" fmla="*/ 699228 w 1364676"/>
                <a:gd name="connsiteY31" fmla="*/ 77822 h 769408"/>
                <a:gd name="connsiteX32" fmla="*/ 685850 w 1364676"/>
                <a:gd name="connsiteY32" fmla="*/ 199338 h 769408"/>
                <a:gd name="connsiteX33" fmla="*/ 632339 w 1364676"/>
                <a:gd name="connsiteY33" fmla="*/ 247275 h 769408"/>
                <a:gd name="connsiteX34" fmla="*/ 605026 w 1364676"/>
                <a:gd name="connsiteY34" fmla="*/ 194321 h 769408"/>
                <a:gd name="connsiteX35" fmla="*/ 646274 w 1364676"/>
                <a:gd name="connsiteY35" fmla="*/ 85626 h 769408"/>
                <a:gd name="connsiteX36" fmla="*/ 643487 w 1364676"/>
                <a:gd name="connsiteY36" fmla="*/ 30999 h 769408"/>
                <a:gd name="connsiteX37" fmla="*/ 530890 w 1364676"/>
                <a:gd name="connsiteY37" fmla="*/ 56640 h 769408"/>
                <a:gd name="connsiteX38" fmla="*/ 474591 w 1364676"/>
                <a:gd name="connsiteY38" fmla="*/ 219405 h 769408"/>
                <a:gd name="connsiteX39" fmla="*/ 460656 w 1364676"/>
                <a:gd name="connsiteY39" fmla="*/ 235570 h 769408"/>
                <a:gd name="connsiteX40" fmla="*/ 481838 w 1364676"/>
                <a:gd name="connsiteY40" fmla="*/ 88413 h 769408"/>
                <a:gd name="connsiteX41" fmla="*/ 455639 w 1364676"/>
                <a:gd name="connsiteY41" fmla="*/ 43263 h 769408"/>
                <a:gd name="connsiteX42" fmla="*/ 431670 w 1364676"/>
                <a:gd name="connsiteY42" fmla="*/ 36016 h 769408"/>
                <a:gd name="connsiteX43" fmla="*/ 379831 w 1364676"/>
                <a:gd name="connsiteY43" fmla="*/ 63329 h 769408"/>
                <a:gd name="connsiteX44" fmla="*/ 372027 w 1364676"/>
                <a:gd name="connsiteY44" fmla="*/ 92872 h 769408"/>
                <a:gd name="connsiteX45" fmla="*/ 356977 w 1364676"/>
                <a:gd name="connsiteY45" fmla="*/ 300787 h 769408"/>
                <a:gd name="connsiteX46" fmla="*/ 334681 w 1364676"/>
                <a:gd name="connsiteY46" fmla="*/ 334232 h 769408"/>
                <a:gd name="connsiteX47" fmla="*/ 324090 w 1364676"/>
                <a:gd name="connsiteY47" fmla="*/ 354856 h 769408"/>
                <a:gd name="connsiteX48" fmla="*/ 245495 w 1364676"/>
                <a:gd name="connsiteY48" fmla="*/ 494766 h 769408"/>
                <a:gd name="connsiteX49" fmla="*/ 165228 w 1364676"/>
                <a:gd name="connsiteY49" fmla="*/ 529883 h 769408"/>
                <a:gd name="connsiteX50" fmla="*/ 86075 w 1364676"/>
                <a:gd name="connsiteY50" fmla="*/ 479159 h 769408"/>
                <a:gd name="connsiteX51" fmla="*/ 100568 w 1364676"/>
                <a:gd name="connsiteY51" fmla="*/ 332002 h 769408"/>
                <a:gd name="connsiteX52" fmla="*/ 263889 w 1364676"/>
                <a:gd name="connsiteY52" fmla="*/ 311935 h 769408"/>
                <a:gd name="connsiteX53" fmla="*/ 304023 w 1364676"/>
                <a:gd name="connsiteY53" fmla="*/ 76150 h 769408"/>
                <a:gd name="connsiteX54" fmla="*/ 150177 w 1364676"/>
                <a:gd name="connsiteY54" fmla="*/ 23196 h 769408"/>
                <a:gd name="connsiteX55" fmla="*/ 99453 w 1364676"/>
                <a:gd name="connsiteY55" fmla="*/ 82281 h 769408"/>
                <a:gd name="connsiteX56" fmla="*/ 14726 w 1364676"/>
                <a:gd name="connsiteY56" fmla="*/ 298557 h 769408"/>
                <a:gd name="connsiteX57" fmla="*/ 29219 w 1364676"/>
                <a:gd name="connsiteY57" fmla="*/ 531555 h 769408"/>
                <a:gd name="connsiteX58" fmla="*/ 117290 w 1364676"/>
                <a:gd name="connsiteY58" fmla="*/ 604019 h 769408"/>
                <a:gd name="connsiteX59" fmla="*/ 316286 w 1364676"/>
                <a:gd name="connsiteY59" fmla="*/ 550507 h 769408"/>
                <a:gd name="connsiteX60" fmla="*/ 375929 w 1364676"/>
                <a:gd name="connsiteY60" fmla="*/ 535457 h 769408"/>
                <a:gd name="connsiteX61" fmla="*/ 418850 w 1364676"/>
                <a:gd name="connsiteY61" fmla="*/ 546605 h 769408"/>
                <a:gd name="connsiteX62" fmla="*/ 452295 w 1364676"/>
                <a:gd name="connsiteY62" fmla="*/ 517620 h 769408"/>
                <a:gd name="connsiteX63" fmla="*/ 526988 w 1364676"/>
                <a:gd name="connsiteY63" fmla="*/ 228881 h 769408"/>
                <a:gd name="connsiteX64" fmla="*/ 590533 w 1364676"/>
                <a:gd name="connsiteY64" fmla="*/ 294655 h 769408"/>
                <a:gd name="connsiteX65" fmla="*/ 681391 w 1364676"/>
                <a:gd name="connsiteY65" fmla="*/ 280720 h 769408"/>
                <a:gd name="connsiteX66" fmla="*/ 665783 w 1364676"/>
                <a:gd name="connsiteY66" fmla="*/ 464108 h 769408"/>
                <a:gd name="connsiteX67" fmla="*/ 715393 w 1364676"/>
                <a:gd name="connsiteY67" fmla="*/ 541589 h 769408"/>
                <a:gd name="connsiteX68" fmla="*/ 739919 w 1364676"/>
                <a:gd name="connsiteY68" fmla="*/ 546605 h 769408"/>
                <a:gd name="connsiteX69" fmla="*/ 774479 w 1364676"/>
                <a:gd name="connsiteY69" fmla="*/ 517063 h 769408"/>
                <a:gd name="connsiteX70" fmla="*/ 849172 w 1364676"/>
                <a:gd name="connsiteY70" fmla="*/ 231110 h 769408"/>
                <a:gd name="connsiteX71" fmla="*/ 955638 w 1364676"/>
                <a:gd name="connsiteY71" fmla="*/ 296885 h 769408"/>
                <a:gd name="connsiteX72" fmla="*/ 974590 w 1364676"/>
                <a:gd name="connsiteY72" fmla="*/ 318067 h 769408"/>
                <a:gd name="connsiteX73" fmla="*/ 974590 w 1364676"/>
                <a:gd name="connsiteY73" fmla="*/ 448501 h 769408"/>
                <a:gd name="connsiteX74" fmla="*/ 1081055 w 1364676"/>
                <a:gd name="connsiteY74" fmla="*/ 540474 h 769408"/>
                <a:gd name="connsiteX75" fmla="*/ 1166339 w 1364676"/>
                <a:gd name="connsiteY75" fmla="*/ 494209 h 769408"/>
                <a:gd name="connsiteX76" fmla="*/ 1134567 w 1364676"/>
                <a:gd name="connsiteY76" fmla="*/ 667564 h 769408"/>
                <a:gd name="connsiteX77" fmla="*/ 1202571 w 1364676"/>
                <a:gd name="connsiteY77" fmla="*/ 767340 h 769408"/>
                <a:gd name="connsiteX78" fmla="*/ 1233786 w 1364676"/>
                <a:gd name="connsiteY78" fmla="*/ 743929 h 769408"/>
                <a:gd name="connsiteX79" fmla="*/ 1252738 w 1364676"/>
                <a:gd name="connsiteY79" fmla="*/ 581165 h 769408"/>
                <a:gd name="connsiteX80" fmla="*/ 1259427 w 1364676"/>
                <a:gd name="connsiteY80" fmla="*/ 570017 h 769408"/>
                <a:gd name="connsiteX81" fmla="*/ 1269460 w 1364676"/>
                <a:gd name="connsiteY81" fmla="*/ 509816 h 769408"/>
                <a:gd name="connsiteX82" fmla="*/ 1271690 w 1364676"/>
                <a:gd name="connsiteY82" fmla="*/ 496438 h 769408"/>
                <a:gd name="connsiteX83" fmla="*/ 1281166 w 1364676"/>
                <a:gd name="connsiteY83" fmla="*/ 435123 h 769408"/>
                <a:gd name="connsiteX84" fmla="*/ 1330218 w 1364676"/>
                <a:gd name="connsiteY84" fmla="*/ 227766 h 769408"/>
                <a:gd name="connsiteX85" fmla="*/ 1361433 w 1364676"/>
                <a:gd name="connsiteY85" fmla="*/ 87855 h 769408"/>
                <a:gd name="connsiteX86" fmla="*/ 1343596 w 1364676"/>
                <a:gd name="connsiteY86" fmla="*/ 32672 h 769408"/>
                <a:gd name="connsiteX87" fmla="*/ 122864 w 1364676"/>
                <a:gd name="connsiteY87" fmla="*/ 262883 h 769408"/>
                <a:gd name="connsiteX88" fmla="*/ 195328 w 1364676"/>
                <a:gd name="connsiteY88" fmla="*/ 74478 h 769408"/>
                <a:gd name="connsiteX89" fmla="*/ 210378 w 1364676"/>
                <a:gd name="connsiteY89" fmla="*/ 61100 h 769408"/>
                <a:gd name="connsiteX90" fmla="*/ 218182 w 1364676"/>
                <a:gd name="connsiteY90" fmla="*/ 80609 h 769408"/>
                <a:gd name="connsiteX91" fmla="*/ 218182 w 1364676"/>
                <a:gd name="connsiteY91" fmla="*/ 116841 h 769408"/>
                <a:gd name="connsiteX92" fmla="*/ 190311 w 1364676"/>
                <a:gd name="connsiteY92" fmla="*/ 251735 h 769408"/>
                <a:gd name="connsiteX93" fmla="*/ 168572 w 1364676"/>
                <a:gd name="connsiteY93" fmla="*/ 286852 h 769408"/>
                <a:gd name="connsiteX94" fmla="*/ 134012 w 1364676"/>
                <a:gd name="connsiteY94" fmla="*/ 296328 h 769408"/>
                <a:gd name="connsiteX95" fmla="*/ 122864 w 1364676"/>
                <a:gd name="connsiteY95" fmla="*/ 262883 h 7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64676" h="769408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43B213-E7CD-4527-85F9-7316A6366759}"/>
                </a:ext>
              </a:extLst>
            </p:cNvPr>
            <p:cNvSpPr/>
            <p:nvPr/>
          </p:nvSpPr>
          <p:spPr>
            <a:xfrm>
              <a:off x="9128575" y="3938922"/>
              <a:ext cx="462271" cy="764555"/>
            </a:xfrm>
            <a:custGeom>
              <a:avLst/>
              <a:gdLst>
                <a:gd name="connsiteX0" fmla="*/ 349644 w 462271"/>
                <a:gd name="connsiteY0" fmla="*/ 327101 h 764555"/>
                <a:gd name="connsiteX1" fmla="*/ 288886 w 462271"/>
                <a:gd name="connsiteY1" fmla="*/ 284181 h 764555"/>
                <a:gd name="connsiteX2" fmla="*/ 292788 w 462271"/>
                <a:gd name="connsiteY2" fmla="*/ 260212 h 764555"/>
                <a:gd name="connsiteX3" fmla="*/ 352431 w 462271"/>
                <a:gd name="connsiteY3" fmla="*/ 133679 h 764555"/>
                <a:gd name="connsiteX4" fmla="*/ 351316 w 462271"/>
                <a:gd name="connsiteY4" fmla="*/ 86299 h 764555"/>
                <a:gd name="connsiteX5" fmla="*/ 273836 w 462271"/>
                <a:gd name="connsiteY5" fmla="*/ 103022 h 764555"/>
                <a:gd name="connsiteX6" fmla="*/ 200257 w 462271"/>
                <a:gd name="connsiteY6" fmla="*/ 200569 h 764555"/>
                <a:gd name="connsiteX7" fmla="*/ 102710 w 462271"/>
                <a:gd name="connsiteY7" fmla="*/ 555083 h 764555"/>
                <a:gd name="connsiteX8" fmla="*/ 99366 w 462271"/>
                <a:gd name="connsiteY8" fmla="*/ 565674 h 764555"/>
                <a:gd name="connsiteX9" fmla="*/ 261573 w 462271"/>
                <a:gd name="connsiteY9" fmla="*/ 661548 h 764555"/>
                <a:gd name="connsiteX10" fmla="*/ 345184 w 462271"/>
                <a:gd name="connsiteY10" fmla="*/ 578494 h 764555"/>
                <a:gd name="connsiteX11" fmla="*/ 391450 w 462271"/>
                <a:gd name="connsiteY11" fmla="*/ 448060 h 764555"/>
                <a:gd name="connsiteX12" fmla="*/ 405385 w 462271"/>
                <a:gd name="connsiteY12" fmla="*/ 421861 h 764555"/>
                <a:gd name="connsiteX13" fmla="*/ 448306 w 462271"/>
                <a:gd name="connsiteY13" fmla="*/ 435797 h 764555"/>
                <a:gd name="connsiteX14" fmla="*/ 461683 w 462271"/>
                <a:gd name="connsiteY14" fmla="*/ 477603 h 764555"/>
                <a:gd name="connsiteX15" fmla="*/ 366366 w 462271"/>
                <a:gd name="connsiteY15" fmla="*/ 712830 h 764555"/>
                <a:gd name="connsiteX16" fmla="*/ 140057 w 462271"/>
                <a:gd name="connsiteY16" fmla="*/ 744045 h 764555"/>
                <a:gd name="connsiteX17" fmla="*/ 3491 w 462271"/>
                <a:gd name="connsiteY17" fmla="*/ 527212 h 764555"/>
                <a:gd name="connsiteX18" fmla="*/ 146 w 462271"/>
                <a:gd name="connsiteY18" fmla="*/ 513834 h 764555"/>
                <a:gd name="connsiteX19" fmla="*/ 151205 w 462271"/>
                <a:gd name="connsiteY19" fmla="*/ 85742 h 764555"/>
                <a:gd name="connsiteX20" fmla="*/ 222554 w 462271"/>
                <a:gd name="connsiteY20" fmla="*/ 24984 h 764555"/>
                <a:gd name="connsiteX21" fmla="*/ 383646 w 462271"/>
                <a:gd name="connsiteY21" fmla="*/ 19967 h 764555"/>
                <a:gd name="connsiteX22" fmla="*/ 432141 w 462271"/>
                <a:gd name="connsiteY22" fmla="*/ 66233 h 764555"/>
                <a:gd name="connsiteX23" fmla="*/ 431583 w 462271"/>
                <a:gd name="connsiteY23" fmla="*/ 65675 h 764555"/>
                <a:gd name="connsiteX24" fmla="*/ 453880 w 462271"/>
                <a:gd name="connsiteY24" fmla="*/ 191650 h 764555"/>
                <a:gd name="connsiteX25" fmla="*/ 380859 w 462271"/>
                <a:gd name="connsiteY25" fmla="*/ 313724 h 764555"/>
                <a:gd name="connsiteX26" fmla="*/ 349644 w 462271"/>
                <a:gd name="connsiteY26" fmla="*/ 327101 h 76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271" h="764555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AC5CC-689A-4133-B0B5-B0875E0EAEB4}"/>
                </a:ext>
              </a:extLst>
            </p:cNvPr>
            <p:cNvSpPr/>
            <p:nvPr/>
          </p:nvSpPr>
          <p:spPr>
            <a:xfrm>
              <a:off x="10497392" y="3913195"/>
              <a:ext cx="157869" cy="178358"/>
            </a:xfrm>
            <a:custGeom>
              <a:avLst/>
              <a:gdLst>
                <a:gd name="connsiteX0" fmla="*/ 72796 w 157869"/>
                <a:gd name="connsiteY0" fmla="*/ 178359 h 178358"/>
                <a:gd name="connsiteX1" fmla="*/ 332 w 157869"/>
                <a:gd name="connsiteY1" fmla="*/ 100878 h 178358"/>
                <a:gd name="connsiteX2" fmla="*/ 30990 w 157869"/>
                <a:gd name="connsiteY2" fmla="*/ 22283 h 178358"/>
                <a:gd name="connsiteX3" fmla="*/ 101781 w 157869"/>
                <a:gd name="connsiteY3" fmla="*/ 2217 h 178358"/>
                <a:gd name="connsiteX4" fmla="*/ 115717 w 157869"/>
                <a:gd name="connsiteY4" fmla="*/ 10020 h 178358"/>
                <a:gd name="connsiteX5" fmla="*/ 154178 w 157869"/>
                <a:gd name="connsiteY5" fmla="*/ 108125 h 178358"/>
                <a:gd name="connsiteX6" fmla="*/ 72796 w 157869"/>
                <a:gd name="connsiteY6" fmla="*/ 178359 h 178358"/>
                <a:gd name="connsiteX7" fmla="*/ 72796 w 157869"/>
                <a:gd name="connsiteY7" fmla="*/ 178359 h 1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69" h="178358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892EF9-EC54-4C45-A55B-C37644C091FF}"/>
                </a:ext>
              </a:extLst>
            </p:cNvPr>
            <p:cNvSpPr/>
            <p:nvPr/>
          </p:nvSpPr>
          <p:spPr>
            <a:xfrm>
              <a:off x="9598753" y="3892301"/>
              <a:ext cx="3129699" cy="817975"/>
            </a:xfrm>
            <a:custGeom>
              <a:avLst/>
              <a:gdLst>
                <a:gd name="connsiteX0" fmla="*/ 3120258 w 3129699"/>
                <a:gd name="connsiteY0" fmla="*/ 257781 h 817975"/>
                <a:gd name="connsiteX1" fmla="*/ 3071206 w 3129699"/>
                <a:gd name="connsiteY1" fmla="*/ 236042 h 817975"/>
                <a:gd name="connsiteX2" fmla="*/ 2983135 w 3129699"/>
                <a:gd name="connsiteY2" fmla="*/ 261683 h 817975"/>
                <a:gd name="connsiteX3" fmla="*/ 2799746 w 3129699"/>
                <a:gd name="connsiteY3" fmla="*/ 334147 h 817975"/>
                <a:gd name="connsiteX4" fmla="*/ 2769646 w 3129699"/>
                <a:gd name="connsiteY4" fmla="*/ 367592 h 817975"/>
                <a:gd name="connsiteX5" fmla="*/ 2825387 w 3129699"/>
                <a:gd name="connsiteY5" fmla="*/ 444514 h 817975"/>
                <a:gd name="connsiteX6" fmla="*/ 2885030 w 3129699"/>
                <a:gd name="connsiteY6" fmla="*/ 467368 h 817975"/>
                <a:gd name="connsiteX7" fmla="*/ 2991496 w 3129699"/>
                <a:gd name="connsiteY7" fmla="*/ 608394 h 817975"/>
                <a:gd name="connsiteX8" fmla="*/ 2842110 w 3129699"/>
                <a:gd name="connsiteY8" fmla="*/ 719318 h 817975"/>
                <a:gd name="connsiteX9" fmla="*/ 2814239 w 3129699"/>
                <a:gd name="connsiteY9" fmla="*/ 659675 h 817975"/>
                <a:gd name="connsiteX10" fmla="*/ 2846569 w 3129699"/>
                <a:gd name="connsiteY10" fmla="*/ 586097 h 817975"/>
                <a:gd name="connsiteX11" fmla="*/ 2832634 w 3129699"/>
                <a:gd name="connsiteY11" fmla="*/ 532028 h 817975"/>
                <a:gd name="connsiteX12" fmla="*/ 2762957 w 3129699"/>
                <a:gd name="connsiteY12" fmla="*/ 533143 h 817975"/>
                <a:gd name="connsiteX13" fmla="*/ 2726725 w 3129699"/>
                <a:gd name="connsiteY13" fmla="*/ 664135 h 817975"/>
                <a:gd name="connsiteX14" fmla="*/ 2693281 w 3129699"/>
                <a:gd name="connsiteY14" fmla="*/ 702596 h 817975"/>
                <a:gd name="connsiteX15" fmla="*/ 2654819 w 3129699"/>
                <a:gd name="connsiteY15" fmla="*/ 668594 h 817975"/>
                <a:gd name="connsiteX16" fmla="*/ 2651475 w 3129699"/>
                <a:gd name="connsiteY16" fmla="*/ 607836 h 817975"/>
                <a:gd name="connsiteX17" fmla="*/ 2713347 w 3129699"/>
                <a:gd name="connsiteY17" fmla="*/ 357558 h 817975"/>
                <a:gd name="connsiteX18" fmla="*/ 2691051 w 3129699"/>
                <a:gd name="connsiteY18" fmla="*/ 316310 h 817975"/>
                <a:gd name="connsiteX19" fmla="*/ 2668754 w 3129699"/>
                <a:gd name="connsiteY19" fmla="*/ 301260 h 817975"/>
                <a:gd name="connsiteX20" fmla="*/ 2644228 w 3129699"/>
                <a:gd name="connsiteY20" fmla="*/ 255552 h 817975"/>
                <a:gd name="connsiteX21" fmla="*/ 2596848 w 3129699"/>
                <a:gd name="connsiteY21" fmla="*/ 233255 h 817975"/>
                <a:gd name="connsiteX22" fmla="*/ 2391721 w 3129699"/>
                <a:gd name="connsiteY22" fmla="*/ 311850 h 817975"/>
                <a:gd name="connsiteX23" fmla="*/ 2308666 w 3129699"/>
                <a:gd name="connsiteY23" fmla="*/ 639609 h 817975"/>
                <a:gd name="connsiteX24" fmla="*/ 2243449 w 3129699"/>
                <a:gd name="connsiteY24" fmla="*/ 708728 h 817975"/>
                <a:gd name="connsiteX25" fmla="*/ 2205545 w 3129699"/>
                <a:gd name="connsiteY25" fmla="*/ 648527 h 817975"/>
                <a:gd name="connsiteX26" fmla="*/ 2223940 w 3129699"/>
                <a:gd name="connsiteY26" fmla="*/ 513633 h 817975"/>
                <a:gd name="connsiteX27" fmla="*/ 2274664 w 3129699"/>
                <a:gd name="connsiteY27" fmla="*/ 308506 h 817975"/>
                <a:gd name="connsiteX28" fmla="*/ 2228399 w 3129699"/>
                <a:gd name="connsiteY28" fmla="*/ 233255 h 817975"/>
                <a:gd name="connsiteX29" fmla="*/ 2198299 w 3129699"/>
                <a:gd name="connsiteY29" fmla="*/ 227681 h 817975"/>
                <a:gd name="connsiteX30" fmla="*/ 2153148 w 3129699"/>
                <a:gd name="connsiteY30" fmla="*/ 251093 h 817975"/>
                <a:gd name="connsiteX31" fmla="*/ 2070094 w 3129699"/>
                <a:gd name="connsiteY31" fmla="*/ 426677 h 817975"/>
                <a:gd name="connsiteX32" fmla="*/ 2017697 w 3129699"/>
                <a:gd name="connsiteY32" fmla="*/ 559341 h 817975"/>
                <a:gd name="connsiteX33" fmla="*/ 2014353 w 3129699"/>
                <a:gd name="connsiteY33" fmla="*/ 537045 h 817975"/>
                <a:gd name="connsiteX34" fmla="*/ 2038879 w 3129699"/>
                <a:gd name="connsiteY34" fmla="*/ 332475 h 817975"/>
                <a:gd name="connsiteX35" fmla="*/ 2028845 w 3129699"/>
                <a:gd name="connsiteY35" fmla="*/ 296800 h 817975"/>
                <a:gd name="connsiteX36" fmla="*/ 1947463 w 3129699"/>
                <a:gd name="connsiteY36" fmla="*/ 277291 h 817975"/>
                <a:gd name="connsiteX37" fmla="*/ 1917921 w 3129699"/>
                <a:gd name="connsiteY37" fmla="*/ 314080 h 817975"/>
                <a:gd name="connsiteX38" fmla="*/ 1909002 w 3129699"/>
                <a:gd name="connsiteY38" fmla="*/ 328015 h 817975"/>
                <a:gd name="connsiteX39" fmla="*/ 1893952 w 3129699"/>
                <a:gd name="connsiteY39" fmla="*/ 347525 h 817975"/>
                <a:gd name="connsiteX40" fmla="*/ 1819259 w 3129699"/>
                <a:gd name="connsiteY40" fmla="*/ 523667 h 817975"/>
                <a:gd name="connsiteX41" fmla="*/ 1870541 w 3129699"/>
                <a:gd name="connsiteY41" fmla="*/ 310736 h 817975"/>
                <a:gd name="connsiteX42" fmla="*/ 1869983 w 3129699"/>
                <a:gd name="connsiteY42" fmla="*/ 288997 h 817975"/>
                <a:gd name="connsiteX43" fmla="*/ 1814242 w 3129699"/>
                <a:gd name="connsiteY43" fmla="*/ 248863 h 817975"/>
                <a:gd name="connsiteX44" fmla="*/ 1761288 w 3129699"/>
                <a:gd name="connsiteY44" fmla="*/ 287882 h 817975"/>
                <a:gd name="connsiteX45" fmla="*/ 1592949 w 3129699"/>
                <a:gd name="connsiteY45" fmla="*/ 239387 h 817975"/>
                <a:gd name="connsiteX46" fmla="*/ 1611344 w 3129699"/>
                <a:gd name="connsiteY46" fmla="*/ 182531 h 817975"/>
                <a:gd name="connsiteX47" fmla="*/ 1609672 w 3129699"/>
                <a:gd name="connsiteY47" fmla="*/ 159120 h 817975"/>
                <a:gd name="connsiteX48" fmla="*/ 1518814 w 3129699"/>
                <a:gd name="connsiteY48" fmla="*/ 138495 h 817975"/>
                <a:gd name="connsiteX49" fmla="*/ 1484254 w 3129699"/>
                <a:gd name="connsiteY49" fmla="*/ 222107 h 817975"/>
                <a:gd name="connsiteX50" fmla="*/ 1479795 w 3129699"/>
                <a:gd name="connsiteY50" fmla="*/ 233813 h 817975"/>
                <a:gd name="connsiteX51" fmla="*/ 1458613 w 3129699"/>
                <a:gd name="connsiteY51" fmla="*/ 256109 h 817975"/>
                <a:gd name="connsiteX52" fmla="*/ 1434645 w 3129699"/>
                <a:gd name="connsiteY52" fmla="*/ 260569 h 817975"/>
                <a:gd name="connsiteX53" fmla="*/ 1376674 w 3129699"/>
                <a:gd name="connsiteY53" fmla="*/ 245518 h 817975"/>
                <a:gd name="connsiteX54" fmla="*/ 1377789 w 3129699"/>
                <a:gd name="connsiteY54" fmla="*/ 246076 h 817975"/>
                <a:gd name="connsiteX55" fmla="*/ 1334868 w 3129699"/>
                <a:gd name="connsiteY55" fmla="*/ 231583 h 817975"/>
                <a:gd name="connsiteX56" fmla="*/ 1262404 w 3129699"/>
                <a:gd name="connsiteY56" fmla="*/ 255552 h 817975"/>
                <a:gd name="connsiteX57" fmla="*/ 1211680 w 3129699"/>
                <a:gd name="connsiteY57" fmla="*/ 271717 h 817975"/>
                <a:gd name="connsiteX58" fmla="*/ 1106329 w 3129699"/>
                <a:gd name="connsiteY58" fmla="*/ 311293 h 817975"/>
                <a:gd name="connsiteX59" fmla="*/ 1072327 w 3129699"/>
                <a:gd name="connsiteY59" fmla="*/ 328015 h 817975"/>
                <a:gd name="connsiteX60" fmla="*/ 1028291 w 3129699"/>
                <a:gd name="connsiteY60" fmla="*/ 389331 h 817975"/>
                <a:gd name="connsiteX61" fmla="*/ 1100197 w 3129699"/>
                <a:gd name="connsiteY61" fmla="*/ 456777 h 817975"/>
                <a:gd name="connsiteX62" fmla="*/ 1244567 w 3129699"/>
                <a:gd name="connsiteY62" fmla="*/ 589441 h 817975"/>
                <a:gd name="connsiteX63" fmla="*/ 1162070 w 3129699"/>
                <a:gd name="connsiteY63" fmla="*/ 719876 h 817975"/>
                <a:gd name="connsiteX64" fmla="*/ 1086819 w 3129699"/>
                <a:gd name="connsiteY64" fmla="*/ 694792 h 817975"/>
                <a:gd name="connsiteX65" fmla="*/ 1098525 w 3129699"/>
                <a:gd name="connsiteY65" fmla="*/ 630690 h 817975"/>
                <a:gd name="connsiteX66" fmla="*/ 1116920 w 3129699"/>
                <a:gd name="connsiteY66" fmla="*/ 593343 h 817975"/>
                <a:gd name="connsiteX67" fmla="*/ 1091836 w 3129699"/>
                <a:gd name="connsiteY67" fmla="*/ 521437 h 817975"/>
                <a:gd name="connsiteX68" fmla="*/ 1015471 w 3129699"/>
                <a:gd name="connsiteY68" fmla="*/ 536487 h 817975"/>
                <a:gd name="connsiteX69" fmla="*/ 984256 w 3129699"/>
                <a:gd name="connsiteY69" fmla="*/ 661905 h 817975"/>
                <a:gd name="connsiteX70" fmla="*/ 951368 w 3129699"/>
                <a:gd name="connsiteY70" fmla="*/ 721548 h 817975"/>
                <a:gd name="connsiteX71" fmla="*/ 912907 w 3129699"/>
                <a:gd name="connsiteY71" fmla="*/ 684759 h 817975"/>
                <a:gd name="connsiteX72" fmla="*/ 944679 w 3129699"/>
                <a:gd name="connsiteY72" fmla="*/ 499698 h 817975"/>
                <a:gd name="connsiteX73" fmla="*/ 993732 w 3129699"/>
                <a:gd name="connsiteY73" fmla="*/ 331917 h 817975"/>
                <a:gd name="connsiteX74" fmla="*/ 958057 w 3129699"/>
                <a:gd name="connsiteY74" fmla="*/ 267815 h 817975"/>
                <a:gd name="connsiteX75" fmla="*/ 922383 w 3129699"/>
                <a:gd name="connsiteY75" fmla="*/ 261126 h 817975"/>
                <a:gd name="connsiteX76" fmla="*/ 866084 w 3129699"/>
                <a:gd name="connsiteY76" fmla="*/ 296800 h 817975"/>
                <a:gd name="connsiteX77" fmla="*/ 850477 w 3129699"/>
                <a:gd name="connsiteY77" fmla="*/ 350312 h 817975"/>
                <a:gd name="connsiteX78" fmla="*/ 810901 w 3129699"/>
                <a:gd name="connsiteY78" fmla="*/ 431694 h 817975"/>
                <a:gd name="connsiteX79" fmla="*/ 759619 w 3129699"/>
                <a:gd name="connsiteY79" fmla="*/ 454548 h 817975"/>
                <a:gd name="connsiteX80" fmla="*/ 748470 w 3129699"/>
                <a:gd name="connsiteY80" fmla="*/ 403266 h 817975"/>
                <a:gd name="connsiteX81" fmla="*/ 750700 w 3129699"/>
                <a:gd name="connsiteY81" fmla="*/ 394905 h 817975"/>
                <a:gd name="connsiteX82" fmla="*/ 786375 w 3129699"/>
                <a:gd name="connsiteY82" fmla="*/ 307391 h 817975"/>
                <a:gd name="connsiteX83" fmla="*/ 784145 w 3129699"/>
                <a:gd name="connsiteY83" fmla="*/ 249420 h 817975"/>
                <a:gd name="connsiteX84" fmla="*/ 659284 w 3129699"/>
                <a:gd name="connsiteY84" fmla="*/ 267815 h 817975"/>
                <a:gd name="connsiteX85" fmla="*/ 604658 w 3129699"/>
                <a:gd name="connsiteY85" fmla="*/ 427792 h 817975"/>
                <a:gd name="connsiteX86" fmla="*/ 621381 w 3129699"/>
                <a:gd name="connsiteY86" fmla="*/ 310736 h 817975"/>
                <a:gd name="connsiteX87" fmla="*/ 592953 w 3129699"/>
                <a:gd name="connsiteY87" fmla="*/ 257224 h 817975"/>
                <a:gd name="connsiteX88" fmla="*/ 499308 w 3129699"/>
                <a:gd name="connsiteY88" fmla="*/ 302374 h 817975"/>
                <a:gd name="connsiteX89" fmla="*/ 495963 w 3129699"/>
                <a:gd name="connsiteY89" fmla="*/ 321326 h 817975"/>
                <a:gd name="connsiteX90" fmla="*/ 479798 w 3129699"/>
                <a:gd name="connsiteY90" fmla="*/ 571047 h 817975"/>
                <a:gd name="connsiteX91" fmla="*/ 424614 w 3129699"/>
                <a:gd name="connsiteY91" fmla="*/ 689218 h 817975"/>
                <a:gd name="connsiteX92" fmla="*/ 381693 w 3129699"/>
                <a:gd name="connsiteY92" fmla="*/ 702039 h 817975"/>
                <a:gd name="connsiteX93" fmla="*/ 356610 w 3129699"/>
                <a:gd name="connsiteY93" fmla="*/ 664692 h 817975"/>
                <a:gd name="connsiteX94" fmla="*/ 359955 w 3129699"/>
                <a:gd name="connsiteY94" fmla="*/ 584425 h 817975"/>
                <a:gd name="connsiteX95" fmla="*/ 403990 w 3129699"/>
                <a:gd name="connsiteY95" fmla="*/ 359788 h 817975"/>
                <a:gd name="connsiteX96" fmla="*/ 407892 w 3129699"/>
                <a:gd name="connsiteY96" fmla="*/ 335262 h 817975"/>
                <a:gd name="connsiteX97" fmla="*/ 359397 w 3129699"/>
                <a:gd name="connsiteY97" fmla="*/ 251650 h 817975"/>
                <a:gd name="connsiteX98" fmla="*/ 340445 w 3129699"/>
                <a:gd name="connsiteY98" fmla="*/ 246076 h 817975"/>
                <a:gd name="connsiteX99" fmla="*/ 267424 w 3129699"/>
                <a:gd name="connsiteY99" fmla="*/ 267815 h 817975"/>
                <a:gd name="connsiteX100" fmla="*/ 223389 w 3129699"/>
                <a:gd name="connsiteY100" fmla="*/ 328573 h 817975"/>
                <a:gd name="connsiteX101" fmla="*/ 128629 w 3129699"/>
                <a:gd name="connsiteY101" fmla="*/ 521995 h 817975"/>
                <a:gd name="connsiteX102" fmla="*/ 136990 w 3129699"/>
                <a:gd name="connsiteY102" fmla="*/ 464581 h 817975"/>
                <a:gd name="connsiteX103" fmla="*/ 201649 w 3129699"/>
                <a:gd name="connsiteY103" fmla="*/ 126790 h 817975"/>
                <a:gd name="connsiteX104" fmla="*/ 213355 w 3129699"/>
                <a:gd name="connsiteY104" fmla="*/ 42620 h 817975"/>
                <a:gd name="connsiteX105" fmla="*/ 150367 w 3129699"/>
                <a:gd name="connsiteY105" fmla="*/ 815 h 817975"/>
                <a:gd name="connsiteX106" fmla="*/ 84036 w 3129699"/>
                <a:gd name="connsiteY106" fmla="*/ 43178 h 817975"/>
                <a:gd name="connsiteX107" fmla="*/ 66756 w 3129699"/>
                <a:gd name="connsiteY107" fmla="*/ 107838 h 817975"/>
                <a:gd name="connsiteX108" fmla="*/ 22163 w 3129699"/>
                <a:gd name="connsiteY108" fmla="*/ 414414 h 817975"/>
                <a:gd name="connsiteX109" fmla="*/ 3211 w 3129699"/>
                <a:gd name="connsiteY109" fmla="*/ 634034 h 817975"/>
                <a:gd name="connsiteX110" fmla="*/ 981 w 3129699"/>
                <a:gd name="connsiteY110" fmla="*/ 658003 h 817975"/>
                <a:gd name="connsiteX111" fmla="*/ 424 w 3129699"/>
                <a:gd name="connsiteY111" fmla="*/ 705383 h 817975"/>
                <a:gd name="connsiteX112" fmla="*/ 41115 w 3129699"/>
                <a:gd name="connsiteY112" fmla="*/ 777847 h 817975"/>
                <a:gd name="connsiteX113" fmla="*/ 68428 w 3129699"/>
                <a:gd name="connsiteY113" fmla="*/ 791225 h 817975"/>
                <a:gd name="connsiteX114" fmla="*/ 77904 w 3129699"/>
                <a:gd name="connsiteY114" fmla="*/ 793454 h 817975"/>
                <a:gd name="connsiteX115" fmla="*/ 140891 w 3129699"/>
                <a:gd name="connsiteY115" fmla="*/ 744959 h 817975"/>
                <a:gd name="connsiteX116" fmla="*/ 146466 w 3129699"/>
                <a:gd name="connsiteY116" fmla="*/ 718204 h 817975"/>
                <a:gd name="connsiteX117" fmla="*/ 256833 w 3129699"/>
                <a:gd name="connsiteY117" fmla="*/ 435596 h 817975"/>
                <a:gd name="connsiteX118" fmla="*/ 229520 w 3129699"/>
                <a:gd name="connsiteY118" fmla="*/ 561014 h 817975"/>
                <a:gd name="connsiteX119" fmla="*/ 229520 w 3129699"/>
                <a:gd name="connsiteY119" fmla="*/ 638494 h 817975"/>
                <a:gd name="connsiteX120" fmla="*/ 275228 w 3129699"/>
                <a:gd name="connsiteY120" fmla="*/ 748861 h 817975"/>
                <a:gd name="connsiteX121" fmla="*/ 395629 w 3129699"/>
                <a:gd name="connsiteY121" fmla="*/ 782306 h 817975"/>
                <a:gd name="connsiteX122" fmla="*/ 404547 w 3129699"/>
                <a:gd name="connsiteY122" fmla="*/ 780634 h 817975"/>
                <a:gd name="connsiteX123" fmla="*/ 437435 w 3129699"/>
                <a:gd name="connsiteY123" fmla="*/ 766698 h 817975"/>
                <a:gd name="connsiteX124" fmla="*/ 507111 w 3129699"/>
                <a:gd name="connsiteY124" fmla="*/ 763911 h 817975"/>
                <a:gd name="connsiteX125" fmla="*/ 536097 w 3129699"/>
                <a:gd name="connsiteY125" fmla="*/ 772273 h 817975"/>
                <a:gd name="connsiteX126" fmla="*/ 592953 w 3129699"/>
                <a:gd name="connsiteY126" fmla="*/ 736598 h 817975"/>
                <a:gd name="connsiteX127" fmla="*/ 657612 w 3129699"/>
                <a:gd name="connsiteY127" fmla="*/ 474615 h 817975"/>
                <a:gd name="connsiteX128" fmla="*/ 667646 w 3129699"/>
                <a:gd name="connsiteY128" fmla="*/ 486878 h 817975"/>
                <a:gd name="connsiteX129" fmla="*/ 722830 w 3129699"/>
                <a:gd name="connsiteY129" fmla="*/ 524224 h 817975"/>
                <a:gd name="connsiteX130" fmla="*/ 810901 w 3129699"/>
                <a:gd name="connsiteY130" fmla="*/ 514191 h 817975"/>
                <a:gd name="connsiteX131" fmla="*/ 803654 w 3129699"/>
                <a:gd name="connsiteY131" fmla="*/ 554882 h 817975"/>
                <a:gd name="connsiteX132" fmla="*/ 791949 w 3129699"/>
                <a:gd name="connsiteY132" fmla="*/ 698694 h 817975"/>
                <a:gd name="connsiteX133" fmla="*/ 902874 w 3129699"/>
                <a:gd name="connsiteY133" fmla="*/ 805717 h 817975"/>
                <a:gd name="connsiteX134" fmla="*/ 1023832 w 3129699"/>
                <a:gd name="connsiteY134" fmla="*/ 764469 h 817975"/>
                <a:gd name="connsiteX135" fmla="*/ 1056162 w 3129699"/>
                <a:gd name="connsiteY135" fmla="*/ 766141 h 817975"/>
                <a:gd name="connsiteX136" fmla="*/ 1098525 w 3129699"/>
                <a:gd name="connsiteY136" fmla="*/ 796799 h 817975"/>
                <a:gd name="connsiteX137" fmla="*/ 1168202 w 3129699"/>
                <a:gd name="connsiteY137" fmla="*/ 814636 h 817975"/>
                <a:gd name="connsiteX138" fmla="*/ 1352705 w 3129699"/>
                <a:gd name="connsiteY138" fmla="*/ 680300 h 817975"/>
                <a:gd name="connsiteX139" fmla="*/ 1310342 w 3129699"/>
                <a:gd name="connsiteY139" fmla="*/ 520322 h 817975"/>
                <a:gd name="connsiteX140" fmla="*/ 1166529 w 3129699"/>
                <a:gd name="connsiteY140" fmla="*/ 404381 h 817975"/>
                <a:gd name="connsiteX141" fmla="*/ 1146463 w 3129699"/>
                <a:gd name="connsiteY141" fmla="*/ 391560 h 817975"/>
                <a:gd name="connsiteX142" fmla="*/ 1252928 w 3129699"/>
                <a:gd name="connsiteY142" fmla="*/ 360903 h 817975"/>
                <a:gd name="connsiteX143" fmla="*/ 1295292 w 3129699"/>
                <a:gd name="connsiteY143" fmla="*/ 379297 h 817975"/>
                <a:gd name="connsiteX144" fmla="*/ 1407331 w 3129699"/>
                <a:gd name="connsiteY144" fmla="*/ 355886 h 817975"/>
                <a:gd name="connsiteX145" fmla="*/ 1439104 w 3129699"/>
                <a:gd name="connsiteY145" fmla="*/ 346967 h 817975"/>
                <a:gd name="connsiteX146" fmla="*/ 1429070 w 3129699"/>
                <a:gd name="connsiteY146" fmla="*/ 386544 h 817975"/>
                <a:gd name="connsiteX147" fmla="*/ 1426841 w 3129699"/>
                <a:gd name="connsiteY147" fmla="*/ 394905 h 817975"/>
                <a:gd name="connsiteX148" fmla="*/ 1414578 w 3129699"/>
                <a:gd name="connsiteY148" fmla="*/ 446187 h 817975"/>
                <a:gd name="connsiteX149" fmla="*/ 1395626 w 3129699"/>
                <a:gd name="connsiteY149" fmla="*/ 670266 h 817975"/>
                <a:gd name="connsiteX150" fmla="*/ 1424611 w 3129699"/>
                <a:gd name="connsiteY150" fmla="*/ 738270 h 817975"/>
                <a:gd name="connsiteX151" fmla="*/ 1463630 w 3129699"/>
                <a:gd name="connsiteY151" fmla="*/ 768928 h 817975"/>
                <a:gd name="connsiteX152" fmla="*/ 1492058 w 3129699"/>
                <a:gd name="connsiteY152" fmla="*/ 783421 h 817975"/>
                <a:gd name="connsiteX153" fmla="*/ 1557832 w 3129699"/>
                <a:gd name="connsiteY153" fmla="*/ 801258 h 817975"/>
                <a:gd name="connsiteX154" fmla="*/ 1688267 w 3129699"/>
                <a:gd name="connsiteY154" fmla="*/ 744402 h 817975"/>
                <a:gd name="connsiteX155" fmla="*/ 1716695 w 3129699"/>
                <a:gd name="connsiteY155" fmla="*/ 749419 h 817975"/>
                <a:gd name="connsiteX156" fmla="*/ 1750697 w 3129699"/>
                <a:gd name="connsiteY156" fmla="*/ 780076 h 817975"/>
                <a:gd name="connsiteX157" fmla="*/ 1774666 w 3129699"/>
                <a:gd name="connsiteY157" fmla="*/ 790110 h 817975"/>
                <a:gd name="connsiteX158" fmla="*/ 1835981 w 3129699"/>
                <a:gd name="connsiteY158" fmla="*/ 759452 h 817975"/>
                <a:gd name="connsiteX159" fmla="*/ 1896182 w 3129699"/>
                <a:gd name="connsiteY159" fmla="*/ 523667 h 817975"/>
                <a:gd name="connsiteX160" fmla="*/ 1925724 w 3129699"/>
                <a:gd name="connsiteY160" fmla="*/ 463466 h 817975"/>
                <a:gd name="connsiteX161" fmla="*/ 1926282 w 3129699"/>
                <a:gd name="connsiteY161" fmla="*/ 507502 h 817975"/>
                <a:gd name="connsiteX162" fmla="*/ 1921822 w 3129699"/>
                <a:gd name="connsiteY162" fmla="*/ 566030 h 817975"/>
                <a:gd name="connsiteX163" fmla="*/ 1921822 w 3129699"/>
                <a:gd name="connsiteY163" fmla="*/ 739943 h 817975"/>
                <a:gd name="connsiteX164" fmla="*/ 1929626 w 3129699"/>
                <a:gd name="connsiteY164" fmla="*/ 772273 h 817975"/>
                <a:gd name="connsiteX165" fmla="*/ 2015468 w 3129699"/>
                <a:gd name="connsiteY165" fmla="*/ 811849 h 817975"/>
                <a:gd name="connsiteX166" fmla="*/ 2033305 w 3129699"/>
                <a:gd name="connsiteY166" fmla="*/ 787323 h 817975"/>
                <a:gd name="connsiteX167" fmla="*/ 2128065 w 3129699"/>
                <a:gd name="connsiteY167" fmla="*/ 455105 h 817975"/>
                <a:gd name="connsiteX168" fmla="*/ 2143115 w 3129699"/>
                <a:gd name="connsiteY168" fmla="*/ 441170 h 817975"/>
                <a:gd name="connsiteX169" fmla="*/ 2141443 w 3129699"/>
                <a:gd name="connsiteY169" fmla="*/ 451761 h 817975"/>
                <a:gd name="connsiteX170" fmla="*/ 2111900 w 3129699"/>
                <a:gd name="connsiteY170" fmla="*/ 685316 h 817975"/>
                <a:gd name="connsiteX171" fmla="*/ 2240105 w 3129699"/>
                <a:gd name="connsiteY171" fmla="*/ 781749 h 817975"/>
                <a:gd name="connsiteX172" fmla="*/ 2325389 w 3129699"/>
                <a:gd name="connsiteY172" fmla="*/ 729352 h 817975"/>
                <a:gd name="connsiteX173" fmla="*/ 2348242 w 3129699"/>
                <a:gd name="connsiteY173" fmla="*/ 728794 h 817975"/>
                <a:gd name="connsiteX174" fmla="*/ 2386147 w 3129699"/>
                <a:gd name="connsiteY174" fmla="*/ 764469 h 817975"/>
                <a:gd name="connsiteX175" fmla="*/ 2555042 w 3129699"/>
                <a:gd name="connsiteY175" fmla="*/ 752206 h 817975"/>
                <a:gd name="connsiteX176" fmla="*/ 2590717 w 3129699"/>
                <a:gd name="connsiteY176" fmla="*/ 721548 h 817975"/>
                <a:gd name="connsiteX177" fmla="*/ 2620817 w 3129699"/>
                <a:gd name="connsiteY177" fmla="*/ 757222 h 817975"/>
                <a:gd name="connsiteX178" fmla="*/ 2759613 w 3129699"/>
                <a:gd name="connsiteY178" fmla="*/ 747189 h 817975"/>
                <a:gd name="connsiteX179" fmla="*/ 2784139 w 3129699"/>
                <a:gd name="connsiteY179" fmla="*/ 748304 h 817975"/>
                <a:gd name="connsiteX180" fmla="*/ 2898966 w 3129699"/>
                <a:gd name="connsiteY180" fmla="*/ 806275 h 817975"/>
                <a:gd name="connsiteX181" fmla="*/ 3082912 w 3129699"/>
                <a:gd name="connsiteY181" fmla="*/ 660233 h 817975"/>
                <a:gd name="connsiteX182" fmla="*/ 2985364 w 3129699"/>
                <a:gd name="connsiteY182" fmla="*/ 466811 h 817975"/>
                <a:gd name="connsiteX183" fmla="*/ 2862734 w 3129699"/>
                <a:gd name="connsiteY183" fmla="*/ 394347 h 817975"/>
                <a:gd name="connsiteX184" fmla="*/ 2974216 w 3129699"/>
                <a:gd name="connsiteY184" fmla="*/ 351427 h 817975"/>
                <a:gd name="connsiteX185" fmla="*/ 3002087 w 3129699"/>
                <a:gd name="connsiteY185" fmla="*/ 362575 h 817975"/>
                <a:gd name="connsiteX186" fmla="*/ 3033302 w 3129699"/>
                <a:gd name="connsiteY186" fmla="*/ 372051 h 817975"/>
                <a:gd name="connsiteX187" fmla="*/ 3123602 w 3129699"/>
                <a:gd name="connsiteY187" fmla="*/ 304604 h 817975"/>
                <a:gd name="connsiteX188" fmla="*/ 3120258 w 3129699"/>
                <a:gd name="connsiteY188" fmla="*/ 257781 h 817975"/>
                <a:gd name="connsiteX189" fmla="*/ 1710006 w 3129699"/>
                <a:gd name="connsiteY189" fmla="*/ 574391 h 817975"/>
                <a:gd name="connsiteX190" fmla="*/ 1683808 w 3129699"/>
                <a:gd name="connsiteY190" fmla="*/ 618427 h 817975"/>
                <a:gd name="connsiteX191" fmla="*/ 1528290 w 3129699"/>
                <a:gd name="connsiteY191" fmla="*/ 712630 h 817975"/>
                <a:gd name="connsiteX192" fmla="*/ 1489828 w 3129699"/>
                <a:gd name="connsiteY192" fmla="*/ 676955 h 817975"/>
                <a:gd name="connsiteX193" fmla="*/ 1500419 w 3129699"/>
                <a:gd name="connsiteY193" fmla="*/ 583867 h 817975"/>
                <a:gd name="connsiteX194" fmla="*/ 1502091 w 3129699"/>
                <a:gd name="connsiteY194" fmla="*/ 573834 h 817975"/>
                <a:gd name="connsiteX195" fmla="*/ 1502091 w 3129699"/>
                <a:gd name="connsiteY195" fmla="*/ 573834 h 817975"/>
                <a:gd name="connsiteX196" fmla="*/ 1502091 w 3129699"/>
                <a:gd name="connsiteY196" fmla="*/ 573834 h 817975"/>
                <a:gd name="connsiteX197" fmla="*/ 1511567 w 3129699"/>
                <a:gd name="connsiteY197" fmla="*/ 528126 h 817975"/>
                <a:gd name="connsiteX198" fmla="*/ 1511567 w 3129699"/>
                <a:gd name="connsiteY198" fmla="*/ 528126 h 817975"/>
                <a:gd name="connsiteX199" fmla="*/ 1513797 w 3129699"/>
                <a:gd name="connsiteY199" fmla="*/ 518093 h 817975"/>
                <a:gd name="connsiteX200" fmla="*/ 1513797 w 3129699"/>
                <a:gd name="connsiteY200" fmla="*/ 518093 h 817975"/>
                <a:gd name="connsiteX201" fmla="*/ 1562292 w 3129699"/>
                <a:gd name="connsiteY201" fmla="*/ 334147 h 817975"/>
                <a:gd name="connsiteX202" fmla="*/ 1575670 w 3129699"/>
                <a:gd name="connsiteY202" fmla="*/ 322999 h 817975"/>
                <a:gd name="connsiteX203" fmla="*/ 1636428 w 3129699"/>
                <a:gd name="connsiteY203" fmla="*/ 317982 h 817975"/>
                <a:gd name="connsiteX204" fmla="*/ 1651478 w 3129699"/>
                <a:gd name="connsiteY204" fmla="*/ 316867 h 817975"/>
                <a:gd name="connsiteX205" fmla="*/ 1760173 w 3129699"/>
                <a:gd name="connsiteY205" fmla="*/ 305161 h 817975"/>
                <a:gd name="connsiteX206" fmla="*/ 1710006 w 3129699"/>
                <a:gd name="connsiteY206" fmla="*/ 574391 h 817975"/>
                <a:gd name="connsiteX207" fmla="*/ 2571765 w 3129699"/>
                <a:gd name="connsiteY207" fmla="*/ 494681 h 817975"/>
                <a:gd name="connsiteX208" fmla="*/ 2507105 w 3129699"/>
                <a:gd name="connsiteY208" fmla="*/ 659675 h 817975"/>
                <a:gd name="connsiteX209" fmla="*/ 2437428 w 3129699"/>
                <a:gd name="connsiteY209" fmla="*/ 707613 h 817975"/>
                <a:gd name="connsiteX210" fmla="*/ 2409558 w 3129699"/>
                <a:gd name="connsiteY210" fmla="*/ 635149 h 817975"/>
                <a:gd name="connsiteX211" fmla="*/ 2409558 w 3129699"/>
                <a:gd name="connsiteY211" fmla="*/ 626788 h 817975"/>
                <a:gd name="connsiteX212" fmla="*/ 2471988 w 3129699"/>
                <a:gd name="connsiteY212" fmla="*/ 364247 h 817975"/>
                <a:gd name="connsiteX213" fmla="*/ 2526614 w 3129699"/>
                <a:gd name="connsiteY213" fmla="*/ 300145 h 817975"/>
                <a:gd name="connsiteX214" fmla="*/ 2566191 w 3129699"/>
                <a:gd name="connsiteY214" fmla="*/ 324113 h 817975"/>
                <a:gd name="connsiteX215" fmla="*/ 2537205 w 3129699"/>
                <a:gd name="connsiteY215" fmla="*/ 406053 h 817975"/>
                <a:gd name="connsiteX216" fmla="*/ 2543894 w 3129699"/>
                <a:gd name="connsiteY216" fmla="*/ 435596 h 817975"/>
                <a:gd name="connsiteX217" fmla="*/ 2579568 w 3129699"/>
                <a:gd name="connsiteY217" fmla="*/ 455105 h 817975"/>
                <a:gd name="connsiteX218" fmla="*/ 2571765 w 3129699"/>
                <a:gd name="connsiteY218" fmla="*/ 494681 h 81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3129699" h="817975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CF8AB-7B70-4744-AA56-27BCAB7C24D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5EFB63B8-86CE-45E9-A179-91B7ECF54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9528"/>
              </p:ext>
            </p:extLst>
          </p:nvPr>
        </p:nvGraphicFramePr>
        <p:xfrm>
          <a:off x="955891" y="166778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ED1C14E2-2D20-43A7-A933-6FC843A35EF3}"/>
              </a:ext>
            </a:extLst>
          </p:cNvPr>
          <p:cNvCxnSpPr/>
          <p:nvPr/>
        </p:nvCxnSpPr>
        <p:spPr>
          <a:xfrm>
            <a:off x="4408458" y="2273122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111EA926-BBCF-4B65-AD78-A829E1942D3D}"/>
              </a:ext>
            </a:extLst>
          </p:cNvPr>
          <p:cNvCxnSpPr/>
          <p:nvPr/>
        </p:nvCxnSpPr>
        <p:spPr>
          <a:xfrm>
            <a:off x="4768498" y="3114683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927B53B2-19EA-4779-9A61-A7E3A7466DF1}"/>
              </a:ext>
            </a:extLst>
          </p:cNvPr>
          <p:cNvCxnSpPr/>
          <p:nvPr/>
        </p:nvCxnSpPr>
        <p:spPr>
          <a:xfrm>
            <a:off x="5128538" y="3956244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8910A8B3-160B-4EE1-A293-1721698E3717}"/>
              </a:ext>
            </a:extLst>
          </p:cNvPr>
          <p:cNvCxnSpPr/>
          <p:nvPr/>
        </p:nvCxnSpPr>
        <p:spPr>
          <a:xfrm>
            <a:off x="5416570" y="4797805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3564D510-EFA2-48A9-B929-E2C857020811}"/>
              </a:ext>
            </a:extLst>
          </p:cNvPr>
          <p:cNvCxnSpPr/>
          <p:nvPr/>
        </p:nvCxnSpPr>
        <p:spPr>
          <a:xfrm>
            <a:off x="5776610" y="5639368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D763B-FD44-471A-ACD4-25166E3C3330}"/>
              </a:ext>
            </a:extLst>
          </p:cNvPr>
          <p:cNvGrpSpPr/>
          <p:nvPr/>
        </p:nvGrpSpPr>
        <p:grpSpPr>
          <a:xfrm>
            <a:off x="6739422" y="2754963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15361-BDBD-4277-B1DF-C37925D5EAA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9E10CB-9894-46AB-B91F-B8F5235EF1B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58EDD-889E-4CC6-8C0F-E83E18017147}"/>
              </a:ext>
            </a:extLst>
          </p:cNvPr>
          <p:cNvGrpSpPr/>
          <p:nvPr/>
        </p:nvGrpSpPr>
        <p:grpSpPr>
          <a:xfrm>
            <a:off x="6739422" y="3596525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8FAF5F-B657-4988-9CB3-E0518D20D4C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FB590-71F6-49D4-8967-D36F8366D33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ED3D22-9BD2-4535-9627-48187E9DEAE8}"/>
              </a:ext>
            </a:extLst>
          </p:cNvPr>
          <p:cNvGrpSpPr/>
          <p:nvPr/>
        </p:nvGrpSpPr>
        <p:grpSpPr>
          <a:xfrm>
            <a:off x="6739422" y="4438087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5283C1-E6E4-482F-B388-C263605F5B8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D91924-F6A9-4CAA-A773-2916D3533C7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634A13-2B72-464D-8015-D50386D81D93}"/>
              </a:ext>
            </a:extLst>
          </p:cNvPr>
          <p:cNvGrpSpPr/>
          <p:nvPr/>
        </p:nvGrpSpPr>
        <p:grpSpPr>
          <a:xfrm>
            <a:off x="6739422" y="5279647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A8E5A-0006-4A18-9B44-6243A0D5A13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447A50-751D-4629-820F-E0FF9D2F7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2C8CE-D9E8-4419-8CA8-4B7692E980B2}"/>
              </a:ext>
            </a:extLst>
          </p:cNvPr>
          <p:cNvGrpSpPr/>
          <p:nvPr/>
        </p:nvGrpSpPr>
        <p:grpSpPr>
          <a:xfrm>
            <a:off x="6739422" y="1913401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60E5F8-EDBA-4EEE-AAF6-E5908745328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396CFF-9305-4B62-A21B-73A7B2AFB42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aphic 1">
            <a:extLst>
              <a:ext uri="{FF2B5EF4-FFF2-40B4-BE49-F238E27FC236}">
                <a16:creationId xmlns:a16="http://schemas.microsoft.com/office/drawing/2014/main" id="{AE31003C-81DD-4EBD-B9F1-6E332B79CC1F}"/>
              </a:ext>
            </a:extLst>
          </p:cNvPr>
          <p:cNvGrpSpPr/>
          <p:nvPr/>
        </p:nvGrpSpPr>
        <p:grpSpPr>
          <a:xfrm>
            <a:off x="3166398" y="3864818"/>
            <a:ext cx="387328" cy="394896"/>
            <a:chOff x="219471" y="88843"/>
            <a:chExt cx="644177" cy="656762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01FCED-0740-450B-812D-60A610FE7B63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521923-4322-4323-B9AD-BFEA2A46BA27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AAF7F1-1638-4290-AAC0-0EE17CF398EC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C0AAF4-BC22-47B0-8EEC-582D0DDF98DC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7B00EC-4D97-4640-A4AC-D195FB8079F6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E9FB12-89B3-423A-847B-1C5D491AE9E8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Graphic 2">
            <a:extLst>
              <a:ext uri="{FF2B5EF4-FFF2-40B4-BE49-F238E27FC236}">
                <a16:creationId xmlns:a16="http://schemas.microsoft.com/office/drawing/2014/main" id="{D36A12DD-0C31-4219-B58A-416CF0AAE049}"/>
              </a:ext>
            </a:extLst>
          </p:cNvPr>
          <p:cNvSpPr/>
          <p:nvPr/>
        </p:nvSpPr>
        <p:spPr>
          <a:xfrm>
            <a:off x="3136959" y="2238202"/>
            <a:ext cx="446207" cy="44480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48">
            <a:extLst>
              <a:ext uri="{FF2B5EF4-FFF2-40B4-BE49-F238E27FC236}">
                <a16:creationId xmlns:a16="http://schemas.microsoft.com/office/drawing/2014/main" id="{92183300-29D1-4F30-8491-FEA88D0CE21E}"/>
              </a:ext>
            </a:extLst>
          </p:cNvPr>
          <p:cNvSpPr/>
          <p:nvPr/>
        </p:nvSpPr>
        <p:spPr>
          <a:xfrm>
            <a:off x="3171882" y="5491426"/>
            <a:ext cx="376360" cy="390140"/>
          </a:xfrm>
          <a:custGeom>
            <a:avLst/>
            <a:gdLst>
              <a:gd name="connsiteX0" fmla="*/ 595337 w 625861"/>
              <a:gd name="connsiteY0" fmla="*/ 302005 h 648776"/>
              <a:gd name="connsiteX1" fmla="*/ 547712 w 625861"/>
              <a:gd name="connsiteY1" fmla="*/ 295338 h 648776"/>
              <a:gd name="connsiteX2" fmla="*/ 569619 w 625861"/>
              <a:gd name="connsiteY2" fmla="*/ 242950 h 648776"/>
              <a:gd name="connsiteX3" fmla="*/ 518184 w 625861"/>
              <a:gd name="connsiteY3" fmla="*/ 265810 h 648776"/>
              <a:gd name="connsiteX4" fmla="*/ 439127 w 625861"/>
              <a:gd name="connsiteY4" fmla="*/ 303910 h 648776"/>
              <a:gd name="connsiteX5" fmla="*/ 392454 w 625861"/>
              <a:gd name="connsiteY5" fmla="*/ 292480 h 648776"/>
              <a:gd name="connsiteX6" fmla="*/ 411504 w 625861"/>
              <a:gd name="connsiteY6" fmla="*/ 251523 h 648776"/>
              <a:gd name="connsiteX7" fmla="*/ 512469 w 625861"/>
              <a:gd name="connsiteY7" fmla="*/ 208660 h 648776"/>
              <a:gd name="connsiteX8" fmla="*/ 550569 w 625861"/>
              <a:gd name="connsiteY8" fmla="*/ 209613 h 648776"/>
              <a:gd name="connsiteX9" fmla="*/ 570572 w 625861"/>
              <a:gd name="connsiteY9" fmla="*/ 182943 h 648776"/>
              <a:gd name="connsiteX10" fmla="*/ 549617 w 625861"/>
              <a:gd name="connsiteY10" fmla="*/ 162940 h 648776"/>
              <a:gd name="connsiteX11" fmla="*/ 511517 w 625861"/>
              <a:gd name="connsiteY11" fmla="*/ 154368 h 648776"/>
              <a:gd name="connsiteX12" fmla="*/ 533424 w 625861"/>
              <a:gd name="connsiteY12" fmla="*/ 100075 h 648776"/>
              <a:gd name="connsiteX13" fmla="*/ 474369 w 625861"/>
              <a:gd name="connsiteY13" fmla="*/ 118173 h 648776"/>
              <a:gd name="connsiteX14" fmla="*/ 473417 w 625861"/>
              <a:gd name="connsiteY14" fmla="*/ 96265 h 648776"/>
              <a:gd name="connsiteX15" fmla="*/ 452461 w 625861"/>
              <a:gd name="connsiteY15" fmla="*/ 62928 h 648776"/>
              <a:gd name="connsiteX16" fmla="*/ 428649 w 625861"/>
              <a:gd name="connsiteY16" fmla="*/ 99123 h 648776"/>
              <a:gd name="connsiteX17" fmla="*/ 428649 w 625861"/>
              <a:gd name="connsiteY17" fmla="*/ 137223 h 648776"/>
              <a:gd name="connsiteX18" fmla="*/ 338161 w 625861"/>
              <a:gd name="connsiteY18" fmla="*/ 248665 h 648776"/>
              <a:gd name="connsiteX19" fmla="*/ 375309 w 625861"/>
              <a:gd name="connsiteY19" fmla="*/ 90550 h 648776"/>
              <a:gd name="connsiteX20" fmla="*/ 394359 w 625861"/>
              <a:gd name="connsiteY20" fmla="*/ 41020 h 648776"/>
              <a:gd name="connsiteX21" fmla="*/ 349592 w 625861"/>
              <a:gd name="connsiteY21" fmla="*/ 61023 h 648776"/>
              <a:gd name="connsiteX22" fmla="*/ 341972 w 625861"/>
              <a:gd name="connsiteY22" fmla="*/ 60070 h 648776"/>
              <a:gd name="connsiteX23" fmla="*/ 319111 w 625861"/>
              <a:gd name="connsiteY23" fmla="*/ 63 h 648776"/>
              <a:gd name="connsiteX24" fmla="*/ 289584 w 625861"/>
              <a:gd name="connsiteY24" fmla="*/ 58165 h 648776"/>
              <a:gd name="connsiteX25" fmla="*/ 233387 w 625861"/>
              <a:gd name="connsiteY25" fmla="*/ 44830 h 648776"/>
              <a:gd name="connsiteX26" fmla="*/ 259104 w 625861"/>
              <a:gd name="connsiteY26" fmla="*/ 93408 h 648776"/>
              <a:gd name="connsiteX27" fmla="*/ 295299 w 625861"/>
              <a:gd name="connsiteY27" fmla="*/ 221995 h 648776"/>
              <a:gd name="connsiteX28" fmla="*/ 258152 w 625861"/>
              <a:gd name="connsiteY28" fmla="*/ 237235 h 648776"/>
              <a:gd name="connsiteX29" fmla="*/ 196239 w 625861"/>
              <a:gd name="connsiteY29" fmla="*/ 124840 h 648776"/>
              <a:gd name="connsiteX30" fmla="*/ 180999 w 625861"/>
              <a:gd name="connsiteY30" fmla="*/ 65785 h 648776"/>
              <a:gd name="connsiteX31" fmla="*/ 151471 w 625861"/>
              <a:gd name="connsiteY31" fmla="*/ 121030 h 648776"/>
              <a:gd name="connsiteX32" fmla="*/ 98131 w 625861"/>
              <a:gd name="connsiteY32" fmla="*/ 98170 h 648776"/>
              <a:gd name="connsiteX33" fmla="*/ 117181 w 625861"/>
              <a:gd name="connsiteY33" fmla="*/ 160083 h 648776"/>
              <a:gd name="connsiteX34" fmla="*/ 60031 w 625861"/>
              <a:gd name="connsiteY34" fmla="*/ 188658 h 648776"/>
              <a:gd name="connsiteX35" fmla="*/ 122896 w 625861"/>
              <a:gd name="connsiteY35" fmla="*/ 211518 h 648776"/>
              <a:gd name="connsiteX36" fmla="*/ 132421 w 625861"/>
              <a:gd name="connsiteY36" fmla="*/ 211518 h 648776"/>
              <a:gd name="connsiteX37" fmla="*/ 236244 w 625861"/>
              <a:gd name="connsiteY37" fmla="*/ 280098 h 648776"/>
              <a:gd name="connsiteX38" fmla="*/ 228624 w 625861"/>
              <a:gd name="connsiteY38" fmla="*/ 302958 h 648776"/>
              <a:gd name="connsiteX39" fmla="*/ 119086 w 625861"/>
              <a:gd name="connsiteY39" fmla="*/ 278193 h 648776"/>
              <a:gd name="connsiteX40" fmla="*/ 61936 w 625861"/>
              <a:gd name="connsiteY40" fmla="*/ 243903 h 648776"/>
              <a:gd name="connsiteX41" fmla="*/ 79081 w 625861"/>
              <a:gd name="connsiteY41" fmla="*/ 304863 h 648776"/>
              <a:gd name="connsiteX42" fmla="*/ 47649 w 625861"/>
              <a:gd name="connsiteY42" fmla="*/ 304863 h 648776"/>
              <a:gd name="connsiteX43" fmla="*/ 24 w 625861"/>
              <a:gd name="connsiteY43" fmla="*/ 326770 h 648776"/>
              <a:gd name="connsiteX44" fmla="*/ 44791 w 625861"/>
              <a:gd name="connsiteY44" fmla="*/ 351535 h 648776"/>
              <a:gd name="connsiteX45" fmla="*/ 80986 w 625861"/>
              <a:gd name="connsiteY45" fmla="*/ 359155 h 648776"/>
              <a:gd name="connsiteX46" fmla="*/ 64794 w 625861"/>
              <a:gd name="connsiteY46" fmla="*/ 378205 h 648776"/>
              <a:gd name="connsiteX47" fmla="*/ 59079 w 625861"/>
              <a:gd name="connsiteY47" fmla="*/ 414400 h 648776"/>
              <a:gd name="connsiteX48" fmla="*/ 94321 w 625861"/>
              <a:gd name="connsiteY48" fmla="*/ 400113 h 648776"/>
              <a:gd name="connsiteX49" fmla="*/ 116229 w 625861"/>
              <a:gd name="connsiteY49" fmla="*/ 375348 h 648776"/>
              <a:gd name="connsiteX50" fmla="*/ 220052 w 625861"/>
              <a:gd name="connsiteY50" fmla="*/ 349630 h 648776"/>
              <a:gd name="connsiteX51" fmla="*/ 231481 w 625861"/>
              <a:gd name="connsiteY51" fmla="*/ 375348 h 648776"/>
              <a:gd name="connsiteX52" fmla="*/ 110514 w 625861"/>
              <a:gd name="connsiteY52" fmla="*/ 442023 h 648776"/>
              <a:gd name="connsiteX53" fmla="*/ 81939 w 625861"/>
              <a:gd name="connsiteY53" fmla="*/ 442023 h 648776"/>
              <a:gd name="connsiteX54" fmla="*/ 55269 w 625861"/>
              <a:gd name="connsiteY54" fmla="*/ 466788 h 648776"/>
              <a:gd name="connsiteX55" fmla="*/ 81939 w 625861"/>
              <a:gd name="connsiteY55" fmla="*/ 484885 h 648776"/>
              <a:gd name="connsiteX56" fmla="*/ 114324 w 625861"/>
              <a:gd name="connsiteY56" fmla="*/ 494410 h 648776"/>
              <a:gd name="connsiteX57" fmla="*/ 92416 w 625861"/>
              <a:gd name="connsiteY57" fmla="*/ 549655 h 648776"/>
              <a:gd name="connsiteX58" fmla="*/ 153377 w 625861"/>
              <a:gd name="connsiteY58" fmla="*/ 528700 h 648776"/>
              <a:gd name="connsiteX59" fmla="*/ 153377 w 625861"/>
              <a:gd name="connsiteY59" fmla="*/ 560133 h 648776"/>
              <a:gd name="connsiteX60" fmla="*/ 176237 w 625861"/>
              <a:gd name="connsiteY60" fmla="*/ 587755 h 648776"/>
              <a:gd name="connsiteX61" fmla="*/ 197191 w 625861"/>
              <a:gd name="connsiteY61" fmla="*/ 558228 h 648776"/>
              <a:gd name="connsiteX62" fmla="*/ 197191 w 625861"/>
              <a:gd name="connsiteY62" fmla="*/ 515365 h 648776"/>
              <a:gd name="connsiteX63" fmla="*/ 262914 w 625861"/>
              <a:gd name="connsiteY63" fmla="*/ 408685 h 648776"/>
              <a:gd name="connsiteX64" fmla="*/ 290537 w 625861"/>
              <a:gd name="connsiteY64" fmla="*/ 420115 h 648776"/>
              <a:gd name="connsiteX65" fmla="*/ 252437 w 625861"/>
              <a:gd name="connsiteY65" fmla="*/ 558228 h 648776"/>
              <a:gd name="connsiteX66" fmla="*/ 231481 w 625861"/>
              <a:gd name="connsiteY66" fmla="*/ 607758 h 648776"/>
              <a:gd name="connsiteX67" fmla="*/ 279107 w 625861"/>
              <a:gd name="connsiteY67" fmla="*/ 586803 h 648776"/>
              <a:gd name="connsiteX68" fmla="*/ 287679 w 625861"/>
              <a:gd name="connsiteY68" fmla="*/ 586803 h 648776"/>
              <a:gd name="connsiteX69" fmla="*/ 313397 w 625861"/>
              <a:gd name="connsiteY69" fmla="*/ 648715 h 648776"/>
              <a:gd name="connsiteX70" fmla="*/ 340067 w 625861"/>
              <a:gd name="connsiteY70" fmla="*/ 589660 h 648776"/>
              <a:gd name="connsiteX71" fmla="*/ 359117 w 625861"/>
              <a:gd name="connsiteY71" fmla="*/ 601090 h 648776"/>
              <a:gd name="connsiteX72" fmla="*/ 395311 w 625861"/>
              <a:gd name="connsiteY72" fmla="*/ 606805 h 648776"/>
              <a:gd name="connsiteX73" fmla="*/ 383882 w 625861"/>
              <a:gd name="connsiteY73" fmla="*/ 571563 h 648776"/>
              <a:gd name="connsiteX74" fmla="*/ 336257 w 625861"/>
              <a:gd name="connsiteY74" fmla="*/ 436308 h 648776"/>
              <a:gd name="connsiteX75" fmla="*/ 342924 w 625861"/>
              <a:gd name="connsiteY75" fmla="*/ 405828 h 648776"/>
              <a:gd name="connsiteX76" fmla="*/ 376261 w 625861"/>
              <a:gd name="connsiteY76" fmla="*/ 419163 h 648776"/>
              <a:gd name="connsiteX77" fmla="*/ 430554 w 625861"/>
              <a:gd name="connsiteY77" fmla="*/ 535368 h 648776"/>
              <a:gd name="connsiteX78" fmla="*/ 448652 w 625861"/>
              <a:gd name="connsiteY78" fmla="*/ 585850 h 648776"/>
              <a:gd name="connsiteX79" fmla="*/ 470559 w 625861"/>
              <a:gd name="connsiteY79" fmla="*/ 535368 h 648776"/>
              <a:gd name="connsiteX80" fmla="*/ 475322 w 625861"/>
              <a:gd name="connsiteY80" fmla="*/ 528700 h 648776"/>
              <a:gd name="connsiteX81" fmla="*/ 529614 w 625861"/>
              <a:gd name="connsiteY81" fmla="*/ 549655 h 648776"/>
              <a:gd name="connsiteX82" fmla="*/ 510564 w 625861"/>
              <a:gd name="connsiteY82" fmla="*/ 485838 h 648776"/>
              <a:gd name="connsiteX83" fmla="*/ 527709 w 625861"/>
              <a:gd name="connsiteY83" fmla="*/ 482980 h 648776"/>
              <a:gd name="connsiteX84" fmla="*/ 566762 w 625861"/>
              <a:gd name="connsiteY84" fmla="*/ 462025 h 648776"/>
              <a:gd name="connsiteX85" fmla="*/ 528662 w 625861"/>
              <a:gd name="connsiteY85" fmla="*/ 438213 h 648776"/>
              <a:gd name="connsiteX86" fmla="*/ 500086 w 625861"/>
              <a:gd name="connsiteY86" fmla="*/ 437260 h 648776"/>
              <a:gd name="connsiteX87" fmla="*/ 388644 w 625861"/>
              <a:gd name="connsiteY87" fmla="*/ 350583 h 648776"/>
              <a:gd name="connsiteX88" fmla="*/ 526757 w 625861"/>
              <a:gd name="connsiteY88" fmla="*/ 394398 h 648776"/>
              <a:gd name="connsiteX89" fmla="*/ 564857 w 625861"/>
              <a:gd name="connsiteY89" fmla="*/ 407733 h 648776"/>
              <a:gd name="connsiteX90" fmla="*/ 558189 w 625861"/>
              <a:gd name="connsiteY90" fmla="*/ 368680 h 648776"/>
              <a:gd name="connsiteX91" fmla="*/ 551522 w 625861"/>
              <a:gd name="connsiteY91" fmla="*/ 347725 h 648776"/>
              <a:gd name="connsiteX92" fmla="*/ 593432 w 625861"/>
              <a:gd name="connsiteY92" fmla="*/ 347725 h 648776"/>
              <a:gd name="connsiteX93" fmla="*/ 625817 w 625861"/>
              <a:gd name="connsiteY93" fmla="*/ 324865 h 648776"/>
              <a:gd name="connsiteX94" fmla="*/ 595337 w 625861"/>
              <a:gd name="connsiteY94" fmla="*/ 302005 h 648776"/>
              <a:gd name="connsiteX95" fmla="*/ 304824 w 625861"/>
              <a:gd name="connsiteY95" fmla="*/ 361060 h 648776"/>
              <a:gd name="connsiteX96" fmla="*/ 274344 w 625861"/>
              <a:gd name="connsiteY96" fmla="*/ 326770 h 648776"/>
              <a:gd name="connsiteX97" fmla="*/ 318159 w 625861"/>
              <a:gd name="connsiteY97" fmla="*/ 288670 h 648776"/>
              <a:gd name="connsiteX98" fmla="*/ 348639 w 625861"/>
              <a:gd name="connsiteY98" fmla="*/ 323913 h 648776"/>
              <a:gd name="connsiteX99" fmla="*/ 304824 w 625861"/>
              <a:gd name="connsiteY99" fmla="*/ 361060 h 6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25861" h="648776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64046CD-CC21-46E8-BFE2-B2FE766B8EF4}"/>
              </a:ext>
            </a:extLst>
          </p:cNvPr>
          <p:cNvSpPr/>
          <p:nvPr/>
        </p:nvSpPr>
        <p:spPr>
          <a:xfrm>
            <a:off x="3196622" y="3076464"/>
            <a:ext cx="326880" cy="394896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BE464F-D7AD-446F-BC27-ADEA4E2F6600}"/>
              </a:ext>
            </a:extLst>
          </p:cNvPr>
          <p:cNvSpPr/>
          <p:nvPr/>
        </p:nvSpPr>
        <p:spPr>
          <a:xfrm>
            <a:off x="3156501" y="4653172"/>
            <a:ext cx="407123" cy="444796"/>
          </a:xfrm>
          <a:custGeom>
            <a:avLst/>
            <a:gdLst>
              <a:gd name="connsiteX0" fmla="*/ 1602373 w 1602373"/>
              <a:gd name="connsiteY0" fmla="*/ 1431575 h 1750646"/>
              <a:gd name="connsiteX1" fmla="*/ 1395069 w 1602373"/>
              <a:gd name="connsiteY1" fmla="*/ 1344220 h 1750646"/>
              <a:gd name="connsiteX2" fmla="*/ 1222967 w 1602373"/>
              <a:gd name="connsiteY2" fmla="*/ 1197542 h 1750646"/>
              <a:gd name="connsiteX3" fmla="*/ 1524797 w 1602373"/>
              <a:gd name="connsiteY3" fmla="*/ 1243827 h 1750646"/>
              <a:gd name="connsiteX4" fmla="*/ 1118011 w 1602373"/>
              <a:gd name="connsiteY4" fmla="*/ 857902 h 1750646"/>
              <a:gd name="connsiteX5" fmla="*/ 1419189 w 1602373"/>
              <a:gd name="connsiteY5" fmla="*/ 891801 h 1750646"/>
              <a:gd name="connsiteX6" fmla="*/ 998713 w 1602373"/>
              <a:gd name="connsiteY6" fmla="*/ 508483 h 1750646"/>
              <a:gd name="connsiteX7" fmla="*/ 1223619 w 1602373"/>
              <a:gd name="connsiteY7" fmla="*/ 502616 h 1750646"/>
              <a:gd name="connsiteX8" fmla="*/ 814876 w 1602373"/>
              <a:gd name="connsiteY8" fmla="*/ 0 h 1750646"/>
              <a:gd name="connsiteX9" fmla="*/ 803794 w 1602373"/>
              <a:gd name="connsiteY9" fmla="*/ 28684 h 1750646"/>
              <a:gd name="connsiteX10" fmla="*/ 713180 w 1602373"/>
              <a:gd name="connsiteY10" fmla="*/ 263368 h 1750646"/>
              <a:gd name="connsiteX11" fmla="*/ 426995 w 1602373"/>
              <a:gd name="connsiteY11" fmla="*/ 448508 h 1750646"/>
              <a:gd name="connsiteX12" fmla="*/ 410698 w 1602373"/>
              <a:gd name="connsiteY12" fmla="*/ 455027 h 1750646"/>
              <a:gd name="connsiteX13" fmla="*/ 408090 w 1602373"/>
              <a:gd name="connsiteY13" fmla="*/ 465457 h 1750646"/>
              <a:gd name="connsiteX14" fmla="*/ 533907 w 1602373"/>
              <a:gd name="connsiteY14" fmla="*/ 509135 h 1750646"/>
              <a:gd name="connsiteX15" fmla="*/ 669503 w 1602373"/>
              <a:gd name="connsiteY15" fmla="*/ 511090 h 1750646"/>
              <a:gd name="connsiteX16" fmla="*/ 194919 w 1602373"/>
              <a:gd name="connsiteY16" fmla="*/ 813573 h 1750646"/>
              <a:gd name="connsiteX17" fmla="*/ 460242 w 1602373"/>
              <a:gd name="connsiteY17" fmla="*/ 900275 h 1750646"/>
              <a:gd name="connsiteX18" fmla="*/ 103652 w 1602373"/>
              <a:gd name="connsiteY18" fmla="*/ 1155169 h 1750646"/>
              <a:gd name="connsiteX19" fmla="*/ 437426 w 1602373"/>
              <a:gd name="connsiteY19" fmla="*/ 1189720 h 1750646"/>
              <a:gd name="connsiteX20" fmla="*/ 352027 w 1602373"/>
              <a:gd name="connsiteY20" fmla="*/ 1304454 h 1750646"/>
              <a:gd name="connsiteX21" fmla="*/ 35855 w 1602373"/>
              <a:gd name="connsiteY21" fmla="*/ 1470037 h 1750646"/>
              <a:gd name="connsiteX22" fmla="*/ 0 w 1602373"/>
              <a:gd name="connsiteY22" fmla="*/ 1483075 h 1750646"/>
              <a:gd name="connsiteX23" fmla="*/ 1956 w 1602373"/>
              <a:gd name="connsiteY23" fmla="*/ 1492854 h 1750646"/>
              <a:gd name="connsiteX24" fmla="*/ 357894 w 1602373"/>
              <a:gd name="connsiteY24" fmla="*/ 1482423 h 1750646"/>
              <a:gd name="connsiteX25" fmla="*/ 187096 w 1602373"/>
              <a:gd name="connsiteY25" fmla="*/ 1673430 h 1750646"/>
              <a:gd name="connsiteX26" fmla="*/ 532603 w 1602373"/>
              <a:gd name="connsiteY26" fmla="*/ 1540442 h 1750646"/>
              <a:gd name="connsiteX27" fmla="*/ 441989 w 1602373"/>
              <a:gd name="connsiteY27" fmla="*/ 1702766 h 1750646"/>
              <a:gd name="connsiteX28" fmla="*/ 474584 w 1602373"/>
              <a:gd name="connsiteY28" fmla="*/ 1680601 h 1750646"/>
              <a:gd name="connsiteX29" fmla="*/ 647990 w 1602373"/>
              <a:gd name="connsiteY29" fmla="*/ 1601721 h 1750646"/>
              <a:gd name="connsiteX30" fmla="*/ 693623 w 1602373"/>
              <a:gd name="connsiteY30" fmla="*/ 1631057 h 1750646"/>
              <a:gd name="connsiteX31" fmla="*/ 704053 w 1602373"/>
              <a:gd name="connsiteY31" fmla="*/ 1711892 h 1750646"/>
              <a:gd name="connsiteX32" fmla="*/ 734041 w 1602373"/>
              <a:gd name="connsiteY32" fmla="*/ 1743836 h 1750646"/>
              <a:gd name="connsiteX33" fmla="*/ 870288 w 1602373"/>
              <a:gd name="connsiteY33" fmla="*/ 1749703 h 1750646"/>
              <a:gd name="connsiteX34" fmla="*/ 967422 w 1602373"/>
              <a:gd name="connsiteY34" fmla="*/ 1659088 h 1750646"/>
              <a:gd name="connsiteX35" fmla="*/ 1003928 w 1602373"/>
              <a:gd name="connsiteY35" fmla="*/ 1625190 h 1750646"/>
              <a:gd name="connsiteX36" fmla="*/ 1285549 w 1602373"/>
              <a:gd name="connsiteY36" fmla="*/ 1673430 h 1750646"/>
              <a:gd name="connsiteX37" fmla="*/ 1330531 w 1602373"/>
              <a:gd name="connsiteY37" fmla="*/ 1682557 h 1750646"/>
              <a:gd name="connsiteX38" fmla="*/ 1337701 w 1602373"/>
              <a:gd name="connsiteY38" fmla="*/ 1672126 h 1750646"/>
              <a:gd name="connsiteX39" fmla="*/ 1219055 w 1602373"/>
              <a:gd name="connsiteY39" fmla="*/ 1548265 h 1750646"/>
              <a:gd name="connsiteX40" fmla="*/ 1470037 w 1602373"/>
              <a:gd name="connsiteY40" fmla="*/ 1627145 h 1750646"/>
              <a:gd name="connsiteX41" fmla="*/ 1475904 w 1602373"/>
              <a:gd name="connsiteY41" fmla="*/ 1618671 h 1750646"/>
              <a:gd name="connsiteX42" fmla="*/ 1359214 w 1602373"/>
              <a:gd name="connsiteY42" fmla="*/ 1467429 h 1750646"/>
              <a:gd name="connsiteX43" fmla="*/ 1602373 w 1602373"/>
              <a:gd name="connsiteY43" fmla="*/ 1431575 h 1750646"/>
              <a:gd name="connsiteX44" fmla="*/ 434166 w 1602373"/>
              <a:gd name="connsiteY44" fmla="*/ 1384638 h 1750646"/>
              <a:gd name="connsiteX45" fmla="*/ 410046 w 1602373"/>
              <a:gd name="connsiteY45" fmla="*/ 1363777 h 1750646"/>
              <a:gd name="connsiteX46" fmla="*/ 429603 w 1602373"/>
              <a:gd name="connsiteY46" fmla="*/ 1329878 h 1750646"/>
              <a:gd name="connsiteX47" fmla="*/ 454375 w 1602373"/>
              <a:gd name="connsiteY47" fmla="*/ 1364429 h 1750646"/>
              <a:gd name="connsiteX48" fmla="*/ 434166 w 1602373"/>
              <a:gd name="connsiteY48" fmla="*/ 1384638 h 1750646"/>
              <a:gd name="connsiteX49" fmla="*/ 470673 w 1602373"/>
              <a:gd name="connsiteY49" fmla="*/ 1098454 h 1750646"/>
              <a:gd name="connsiteX50" fmla="*/ 449160 w 1602373"/>
              <a:gd name="connsiteY50" fmla="*/ 1067162 h 1750646"/>
              <a:gd name="connsiteX51" fmla="*/ 470673 w 1602373"/>
              <a:gd name="connsiteY51" fmla="*/ 1042390 h 1750646"/>
              <a:gd name="connsiteX52" fmla="*/ 493489 w 1602373"/>
              <a:gd name="connsiteY52" fmla="*/ 1067162 h 1750646"/>
              <a:gd name="connsiteX53" fmla="*/ 470673 w 1602373"/>
              <a:gd name="connsiteY53" fmla="*/ 1098454 h 1750646"/>
              <a:gd name="connsiteX54" fmla="*/ 499356 w 1602373"/>
              <a:gd name="connsiteY54" fmla="*/ 782281 h 1750646"/>
              <a:gd name="connsiteX55" fmla="*/ 521521 w 1602373"/>
              <a:gd name="connsiteY55" fmla="*/ 762072 h 1750646"/>
              <a:gd name="connsiteX56" fmla="*/ 559331 w 1602373"/>
              <a:gd name="connsiteY56" fmla="*/ 782281 h 1750646"/>
              <a:gd name="connsiteX57" fmla="*/ 524780 w 1602373"/>
              <a:gd name="connsiteY57" fmla="*/ 803794 h 1750646"/>
              <a:gd name="connsiteX58" fmla="*/ 499356 w 1602373"/>
              <a:gd name="connsiteY58" fmla="*/ 782281 h 1750646"/>
              <a:gd name="connsiteX59" fmla="*/ 552812 w 1602373"/>
              <a:gd name="connsiteY59" fmla="*/ 1252302 h 1750646"/>
              <a:gd name="connsiteX60" fmla="*/ 526736 w 1602373"/>
              <a:gd name="connsiteY60" fmla="*/ 1228834 h 1750646"/>
              <a:gd name="connsiteX61" fmla="*/ 553464 w 1602373"/>
              <a:gd name="connsiteY61" fmla="*/ 1206669 h 1750646"/>
              <a:gd name="connsiteX62" fmla="*/ 582148 w 1602373"/>
              <a:gd name="connsiteY62" fmla="*/ 1230138 h 1750646"/>
              <a:gd name="connsiteX63" fmla="*/ 552812 w 1602373"/>
              <a:gd name="connsiteY63" fmla="*/ 1252302 h 1750646"/>
              <a:gd name="connsiteX64" fmla="*/ 614743 w 1602373"/>
              <a:gd name="connsiteY64" fmla="*/ 1441353 h 1750646"/>
              <a:gd name="connsiteX65" fmla="*/ 589971 w 1602373"/>
              <a:gd name="connsiteY65" fmla="*/ 1423100 h 1750646"/>
              <a:gd name="connsiteX66" fmla="*/ 612787 w 1602373"/>
              <a:gd name="connsiteY66" fmla="*/ 1397676 h 1750646"/>
              <a:gd name="connsiteX67" fmla="*/ 644079 w 1602373"/>
              <a:gd name="connsiteY67" fmla="*/ 1418537 h 1750646"/>
              <a:gd name="connsiteX68" fmla="*/ 614743 w 1602373"/>
              <a:gd name="connsiteY68" fmla="*/ 1441353 h 1750646"/>
              <a:gd name="connsiteX69" fmla="*/ 684496 w 1602373"/>
              <a:gd name="connsiteY69" fmla="*/ 977852 h 1750646"/>
              <a:gd name="connsiteX70" fmla="*/ 661680 w 1602373"/>
              <a:gd name="connsiteY70" fmla="*/ 1001320 h 1750646"/>
              <a:gd name="connsiteX71" fmla="*/ 641471 w 1602373"/>
              <a:gd name="connsiteY71" fmla="*/ 981111 h 1750646"/>
              <a:gd name="connsiteX72" fmla="*/ 662332 w 1602373"/>
              <a:gd name="connsiteY72" fmla="*/ 943301 h 1750646"/>
              <a:gd name="connsiteX73" fmla="*/ 684496 w 1602373"/>
              <a:gd name="connsiteY73" fmla="*/ 977852 h 1750646"/>
              <a:gd name="connsiteX74" fmla="*/ 681237 w 1602373"/>
              <a:gd name="connsiteY74" fmla="*/ 719699 h 1750646"/>
              <a:gd name="connsiteX75" fmla="*/ 662332 w 1602373"/>
              <a:gd name="connsiteY75" fmla="*/ 685148 h 1750646"/>
              <a:gd name="connsiteX76" fmla="*/ 681889 w 1602373"/>
              <a:gd name="connsiteY76" fmla="*/ 662332 h 1750646"/>
              <a:gd name="connsiteX77" fmla="*/ 704053 w 1602373"/>
              <a:gd name="connsiteY77" fmla="*/ 687756 h 1750646"/>
              <a:gd name="connsiteX78" fmla="*/ 681237 w 1602373"/>
              <a:gd name="connsiteY78" fmla="*/ 719699 h 1750646"/>
              <a:gd name="connsiteX79" fmla="*/ 706009 w 1602373"/>
              <a:gd name="connsiteY79" fmla="*/ 458287 h 1750646"/>
              <a:gd name="connsiteX80" fmla="*/ 683193 w 1602373"/>
              <a:gd name="connsiteY80" fmla="*/ 436122 h 1750646"/>
              <a:gd name="connsiteX81" fmla="*/ 701446 w 1602373"/>
              <a:gd name="connsiteY81" fmla="*/ 401571 h 1750646"/>
              <a:gd name="connsiteX82" fmla="*/ 728174 w 1602373"/>
              <a:gd name="connsiteY82" fmla="*/ 436774 h 1750646"/>
              <a:gd name="connsiteX83" fmla="*/ 706009 w 1602373"/>
              <a:gd name="connsiteY83" fmla="*/ 458287 h 1750646"/>
              <a:gd name="connsiteX84" fmla="*/ 1031960 w 1602373"/>
              <a:gd name="connsiteY84" fmla="*/ 837693 h 1750646"/>
              <a:gd name="connsiteX85" fmla="*/ 1060643 w 1602373"/>
              <a:gd name="connsiteY85" fmla="*/ 853991 h 1750646"/>
              <a:gd name="connsiteX86" fmla="*/ 1059992 w 1602373"/>
              <a:gd name="connsiteY86" fmla="*/ 865725 h 1750646"/>
              <a:gd name="connsiteX87" fmla="*/ 1030656 w 1602373"/>
              <a:gd name="connsiteY87" fmla="*/ 881370 h 1750646"/>
              <a:gd name="connsiteX88" fmla="*/ 1010447 w 1602373"/>
              <a:gd name="connsiteY88" fmla="*/ 854642 h 1750646"/>
              <a:gd name="connsiteX89" fmla="*/ 1031960 w 1602373"/>
              <a:gd name="connsiteY89" fmla="*/ 837693 h 1750646"/>
              <a:gd name="connsiteX90" fmla="*/ 887238 w 1602373"/>
              <a:gd name="connsiteY90" fmla="*/ 398312 h 1750646"/>
              <a:gd name="connsiteX91" fmla="*/ 900276 w 1602373"/>
              <a:gd name="connsiteY91" fmla="*/ 398964 h 1750646"/>
              <a:gd name="connsiteX92" fmla="*/ 913966 w 1602373"/>
              <a:gd name="connsiteY92" fmla="*/ 426995 h 1750646"/>
              <a:gd name="connsiteX93" fmla="*/ 893757 w 1602373"/>
              <a:gd name="connsiteY93" fmla="*/ 446552 h 1750646"/>
              <a:gd name="connsiteX94" fmla="*/ 871592 w 1602373"/>
              <a:gd name="connsiteY94" fmla="*/ 425040 h 1750646"/>
              <a:gd name="connsiteX95" fmla="*/ 887238 w 1602373"/>
              <a:gd name="connsiteY95" fmla="*/ 398312 h 1750646"/>
              <a:gd name="connsiteX96" fmla="*/ 826611 w 1602373"/>
              <a:gd name="connsiteY96" fmla="*/ 224254 h 1750646"/>
              <a:gd name="connsiteX97" fmla="*/ 847472 w 1602373"/>
              <a:gd name="connsiteY97" fmla="*/ 261412 h 1750646"/>
              <a:gd name="connsiteX98" fmla="*/ 825959 w 1602373"/>
              <a:gd name="connsiteY98" fmla="*/ 280969 h 1750646"/>
              <a:gd name="connsiteX99" fmla="*/ 801838 w 1602373"/>
              <a:gd name="connsiteY99" fmla="*/ 259457 h 1750646"/>
              <a:gd name="connsiteX100" fmla="*/ 826611 w 1602373"/>
              <a:gd name="connsiteY100" fmla="*/ 224254 h 1750646"/>
              <a:gd name="connsiteX101" fmla="*/ 822048 w 1602373"/>
              <a:gd name="connsiteY101" fmla="*/ 548249 h 1750646"/>
              <a:gd name="connsiteX102" fmla="*/ 854643 w 1602373"/>
              <a:gd name="connsiteY102" fmla="*/ 570414 h 1750646"/>
              <a:gd name="connsiteX103" fmla="*/ 817484 w 1602373"/>
              <a:gd name="connsiteY103" fmla="*/ 591274 h 1750646"/>
              <a:gd name="connsiteX104" fmla="*/ 799231 w 1602373"/>
              <a:gd name="connsiteY104" fmla="*/ 569110 h 1750646"/>
              <a:gd name="connsiteX105" fmla="*/ 822048 w 1602373"/>
              <a:gd name="connsiteY105" fmla="*/ 548249 h 1750646"/>
              <a:gd name="connsiteX106" fmla="*/ 788800 w 1602373"/>
              <a:gd name="connsiteY106" fmla="*/ 842256 h 1750646"/>
              <a:gd name="connsiteX107" fmla="*/ 826611 w 1602373"/>
              <a:gd name="connsiteY107" fmla="*/ 859858 h 1750646"/>
              <a:gd name="connsiteX108" fmla="*/ 795319 w 1602373"/>
              <a:gd name="connsiteY108" fmla="*/ 886586 h 1750646"/>
              <a:gd name="connsiteX109" fmla="*/ 767288 w 1602373"/>
              <a:gd name="connsiteY109" fmla="*/ 865073 h 1750646"/>
              <a:gd name="connsiteX110" fmla="*/ 788800 w 1602373"/>
              <a:gd name="connsiteY110" fmla="*/ 842256 h 1750646"/>
              <a:gd name="connsiteX111" fmla="*/ 801187 w 1602373"/>
              <a:gd name="connsiteY111" fmla="*/ 1179941 h 1750646"/>
              <a:gd name="connsiteX112" fmla="*/ 777718 w 1602373"/>
              <a:gd name="connsiteY112" fmla="*/ 1159732 h 1750646"/>
              <a:gd name="connsiteX113" fmla="*/ 802491 w 1602373"/>
              <a:gd name="connsiteY113" fmla="*/ 1123226 h 1750646"/>
              <a:gd name="connsiteX114" fmla="*/ 821396 w 1602373"/>
              <a:gd name="connsiteY114" fmla="*/ 1158428 h 1750646"/>
              <a:gd name="connsiteX115" fmla="*/ 801187 w 1602373"/>
              <a:gd name="connsiteY115" fmla="*/ 1179941 h 1750646"/>
              <a:gd name="connsiteX116" fmla="*/ 841605 w 1602373"/>
              <a:gd name="connsiteY116" fmla="*/ 1389853 h 1750646"/>
              <a:gd name="connsiteX117" fmla="*/ 819440 w 1602373"/>
              <a:gd name="connsiteY117" fmla="*/ 1369644 h 1750646"/>
              <a:gd name="connsiteX118" fmla="*/ 844864 w 1602373"/>
              <a:gd name="connsiteY118" fmla="*/ 1348132 h 1750646"/>
              <a:gd name="connsiteX119" fmla="*/ 875503 w 1602373"/>
              <a:gd name="connsiteY119" fmla="*/ 1373556 h 1750646"/>
              <a:gd name="connsiteX120" fmla="*/ 841605 w 1602373"/>
              <a:gd name="connsiteY120" fmla="*/ 1389853 h 1750646"/>
              <a:gd name="connsiteX121" fmla="*/ 893105 w 1602373"/>
              <a:gd name="connsiteY121" fmla="*/ 770547 h 1750646"/>
              <a:gd name="connsiteX122" fmla="*/ 878763 w 1602373"/>
              <a:gd name="connsiteY122" fmla="*/ 762072 h 1750646"/>
              <a:gd name="connsiteX123" fmla="*/ 865073 w 1602373"/>
              <a:gd name="connsiteY123" fmla="*/ 749686 h 1750646"/>
              <a:gd name="connsiteX124" fmla="*/ 865073 w 1602373"/>
              <a:gd name="connsiteY124" fmla="*/ 749686 h 1750646"/>
              <a:gd name="connsiteX125" fmla="*/ 865073 w 1602373"/>
              <a:gd name="connsiteY125" fmla="*/ 749686 h 1750646"/>
              <a:gd name="connsiteX126" fmla="*/ 873548 w 1602373"/>
              <a:gd name="connsiteY126" fmla="*/ 737952 h 1750646"/>
              <a:gd name="connsiteX127" fmla="*/ 888541 w 1602373"/>
              <a:gd name="connsiteY127" fmla="*/ 724262 h 1750646"/>
              <a:gd name="connsiteX128" fmla="*/ 923744 w 1602373"/>
              <a:gd name="connsiteY128" fmla="*/ 747079 h 1750646"/>
              <a:gd name="connsiteX129" fmla="*/ 893105 w 1602373"/>
              <a:gd name="connsiteY129" fmla="*/ 770547 h 1750646"/>
              <a:gd name="connsiteX130" fmla="*/ 938738 w 1602373"/>
              <a:gd name="connsiteY130" fmla="*/ 1056080 h 1750646"/>
              <a:gd name="connsiteX131" fmla="*/ 913314 w 1602373"/>
              <a:gd name="connsiteY131" fmla="*/ 1027396 h 1750646"/>
              <a:gd name="connsiteX132" fmla="*/ 921136 w 1602373"/>
              <a:gd name="connsiteY132" fmla="*/ 1013054 h 1750646"/>
              <a:gd name="connsiteX133" fmla="*/ 933523 w 1602373"/>
              <a:gd name="connsiteY133" fmla="*/ 999365 h 1750646"/>
              <a:gd name="connsiteX134" fmla="*/ 933523 w 1602373"/>
              <a:gd name="connsiteY134" fmla="*/ 999365 h 1750646"/>
              <a:gd name="connsiteX135" fmla="*/ 933523 w 1602373"/>
              <a:gd name="connsiteY135" fmla="*/ 999365 h 1750646"/>
              <a:gd name="connsiteX136" fmla="*/ 943953 w 1602373"/>
              <a:gd name="connsiteY136" fmla="*/ 1008491 h 1750646"/>
              <a:gd name="connsiteX137" fmla="*/ 957643 w 1602373"/>
              <a:gd name="connsiteY137" fmla="*/ 1024789 h 1750646"/>
              <a:gd name="connsiteX138" fmla="*/ 938738 w 1602373"/>
              <a:gd name="connsiteY138" fmla="*/ 1056080 h 1750646"/>
              <a:gd name="connsiteX139" fmla="*/ 981111 w 1602373"/>
              <a:gd name="connsiteY139" fmla="*/ 664939 h 1750646"/>
              <a:gd name="connsiteX140" fmla="*/ 961554 w 1602373"/>
              <a:gd name="connsiteY140" fmla="*/ 639515 h 1750646"/>
              <a:gd name="connsiteX141" fmla="*/ 983067 w 1602373"/>
              <a:gd name="connsiteY141" fmla="*/ 620610 h 1750646"/>
              <a:gd name="connsiteX142" fmla="*/ 1009795 w 1602373"/>
              <a:gd name="connsiteY142" fmla="*/ 637559 h 1750646"/>
              <a:gd name="connsiteX143" fmla="*/ 1009143 w 1602373"/>
              <a:gd name="connsiteY143" fmla="*/ 649945 h 1750646"/>
              <a:gd name="connsiteX144" fmla="*/ 981111 w 1602373"/>
              <a:gd name="connsiteY144" fmla="*/ 664939 h 1750646"/>
              <a:gd name="connsiteX145" fmla="*/ 1010447 w 1602373"/>
              <a:gd name="connsiteY145" fmla="*/ 1504588 h 1750646"/>
              <a:gd name="connsiteX146" fmla="*/ 985675 w 1602373"/>
              <a:gd name="connsiteY146" fmla="*/ 1475904 h 1750646"/>
              <a:gd name="connsiteX147" fmla="*/ 1005883 w 1602373"/>
              <a:gd name="connsiteY147" fmla="*/ 1447872 h 1750646"/>
              <a:gd name="connsiteX148" fmla="*/ 1029352 w 1602373"/>
              <a:gd name="connsiteY148" fmla="*/ 1472645 h 1750646"/>
              <a:gd name="connsiteX149" fmla="*/ 1010447 w 1602373"/>
              <a:gd name="connsiteY149" fmla="*/ 1504588 h 1750646"/>
              <a:gd name="connsiteX150" fmla="*/ 1035871 w 1602373"/>
              <a:gd name="connsiteY150" fmla="*/ 1252302 h 1750646"/>
              <a:gd name="connsiteX151" fmla="*/ 1009143 w 1602373"/>
              <a:gd name="connsiteY151" fmla="*/ 1229486 h 1750646"/>
              <a:gd name="connsiteX152" fmla="*/ 1035219 w 1602373"/>
              <a:gd name="connsiteY152" fmla="*/ 1206669 h 1750646"/>
              <a:gd name="connsiteX153" fmla="*/ 1063903 w 1602373"/>
              <a:gd name="connsiteY153" fmla="*/ 1229486 h 1750646"/>
              <a:gd name="connsiteX154" fmla="*/ 1035871 w 1602373"/>
              <a:gd name="connsiteY154" fmla="*/ 1252302 h 1750646"/>
              <a:gd name="connsiteX155" fmla="*/ 1140175 w 1602373"/>
              <a:gd name="connsiteY155" fmla="*/ 1063903 h 1750646"/>
              <a:gd name="connsiteX156" fmla="*/ 1161036 w 1602373"/>
              <a:gd name="connsiteY156" fmla="*/ 1043694 h 1750646"/>
              <a:gd name="connsiteX157" fmla="*/ 1197543 w 1602373"/>
              <a:gd name="connsiteY157" fmla="*/ 1061947 h 1750646"/>
              <a:gd name="connsiteX158" fmla="*/ 1159732 w 1602373"/>
              <a:gd name="connsiteY158" fmla="*/ 1085415 h 1750646"/>
              <a:gd name="connsiteX159" fmla="*/ 1140175 w 1602373"/>
              <a:gd name="connsiteY159" fmla="*/ 1063903 h 1750646"/>
              <a:gd name="connsiteX160" fmla="*/ 1187764 w 1602373"/>
              <a:gd name="connsiteY160" fmla="*/ 1428967 h 1750646"/>
              <a:gd name="connsiteX161" fmla="*/ 1166251 w 1602373"/>
              <a:gd name="connsiteY161" fmla="*/ 1409410 h 1750646"/>
              <a:gd name="connsiteX162" fmla="*/ 1183853 w 1602373"/>
              <a:gd name="connsiteY162" fmla="*/ 1385290 h 1750646"/>
              <a:gd name="connsiteX163" fmla="*/ 1221663 w 1602373"/>
              <a:gd name="connsiteY163" fmla="*/ 1407455 h 1750646"/>
              <a:gd name="connsiteX164" fmla="*/ 1187764 w 1602373"/>
              <a:gd name="connsiteY164" fmla="*/ 1428967 h 175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602373" h="1750646">
                <a:moveTo>
                  <a:pt x="1602373" y="1431575"/>
                </a:moveTo>
                <a:cubicBezTo>
                  <a:pt x="1532620" y="1399632"/>
                  <a:pt x="1462214" y="1375511"/>
                  <a:pt x="1395069" y="1344220"/>
                </a:cubicBezTo>
                <a:cubicBezTo>
                  <a:pt x="1327271" y="1312277"/>
                  <a:pt x="1272511" y="1262733"/>
                  <a:pt x="1222967" y="1197542"/>
                </a:cubicBezTo>
                <a:cubicBezTo>
                  <a:pt x="1325967" y="1228182"/>
                  <a:pt x="1422449" y="1250998"/>
                  <a:pt x="1524797" y="1243827"/>
                </a:cubicBezTo>
                <a:cubicBezTo>
                  <a:pt x="1348784" y="1159732"/>
                  <a:pt x="1224270" y="1024137"/>
                  <a:pt x="1118011" y="857902"/>
                </a:cubicBezTo>
                <a:cubicBezTo>
                  <a:pt x="1220359" y="892453"/>
                  <a:pt x="1316189" y="925048"/>
                  <a:pt x="1419189" y="891801"/>
                </a:cubicBezTo>
                <a:cubicBezTo>
                  <a:pt x="1256214" y="790104"/>
                  <a:pt x="1118011" y="665591"/>
                  <a:pt x="998713" y="508483"/>
                </a:cubicBezTo>
                <a:cubicBezTo>
                  <a:pt x="1078245" y="509787"/>
                  <a:pt x="1149954" y="536515"/>
                  <a:pt x="1223619" y="502616"/>
                </a:cubicBezTo>
                <a:cubicBezTo>
                  <a:pt x="1017618" y="395052"/>
                  <a:pt x="902231" y="214475"/>
                  <a:pt x="814876" y="0"/>
                </a:cubicBezTo>
                <a:cubicBezTo>
                  <a:pt x="808357" y="16949"/>
                  <a:pt x="805098" y="22817"/>
                  <a:pt x="803794" y="28684"/>
                </a:cubicBezTo>
                <a:cubicBezTo>
                  <a:pt x="789453" y="113431"/>
                  <a:pt x="760769" y="192311"/>
                  <a:pt x="713180" y="263368"/>
                </a:cubicBezTo>
                <a:cubicBezTo>
                  <a:pt x="644730" y="365065"/>
                  <a:pt x="558679" y="442641"/>
                  <a:pt x="426995" y="448508"/>
                </a:cubicBezTo>
                <a:cubicBezTo>
                  <a:pt x="421128" y="448508"/>
                  <a:pt x="415913" y="453071"/>
                  <a:pt x="410698" y="455027"/>
                </a:cubicBezTo>
                <a:cubicBezTo>
                  <a:pt x="410046" y="458287"/>
                  <a:pt x="408742" y="462198"/>
                  <a:pt x="408090" y="465457"/>
                </a:cubicBezTo>
                <a:cubicBezTo>
                  <a:pt x="449812" y="480451"/>
                  <a:pt x="490882" y="501312"/>
                  <a:pt x="533907" y="509135"/>
                </a:cubicBezTo>
                <a:cubicBezTo>
                  <a:pt x="577585" y="516958"/>
                  <a:pt x="623218" y="511090"/>
                  <a:pt x="669503" y="511090"/>
                </a:cubicBezTo>
                <a:cubicBezTo>
                  <a:pt x="546945" y="668851"/>
                  <a:pt x="398312" y="781629"/>
                  <a:pt x="194919" y="813573"/>
                </a:cubicBezTo>
                <a:cubicBezTo>
                  <a:pt x="275102" y="870940"/>
                  <a:pt x="361153" y="902883"/>
                  <a:pt x="460242" y="900275"/>
                </a:cubicBezTo>
                <a:cubicBezTo>
                  <a:pt x="373540" y="1033915"/>
                  <a:pt x="250330" y="1108884"/>
                  <a:pt x="103652" y="1155169"/>
                </a:cubicBezTo>
                <a:cubicBezTo>
                  <a:pt x="210564" y="1216448"/>
                  <a:pt x="322691" y="1199498"/>
                  <a:pt x="437426" y="1189720"/>
                </a:cubicBezTo>
                <a:cubicBezTo>
                  <a:pt x="410698" y="1230789"/>
                  <a:pt x="384622" y="1271207"/>
                  <a:pt x="352027" y="1304454"/>
                </a:cubicBezTo>
                <a:cubicBezTo>
                  <a:pt x="264672" y="1393113"/>
                  <a:pt x="153849" y="1438094"/>
                  <a:pt x="35855" y="1470037"/>
                </a:cubicBezTo>
                <a:cubicBezTo>
                  <a:pt x="23468" y="1473297"/>
                  <a:pt x="11734" y="1478512"/>
                  <a:pt x="0" y="1483075"/>
                </a:cubicBezTo>
                <a:cubicBezTo>
                  <a:pt x="652" y="1486335"/>
                  <a:pt x="1304" y="1489594"/>
                  <a:pt x="1956" y="1492854"/>
                </a:cubicBezTo>
                <a:cubicBezTo>
                  <a:pt x="119298" y="1520885"/>
                  <a:pt x="235988" y="1503936"/>
                  <a:pt x="357894" y="1482423"/>
                </a:cubicBezTo>
                <a:cubicBezTo>
                  <a:pt x="285533" y="1537183"/>
                  <a:pt x="224906" y="1594550"/>
                  <a:pt x="187096" y="1673430"/>
                </a:cubicBezTo>
                <a:cubicBezTo>
                  <a:pt x="296615" y="1616715"/>
                  <a:pt x="409394" y="1571082"/>
                  <a:pt x="532603" y="1540442"/>
                </a:cubicBezTo>
                <a:cubicBezTo>
                  <a:pt x="492837" y="1588683"/>
                  <a:pt x="457635" y="1634316"/>
                  <a:pt x="441989" y="1702766"/>
                </a:cubicBezTo>
                <a:cubicBezTo>
                  <a:pt x="458287" y="1691683"/>
                  <a:pt x="466761" y="1686468"/>
                  <a:pt x="474584" y="1680601"/>
                </a:cubicBezTo>
                <a:cubicBezTo>
                  <a:pt x="527388" y="1643443"/>
                  <a:pt x="583452" y="1614107"/>
                  <a:pt x="647990" y="1601721"/>
                </a:cubicBezTo>
                <a:cubicBezTo>
                  <a:pt x="675370" y="1596506"/>
                  <a:pt x="691667" y="1597810"/>
                  <a:pt x="693623" y="1631057"/>
                </a:cubicBezTo>
                <a:cubicBezTo>
                  <a:pt x="694927" y="1657785"/>
                  <a:pt x="702098" y="1684513"/>
                  <a:pt x="704053" y="1711892"/>
                </a:cubicBezTo>
                <a:cubicBezTo>
                  <a:pt x="705357" y="1732101"/>
                  <a:pt x="709269" y="1743836"/>
                  <a:pt x="734041" y="1743836"/>
                </a:cubicBezTo>
                <a:cubicBezTo>
                  <a:pt x="779674" y="1743836"/>
                  <a:pt x="825307" y="1747747"/>
                  <a:pt x="870288" y="1749703"/>
                </a:cubicBezTo>
                <a:cubicBezTo>
                  <a:pt x="964162" y="1752962"/>
                  <a:pt x="965466" y="1752962"/>
                  <a:pt x="967422" y="1659088"/>
                </a:cubicBezTo>
                <a:cubicBezTo>
                  <a:pt x="968073" y="1631709"/>
                  <a:pt x="977852" y="1620626"/>
                  <a:pt x="1003928" y="1625190"/>
                </a:cubicBezTo>
                <a:cubicBezTo>
                  <a:pt x="1097802" y="1641487"/>
                  <a:pt x="1191675" y="1657133"/>
                  <a:pt x="1285549" y="1673430"/>
                </a:cubicBezTo>
                <a:cubicBezTo>
                  <a:pt x="1300543" y="1676038"/>
                  <a:pt x="1315537" y="1679297"/>
                  <a:pt x="1330531" y="1682557"/>
                </a:cubicBezTo>
                <a:cubicBezTo>
                  <a:pt x="1333138" y="1679297"/>
                  <a:pt x="1335094" y="1675386"/>
                  <a:pt x="1337701" y="1672126"/>
                </a:cubicBezTo>
                <a:cubicBezTo>
                  <a:pt x="1297936" y="1631057"/>
                  <a:pt x="1258821" y="1589987"/>
                  <a:pt x="1219055" y="1548265"/>
                </a:cubicBezTo>
                <a:cubicBezTo>
                  <a:pt x="1310974" y="1548265"/>
                  <a:pt x="1389202" y="1591943"/>
                  <a:pt x="1470037" y="1627145"/>
                </a:cubicBezTo>
                <a:cubicBezTo>
                  <a:pt x="1471993" y="1624538"/>
                  <a:pt x="1473949" y="1621278"/>
                  <a:pt x="1475904" y="1618671"/>
                </a:cubicBezTo>
                <a:cubicBezTo>
                  <a:pt x="1438094" y="1569778"/>
                  <a:pt x="1400936" y="1521537"/>
                  <a:pt x="1359214" y="1467429"/>
                </a:cubicBezTo>
                <a:cubicBezTo>
                  <a:pt x="1449828" y="1483075"/>
                  <a:pt x="1526753" y="1462866"/>
                  <a:pt x="1602373" y="1431575"/>
                </a:cubicBezTo>
                <a:close/>
                <a:moveTo>
                  <a:pt x="434166" y="1384638"/>
                </a:moveTo>
                <a:cubicBezTo>
                  <a:pt x="425040" y="1383334"/>
                  <a:pt x="413306" y="1372904"/>
                  <a:pt x="410046" y="1363777"/>
                </a:cubicBezTo>
                <a:cubicBezTo>
                  <a:pt x="408090" y="1357910"/>
                  <a:pt x="419173" y="1347480"/>
                  <a:pt x="429603" y="1329878"/>
                </a:cubicBezTo>
                <a:cubicBezTo>
                  <a:pt x="442641" y="1346828"/>
                  <a:pt x="453723" y="1355303"/>
                  <a:pt x="454375" y="1364429"/>
                </a:cubicBezTo>
                <a:cubicBezTo>
                  <a:pt x="455027" y="1370948"/>
                  <a:pt x="440685" y="1385290"/>
                  <a:pt x="434166" y="1384638"/>
                </a:cubicBezTo>
                <a:close/>
                <a:moveTo>
                  <a:pt x="470673" y="1098454"/>
                </a:moveTo>
                <a:cubicBezTo>
                  <a:pt x="459590" y="1082808"/>
                  <a:pt x="447856" y="1073681"/>
                  <a:pt x="449160" y="1067162"/>
                </a:cubicBezTo>
                <a:cubicBezTo>
                  <a:pt x="451116" y="1058036"/>
                  <a:pt x="462850" y="1050865"/>
                  <a:pt x="470673" y="1042390"/>
                </a:cubicBezTo>
                <a:cubicBezTo>
                  <a:pt x="478496" y="1050213"/>
                  <a:pt x="490882" y="1057384"/>
                  <a:pt x="493489" y="1067162"/>
                </a:cubicBezTo>
                <a:cubicBezTo>
                  <a:pt x="494793" y="1073029"/>
                  <a:pt x="482407" y="1082808"/>
                  <a:pt x="470673" y="1098454"/>
                </a:cubicBezTo>
                <a:close/>
                <a:moveTo>
                  <a:pt x="499356" y="782281"/>
                </a:moveTo>
                <a:cubicBezTo>
                  <a:pt x="506527" y="775110"/>
                  <a:pt x="513698" y="762724"/>
                  <a:pt x="521521" y="762072"/>
                </a:cubicBezTo>
                <a:cubicBezTo>
                  <a:pt x="530648" y="761421"/>
                  <a:pt x="540426" y="771851"/>
                  <a:pt x="559331" y="782281"/>
                </a:cubicBezTo>
                <a:cubicBezTo>
                  <a:pt x="541730" y="794016"/>
                  <a:pt x="531951" y="805750"/>
                  <a:pt x="524780" y="803794"/>
                </a:cubicBezTo>
                <a:cubicBezTo>
                  <a:pt x="515002" y="801838"/>
                  <a:pt x="507831" y="790104"/>
                  <a:pt x="499356" y="782281"/>
                </a:cubicBezTo>
                <a:close/>
                <a:moveTo>
                  <a:pt x="552812" y="1252302"/>
                </a:moveTo>
                <a:cubicBezTo>
                  <a:pt x="543034" y="1249695"/>
                  <a:pt x="535211" y="1237308"/>
                  <a:pt x="526736" y="1228834"/>
                </a:cubicBezTo>
                <a:cubicBezTo>
                  <a:pt x="535211" y="1221011"/>
                  <a:pt x="543034" y="1208625"/>
                  <a:pt x="553464" y="1206669"/>
                </a:cubicBezTo>
                <a:cubicBezTo>
                  <a:pt x="559983" y="1205365"/>
                  <a:pt x="569110" y="1219055"/>
                  <a:pt x="582148" y="1230138"/>
                </a:cubicBezTo>
                <a:cubicBezTo>
                  <a:pt x="569110" y="1240568"/>
                  <a:pt x="558679" y="1253606"/>
                  <a:pt x="552812" y="1252302"/>
                </a:cubicBezTo>
                <a:close/>
                <a:moveTo>
                  <a:pt x="614743" y="1441353"/>
                </a:moveTo>
                <a:cubicBezTo>
                  <a:pt x="606268" y="1440702"/>
                  <a:pt x="598445" y="1429619"/>
                  <a:pt x="589971" y="1423100"/>
                </a:cubicBezTo>
                <a:cubicBezTo>
                  <a:pt x="597142" y="1413974"/>
                  <a:pt x="603009" y="1401588"/>
                  <a:pt x="612787" y="1397676"/>
                </a:cubicBezTo>
                <a:cubicBezTo>
                  <a:pt x="617351" y="1395720"/>
                  <a:pt x="629085" y="1408107"/>
                  <a:pt x="644079" y="1418537"/>
                </a:cubicBezTo>
                <a:cubicBezTo>
                  <a:pt x="629737" y="1430271"/>
                  <a:pt x="621914" y="1442005"/>
                  <a:pt x="614743" y="1441353"/>
                </a:cubicBezTo>
                <a:close/>
                <a:moveTo>
                  <a:pt x="684496" y="977852"/>
                </a:moveTo>
                <a:cubicBezTo>
                  <a:pt x="681889" y="987630"/>
                  <a:pt x="670806" y="998061"/>
                  <a:pt x="661680" y="1001320"/>
                </a:cubicBezTo>
                <a:cubicBezTo>
                  <a:pt x="657117" y="1002624"/>
                  <a:pt x="641471" y="988934"/>
                  <a:pt x="641471" y="981111"/>
                </a:cubicBezTo>
                <a:cubicBezTo>
                  <a:pt x="640819" y="971985"/>
                  <a:pt x="651249" y="962206"/>
                  <a:pt x="662332" y="943301"/>
                </a:cubicBezTo>
                <a:cubicBezTo>
                  <a:pt x="674066" y="961554"/>
                  <a:pt x="685800" y="971333"/>
                  <a:pt x="684496" y="977852"/>
                </a:cubicBezTo>
                <a:close/>
                <a:moveTo>
                  <a:pt x="681237" y="719699"/>
                </a:moveTo>
                <a:cubicBezTo>
                  <a:pt x="671458" y="702749"/>
                  <a:pt x="661680" y="692971"/>
                  <a:pt x="662332" y="685148"/>
                </a:cubicBezTo>
                <a:cubicBezTo>
                  <a:pt x="663636" y="676673"/>
                  <a:pt x="675370" y="670154"/>
                  <a:pt x="681889" y="662332"/>
                </a:cubicBezTo>
                <a:cubicBezTo>
                  <a:pt x="689712" y="670806"/>
                  <a:pt x="702098" y="677977"/>
                  <a:pt x="704053" y="687756"/>
                </a:cubicBezTo>
                <a:cubicBezTo>
                  <a:pt x="706009" y="694275"/>
                  <a:pt x="693623" y="704053"/>
                  <a:pt x="681237" y="719699"/>
                </a:cubicBezTo>
                <a:close/>
                <a:moveTo>
                  <a:pt x="706009" y="458287"/>
                </a:moveTo>
                <a:cubicBezTo>
                  <a:pt x="697534" y="457635"/>
                  <a:pt x="685148" y="445900"/>
                  <a:pt x="683193" y="436122"/>
                </a:cubicBezTo>
                <a:cubicBezTo>
                  <a:pt x="681237" y="428951"/>
                  <a:pt x="691667" y="418521"/>
                  <a:pt x="701446" y="401571"/>
                </a:cubicBezTo>
                <a:cubicBezTo>
                  <a:pt x="714484" y="417869"/>
                  <a:pt x="726870" y="426995"/>
                  <a:pt x="728174" y="436774"/>
                </a:cubicBezTo>
                <a:cubicBezTo>
                  <a:pt x="728174" y="443945"/>
                  <a:pt x="713180" y="458938"/>
                  <a:pt x="706009" y="458287"/>
                </a:cubicBezTo>
                <a:close/>
                <a:moveTo>
                  <a:pt x="1031960" y="837693"/>
                </a:moveTo>
                <a:cubicBezTo>
                  <a:pt x="1041738" y="838345"/>
                  <a:pt x="1050865" y="848123"/>
                  <a:pt x="1060643" y="853991"/>
                </a:cubicBezTo>
                <a:cubicBezTo>
                  <a:pt x="1060643" y="857902"/>
                  <a:pt x="1060643" y="861813"/>
                  <a:pt x="1059992" y="865725"/>
                </a:cubicBezTo>
                <a:cubicBezTo>
                  <a:pt x="1050213" y="871592"/>
                  <a:pt x="1038479" y="883326"/>
                  <a:pt x="1030656" y="881370"/>
                </a:cubicBezTo>
                <a:cubicBezTo>
                  <a:pt x="1021529" y="879415"/>
                  <a:pt x="1013706" y="865073"/>
                  <a:pt x="1010447" y="854642"/>
                </a:cubicBezTo>
                <a:cubicBezTo>
                  <a:pt x="1009795" y="851383"/>
                  <a:pt x="1024789" y="837041"/>
                  <a:pt x="1031960" y="837693"/>
                </a:cubicBezTo>
                <a:close/>
                <a:moveTo>
                  <a:pt x="887238" y="398312"/>
                </a:moveTo>
                <a:cubicBezTo>
                  <a:pt x="891801" y="398312"/>
                  <a:pt x="896364" y="398312"/>
                  <a:pt x="900276" y="398964"/>
                </a:cubicBezTo>
                <a:cubicBezTo>
                  <a:pt x="905491" y="408090"/>
                  <a:pt x="914617" y="417869"/>
                  <a:pt x="913966" y="426995"/>
                </a:cubicBezTo>
                <a:cubicBezTo>
                  <a:pt x="913314" y="434818"/>
                  <a:pt x="898972" y="447856"/>
                  <a:pt x="893757" y="446552"/>
                </a:cubicBezTo>
                <a:cubicBezTo>
                  <a:pt x="884630" y="444597"/>
                  <a:pt x="872896" y="433514"/>
                  <a:pt x="871592" y="425040"/>
                </a:cubicBezTo>
                <a:cubicBezTo>
                  <a:pt x="870288" y="416565"/>
                  <a:pt x="882022" y="406786"/>
                  <a:pt x="887238" y="398312"/>
                </a:cubicBezTo>
                <a:close/>
                <a:moveTo>
                  <a:pt x="826611" y="224254"/>
                </a:moveTo>
                <a:cubicBezTo>
                  <a:pt x="837041" y="241855"/>
                  <a:pt x="847472" y="251634"/>
                  <a:pt x="847472" y="261412"/>
                </a:cubicBezTo>
                <a:cubicBezTo>
                  <a:pt x="847472" y="268583"/>
                  <a:pt x="832478" y="282273"/>
                  <a:pt x="825959" y="280969"/>
                </a:cubicBezTo>
                <a:cubicBezTo>
                  <a:pt x="816180" y="279014"/>
                  <a:pt x="801838" y="267279"/>
                  <a:pt x="801838" y="259457"/>
                </a:cubicBezTo>
                <a:cubicBezTo>
                  <a:pt x="801838" y="250330"/>
                  <a:pt x="814225" y="240552"/>
                  <a:pt x="826611" y="224254"/>
                </a:cubicBezTo>
                <a:close/>
                <a:moveTo>
                  <a:pt x="822048" y="548249"/>
                </a:moveTo>
                <a:cubicBezTo>
                  <a:pt x="829218" y="546945"/>
                  <a:pt x="838345" y="558679"/>
                  <a:pt x="854643" y="570414"/>
                </a:cubicBezTo>
                <a:cubicBezTo>
                  <a:pt x="836389" y="581496"/>
                  <a:pt x="826611" y="591274"/>
                  <a:pt x="817484" y="591274"/>
                </a:cubicBezTo>
                <a:cubicBezTo>
                  <a:pt x="810313" y="590622"/>
                  <a:pt x="797927" y="575629"/>
                  <a:pt x="799231" y="569110"/>
                </a:cubicBezTo>
                <a:cubicBezTo>
                  <a:pt x="801187" y="559983"/>
                  <a:pt x="812921" y="549553"/>
                  <a:pt x="822048" y="548249"/>
                </a:cubicBezTo>
                <a:close/>
                <a:moveTo>
                  <a:pt x="788800" y="842256"/>
                </a:moveTo>
                <a:cubicBezTo>
                  <a:pt x="797927" y="840953"/>
                  <a:pt x="808357" y="850731"/>
                  <a:pt x="826611" y="859858"/>
                </a:cubicBezTo>
                <a:cubicBezTo>
                  <a:pt x="810965" y="873548"/>
                  <a:pt x="801838" y="887889"/>
                  <a:pt x="795319" y="886586"/>
                </a:cubicBezTo>
                <a:cubicBezTo>
                  <a:pt x="784889" y="884630"/>
                  <a:pt x="776415" y="872896"/>
                  <a:pt x="767288" y="865073"/>
                </a:cubicBezTo>
                <a:cubicBezTo>
                  <a:pt x="774459" y="857250"/>
                  <a:pt x="780326" y="843560"/>
                  <a:pt x="788800" y="842256"/>
                </a:cubicBezTo>
                <a:close/>
                <a:moveTo>
                  <a:pt x="801187" y="1179941"/>
                </a:moveTo>
                <a:cubicBezTo>
                  <a:pt x="792060" y="1178637"/>
                  <a:pt x="777718" y="1166903"/>
                  <a:pt x="777718" y="1159732"/>
                </a:cubicBezTo>
                <a:cubicBezTo>
                  <a:pt x="777718" y="1150606"/>
                  <a:pt x="789453" y="1140827"/>
                  <a:pt x="802491" y="1123226"/>
                </a:cubicBezTo>
                <a:cubicBezTo>
                  <a:pt x="812269" y="1140827"/>
                  <a:pt x="822699" y="1149954"/>
                  <a:pt x="821396" y="1158428"/>
                </a:cubicBezTo>
                <a:cubicBezTo>
                  <a:pt x="820092" y="1166903"/>
                  <a:pt x="807054" y="1181245"/>
                  <a:pt x="801187" y="1179941"/>
                </a:cubicBezTo>
                <a:close/>
                <a:moveTo>
                  <a:pt x="841605" y="1389853"/>
                </a:moveTo>
                <a:cubicBezTo>
                  <a:pt x="833130" y="1388550"/>
                  <a:pt x="826611" y="1376815"/>
                  <a:pt x="819440" y="1369644"/>
                </a:cubicBezTo>
                <a:cubicBezTo>
                  <a:pt x="827915" y="1361822"/>
                  <a:pt x="835737" y="1349435"/>
                  <a:pt x="844864" y="1348132"/>
                </a:cubicBezTo>
                <a:cubicBezTo>
                  <a:pt x="852035" y="1347480"/>
                  <a:pt x="861162" y="1360518"/>
                  <a:pt x="875503" y="1373556"/>
                </a:cubicBezTo>
                <a:cubicBezTo>
                  <a:pt x="859858" y="1382031"/>
                  <a:pt x="850079" y="1391157"/>
                  <a:pt x="841605" y="1389853"/>
                </a:cubicBezTo>
                <a:close/>
                <a:moveTo>
                  <a:pt x="893105" y="770547"/>
                </a:moveTo>
                <a:cubicBezTo>
                  <a:pt x="887890" y="769243"/>
                  <a:pt x="883326" y="765984"/>
                  <a:pt x="878763" y="762072"/>
                </a:cubicBezTo>
                <a:cubicBezTo>
                  <a:pt x="874200" y="758161"/>
                  <a:pt x="869636" y="752946"/>
                  <a:pt x="865073" y="749686"/>
                </a:cubicBezTo>
                <a:lnTo>
                  <a:pt x="865073" y="749686"/>
                </a:lnTo>
                <a:lnTo>
                  <a:pt x="865073" y="749686"/>
                </a:lnTo>
                <a:cubicBezTo>
                  <a:pt x="867681" y="746427"/>
                  <a:pt x="870940" y="741864"/>
                  <a:pt x="873548" y="737952"/>
                </a:cubicBezTo>
                <a:cubicBezTo>
                  <a:pt x="878111" y="731433"/>
                  <a:pt x="882674" y="724914"/>
                  <a:pt x="888541" y="724262"/>
                </a:cubicBezTo>
                <a:cubicBezTo>
                  <a:pt x="897016" y="722958"/>
                  <a:pt x="907447" y="735996"/>
                  <a:pt x="923744" y="747079"/>
                </a:cubicBezTo>
                <a:cubicBezTo>
                  <a:pt x="908750" y="758813"/>
                  <a:pt x="899624" y="771851"/>
                  <a:pt x="893105" y="770547"/>
                </a:cubicBezTo>
                <a:close/>
                <a:moveTo>
                  <a:pt x="938738" y="1056080"/>
                </a:moveTo>
                <a:cubicBezTo>
                  <a:pt x="926352" y="1042390"/>
                  <a:pt x="912662" y="1033915"/>
                  <a:pt x="913314" y="1027396"/>
                </a:cubicBezTo>
                <a:cubicBezTo>
                  <a:pt x="913966" y="1022181"/>
                  <a:pt x="917225" y="1017618"/>
                  <a:pt x="921136" y="1013054"/>
                </a:cubicBezTo>
                <a:cubicBezTo>
                  <a:pt x="925048" y="1008491"/>
                  <a:pt x="929611" y="1003928"/>
                  <a:pt x="933523" y="999365"/>
                </a:cubicBezTo>
                <a:lnTo>
                  <a:pt x="933523" y="999365"/>
                </a:lnTo>
                <a:lnTo>
                  <a:pt x="933523" y="999365"/>
                </a:lnTo>
                <a:cubicBezTo>
                  <a:pt x="936782" y="1002624"/>
                  <a:pt x="940693" y="1005232"/>
                  <a:pt x="943953" y="1008491"/>
                </a:cubicBezTo>
                <a:cubicBezTo>
                  <a:pt x="949820" y="1013706"/>
                  <a:pt x="955687" y="1018270"/>
                  <a:pt x="957643" y="1024789"/>
                </a:cubicBezTo>
                <a:cubicBezTo>
                  <a:pt x="959599" y="1030004"/>
                  <a:pt x="947864" y="1040434"/>
                  <a:pt x="938738" y="1056080"/>
                </a:cubicBezTo>
                <a:close/>
                <a:moveTo>
                  <a:pt x="981111" y="664939"/>
                </a:moveTo>
                <a:cubicBezTo>
                  <a:pt x="972637" y="662332"/>
                  <a:pt x="962858" y="649294"/>
                  <a:pt x="961554" y="639515"/>
                </a:cubicBezTo>
                <a:cubicBezTo>
                  <a:pt x="960903" y="633648"/>
                  <a:pt x="975244" y="620610"/>
                  <a:pt x="983067" y="620610"/>
                </a:cubicBezTo>
                <a:cubicBezTo>
                  <a:pt x="992194" y="620610"/>
                  <a:pt x="1000668" y="631692"/>
                  <a:pt x="1009795" y="637559"/>
                </a:cubicBezTo>
                <a:cubicBezTo>
                  <a:pt x="1009795" y="641471"/>
                  <a:pt x="1009143" y="646034"/>
                  <a:pt x="1009143" y="649945"/>
                </a:cubicBezTo>
                <a:cubicBezTo>
                  <a:pt x="1000017" y="655813"/>
                  <a:pt x="988934" y="666895"/>
                  <a:pt x="981111" y="664939"/>
                </a:cubicBezTo>
                <a:close/>
                <a:moveTo>
                  <a:pt x="1010447" y="1504588"/>
                </a:moveTo>
                <a:cubicBezTo>
                  <a:pt x="998061" y="1490898"/>
                  <a:pt x="984371" y="1482423"/>
                  <a:pt x="985675" y="1475904"/>
                </a:cubicBezTo>
                <a:cubicBezTo>
                  <a:pt x="986979" y="1466126"/>
                  <a:pt x="998713" y="1457651"/>
                  <a:pt x="1005883" y="1447872"/>
                </a:cubicBezTo>
                <a:cubicBezTo>
                  <a:pt x="1014358" y="1455695"/>
                  <a:pt x="1026744" y="1462866"/>
                  <a:pt x="1029352" y="1472645"/>
                </a:cubicBezTo>
                <a:cubicBezTo>
                  <a:pt x="1031308" y="1478512"/>
                  <a:pt x="1020225" y="1489594"/>
                  <a:pt x="1010447" y="1504588"/>
                </a:cubicBezTo>
                <a:close/>
                <a:moveTo>
                  <a:pt x="1035871" y="1252302"/>
                </a:moveTo>
                <a:cubicBezTo>
                  <a:pt x="1026093" y="1249695"/>
                  <a:pt x="1018270" y="1237308"/>
                  <a:pt x="1009143" y="1229486"/>
                </a:cubicBezTo>
                <a:cubicBezTo>
                  <a:pt x="1017618" y="1221663"/>
                  <a:pt x="1025440" y="1209277"/>
                  <a:pt x="1035219" y="1206669"/>
                </a:cubicBezTo>
                <a:cubicBezTo>
                  <a:pt x="1041738" y="1205365"/>
                  <a:pt x="1051517" y="1218403"/>
                  <a:pt x="1063903" y="1229486"/>
                </a:cubicBezTo>
                <a:cubicBezTo>
                  <a:pt x="1051517" y="1240568"/>
                  <a:pt x="1041738" y="1253606"/>
                  <a:pt x="1035871" y="1252302"/>
                </a:cubicBezTo>
                <a:close/>
                <a:moveTo>
                  <a:pt x="1140175" y="1063903"/>
                </a:moveTo>
                <a:cubicBezTo>
                  <a:pt x="1140175" y="1056732"/>
                  <a:pt x="1153213" y="1044346"/>
                  <a:pt x="1161036" y="1043694"/>
                </a:cubicBezTo>
                <a:cubicBezTo>
                  <a:pt x="1169511" y="1042390"/>
                  <a:pt x="1179289" y="1052168"/>
                  <a:pt x="1197543" y="1061947"/>
                </a:cubicBezTo>
                <a:cubicBezTo>
                  <a:pt x="1179289" y="1073681"/>
                  <a:pt x="1170163" y="1084764"/>
                  <a:pt x="1159732" y="1085415"/>
                </a:cubicBezTo>
                <a:cubicBezTo>
                  <a:pt x="1153213" y="1085415"/>
                  <a:pt x="1140175" y="1071074"/>
                  <a:pt x="1140175" y="1063903"/>
                </a:cubicBezTo>
                <a:close/>
                <a:moveTo>
                  <a:pt x="1187764" y="1428967"/>
                </a:moveTo>
                <a:cubicBezTo>
                  <a:pt x="1179941" y="1428967"/>
                  <a:pt x="1166251" y="1416581"/>
                  <a:pt x="1166251" y="1409410"/>
                </a:cubicBezTo>
                <a:cubicBezTo>
                  <a:pt x="1166251" y="1400936"/>
                  <a:pt x="1177986" y="1385290"/>
                  <a:pt x="1183853" y="1385290"/>
                </a:cubicBezTo>
                <a:cubicBezTo>
                  <a:pt x="1194283" y="1385942"/>
                  <a:pt x="1204062" y="1396372"/>
                  <a:pt x="1221663" y="1407455"/>
                </a:cubicBezTo>
                <a:cubicBezTo>
                  <a:pt x="1205365" y="1417885"/>
                  <a:pt x="1196239" y="1428967"/>
                  <a:pt x="1187764" y="1428967"/>
                </a:cubicBezTo>
                <a:close/>
              </a:path>
            </a:pathLst>
          </a:custGeom>
          <a:solidFill>
            <a:schemeClr val="bg1"/>
          </a:solidFill>
          <a:ln w="65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AD66F3-18A4-4FD2-B265-AAD8612E01A1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74375-8C55-4CCB-83A8-EA5BBC074532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E380C-84D9-49E2-A5AD-A909528275F3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CD3CB-A00B-438D-AE47-3239BF822275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BA40F2-F457-4861-8839-48B0FCD41576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652BC-DA06-47DD-8778-B878F9F7C41D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8C33A8-C0E0-46ED-934C-42C071233A22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9B48D-037B-4AB4-84E6-563535670D9B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BB8D60-72E4-4E81-A681-A29D67DC5705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210827-B8C8-4032-9ED5-0405C4567A66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A0A07E-D232-4DF1-91C6-53096BF81637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0D83D4-01BA-4B90-9D2D-AFDD4F88301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D88CD6-3DE7-4C8C-862B-0F103E34E2F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1345A-0B65-46C2-B00F-950D0934BB92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DFC-2197-4383-8D1D-F46C7EE015F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9B1075-B686-4AB5-B26A-3AC7D5A909F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91A969-30BE-40C1-9D2B-0ECBD64C3F01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57095F-45BB-48B5-9416-5F0C8A3E6F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7914F5-0E21-482B-A767-F4614C0831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39E99F-9A6F-4BC2-A568-EEFD0FFF6F36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3EFAEE-D1D2-4778-AB83-47BE4FF18B2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4138B-E8CF-43CA-B8BE-04C2D1C5080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257DD4-D06E-451C-9D93-8B5479158309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E0F35F-1D1B-452F-B45D-636DD6B2EC4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4ACA62-5C74-4C7B-A1E1-302AD226AD0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9986B1-DB91-4028-B086-94C8CD756BF1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65223E-B2BF-45D0-AEBA-37F8884E7DD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C52A95-D68F-45E7-ADAC-39ED65ACC81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869BAC-80A9-4B4F-A474-1F699EB8B048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C36124-8C46-4FFA-92D9-2AE823C90312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9A94BF-1EDF-42A9-BB42-968248E0119D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A00EEF-E69F-4C54-B73D-F7538904CBAF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224706-8241-4323-B0E3-9AB1055CD512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2A6C722-FD28-4F08-9DC4-8B617218F8A4}"/>
              </a:ext>
            </a:extLst>
          </p:cNvPr>
          <p:cNvSpPr txBox="1"/>
          <p:nvPr/>
        </p:nvSpPr>
        <p:spPr>
          <a:xfrm>
            <a:off x="648692" y="7498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192" y="4233666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id="{D515683C-70BB-4F45-9267-1848140CB32E}"/>
              </a:ext>
            </a:extLst>
          </p:cNvPr>
          <p:cNvSpPr/>
          <p:nvPr/>
        </p:nvSpPr>
        <p:spPr>
          <a:xfrm rot="16200000">
            <a:off x="3207155" y="1534658"/>
            <a:ext cx="747012" cy="7470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CDB10-738E-4AAA-AD46-186A23CC667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94CE67-510D-4325-A6F5-C6D7E7F314A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78B388-AED8-4688-89CC-383E731546D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74987-E7F5-4A2B-871E-C75ADC0A1B2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373A6F-0433-4034-8414-0C6EAEB53F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7112CC-40C3-4C82-965F-37B7CE31CDE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5118D7-15FD-4187-9A93-B37B7D1FBA4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73804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35A670-9BCA-4CCB-AD47-C9220B333ACC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F3EF01-CEB3-4ED9-BA9E-74704D605476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CE191C-8ADE-43FE-95B4-7FC3EE83E9A3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97DDFDF9-52E8-40CE-8923-48F770BFB08A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A81331BA-7DDA-48D8-926D-B2BCF640A95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EA116-E1A1-4C19-8BAF-EE905B0FCE10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F2807-FA9A-4150-8246-51E2EFE870A5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DE5A7-B14B-4B3A-B297-69B0AB3CD023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75CCF8BA-74FC-419F-8F05-8E83A3726DBC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28BC6-7596-4E6D-BA66-0257BAC9E79D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29DAF-7C50-45A7-9416-878A8078A051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B2DB8155-A68D-4D57-8B59-DF7F104B05E1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A18968-2C0E-4860-B929-F3AD7B8A193A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775BCB-D9BF-44A0-AB48-E5BA119D9533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62E6D-1774-4CB9-97C4-D3DDE5CA8CEA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50357080-93D2-422E-A3CB-E85574D635AF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5A3592-A1F1-486D-8824-6AD69DEE7003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2A5C12-E783-479B-BDB5-D536B76608A0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9B094F6-31B7-44D5-A72C-0C0A3E967F24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F62F369-643E-4DA0-BAFA-1DC6AEF842EF}"/>
              </a:ext>
            </a:extLst>
          </p:cNvPr>
          <p:cNvSpPr/>
          <p:nvPr/>
        </p:nvSpPr>
        <p:spPr>
          <a:xfrm>
            <a:off x="5785740" y="2202819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401396A-0D99-4B2B-B8F6-532A9D8ACD31}"/>
              </a:ext>
            </a:extLst>
          </p:cNvPr>
          <p:cNvSpPr/>
          <p:nvPr/>
        </p:nvSpPr>
        <p:spPr>
          <a:xfrm>
            <a:off x="2113614" y="4504360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2BDE94-7EC5-4A8D-A59D-5D1BA2B7A68F}"/>
              </a:ext>
            </a:extLst>
          </p:cNvPr>
          <p:cNvGrpSpPr/>
          <p:nvPr/>
        </p:nvGrpSpPr>
        <p:grpSpPr>
          <a:xfrm>
            <a:off x="9611417" y="4504360"/>
            <a:ext cx="517543" cy="629811"/>
            <a:chOff x="2667896" y="5503354"/>
            <a:chExt cx="834169" cy="10151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CC8838-C7BC-4842-96D1-EE26A97631E8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15D8D0-39FF-40D9-B16C-F8FB2611BB87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02BF7024-9C96-4550-9C93-CB73C0F295B0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D1BAE86D-C646-4D0F-96D8-6580250549FC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4D9CC-72CF-481C-A66F-E75E8CB2141C}"/>
              </a:ext>
            </a:extLst>
          </p:cNvPr>
          <p:cNvGrpSpPr/>
          <p:nvPr/>
        </p:nvGrpSpPr>
        <p:grpSpPr>
          <a:xfrm>
            <a:off x="437571" y="1591769"/>
            <a:ext cx="8352875" cy="4635919"/>
            <a:chOff x="-608415" y="1791826"/>
            <a:chExt cx="8352875" cy="4635919"/>
          </a:xfrm>
        </p:grpSpPr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id="{C8E73FD2-EA16-4BE7-AC06-5C7334270E04}"/>
                </a:ext>
              </a:extLst>
            </p:cNvPr>
            <p:cNvSpPr/>
            <p:nvPr/>
          </p:nvSpPr>
          <p:spPr>
            <a:xfrm>
              <a:off x="-608415" y="1791826"/>
              <a:ext cx="8352875" cy="4635919"/>
            </a:xfrm>
            <a:custGeom>
              <a:avLst/>
              <a:gdLst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44685 w 9154885"/>
                <a:gd name="connsiteY2" fmla="*/ 1371600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4278086 w 9154885"/>
                <a:gd name="connsiteY2" fmla="*/ 827315 h 4191000"/>
                <a:gd name="connsiteX3" fmla="*/ 9154885 w 9154885"/>
                <a:gd name="connsiteY3" fmla="*/ 0 h 4191000"/>
                <a:gd name="connsiteX0" fmla="*/ 0 w 9187542"/>
                <a:gd name="connsiteY0" fmla="*/ 4735286 h 4735286"/>
                <a:gd name="connsiteX1" fmla="*/ 5442857 w 9187542"/>
                <a:gd name="connsiteY1" fmla="*/ 2971800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87542"/>
                <a:gd name="connsiteY0" fmla="*/ 4735286 h 4735286"/>
                <a:gd name="connsiteX1" fmla="*/ 5323114 w 9187542"/>
                <a:gd name="connsiteY1" fmla="*/ 2764971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67200 w 9176656"/>
                <a:gd name="connsiteY2" fmla="*/ 1371601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8968172"/>
                <a:gd name="connsiteY0" fmla="*/ 5020325 h 5020325"/>
                <a:gd name="connsiteX1" fmla="*/ 5991238 w 8968172"/>
                <a:gd name="connsiteY1" fmla="*/ 2651479 h 5020325"/>
                <a:gd name="connsiteX2" fmla="*/ 4783249 w 8968172"/>
                <a:gd name="connsiteY2" fmla="*/ 1295999 h 5020325"/>
                <a:gd name="connsiteX3" fmla="*/ 8968172 w 8968172"/>
                <a:gd name="connsiteY3" fmla="*/ 0 h 5020325"/>
                <a:gd name="connsiteX0" fmla="*/ 0 w 8968172"/>
                <a:gd name="connsiteY0" fmla="*/ 5020325 h 5020325"/>
                <a:gd name="connsiteX1" fmla="*/ 5991238 w 8968172"/>
                <a:gd name="connsiteY1" fmla="*/ 2651479 h 5020325"/>
                <a:gd name="connsiteX2" fmla="*/ 4783249 w 8968172"/>
                <a:gd name="connsiteY2" fmla="*/ 1295999 h 5020325"/>
                <a:gd name="connsiteX3" fmla="*/ 8968172 w 8968172"/>
                <a:gd name="connsiteY3" fmla="*/ 0 h 5020325"/>
                <a:gd name="connsiteX0" fmla="*/ 0 w 8993810"/>
                <a:gd name="connsiteY0" fmla="*/ 5065030 h 5065030"/>
                <a:gd name="connsiteX1" fmla="*/ 5991238 w 8993810"/>
                <a:gd name="connsiteY1" fmla="*/ 2696184 h 5065030"/>
                <a:gd name="connsiteX2" fmla="*/ 4783249 w 8993810"/>
                <a:gd name="connsiteY2" fmla="*/ 1340704 h 5065030"/>
                <a:gd name="connsiteX3" fmla="*/ 8993810 w 8993810"/>
                <a:gd name="connsiteY3" fmla="*/ 0 h 5065030"/>
                <a:gd name="connsiteX0" fmla="*/ 0 w 8352875"/>
                <a:gd name="connsiteY0" fmla="*/ 4850440 h 4850440"/>
                <a:gd name="connsiteX1" fmla="*/ 5991238 w 8352875"/>
                <a:gd name="connsiteY1" fmla="*/ 2481594 h 4850440"/>
                <a:gd name="connsiteX2" fmla="*/ 4783249 w 8352875"/>
                <a:gd name="connsiteY2" fmla="*/ 1126114 h 4850440"/>
                <a:gd name="connsiteX3" fmla="*/ 8352875 w 8352875"/>
                <a:gd name="connsiteY3" fmla="*/ 0 h 48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2875" h="4850440">
                  <a:moveTo>
                    <a:pt x="0" y="4850440"/>
                  </a:moveTo>
                  <a:cubicBezTo>
                    <a:pt x="2710291" y="4230231"/>
                    <a:pt x="5194030" y="3102315"/>
                    <a:pt x="5991238" y="2481594"/>
                  </a:cubicBezTo>
                  <a:cubicBezTo>
                    <a:pt x="6788446" y="1860873"/>
                    <a:pt x="4012429" y="1653250"/>
                    <a:pt x="4783249" y="1126114"/>
                  </a:cubicBezTo>
                  <a:cubicBezTo>
                    <a:pt x="5427320" y="703176"/>
                    <a:pt x="6343526" y="488018"/>
                    <a:pt x="8352875" y="0"/>
                  </a:cubicBezTo>
                </a:path>
              </a:pathLst>
            </a:custGeom>
            <a:ln w="19050">
              <a:solidFill>
                <a:srgbClr val="E546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0FC99D9-A7AD-4A42-9876-6174D80ED8F3}"/>
                </a:ext>
              </a:extLst>
            </p:cNvPr>
            <p:cNvSpPr/>
            <p:nvPr/>
          </p:nvSpPr>
          <p:spPr>
            <a:xfrm rot="21233707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>
                <a:rot lat="18894387" lon="19842216" rev="20031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BC168C6-E7DE-4055-94B7-AFCBAB1696BE}"/>
                </a:ext>
              </a:extLst>
            </p:cNvPr>
            <p:cNvSpPr/>
            <p:nvPr/>
          </p:nvSpPr>
          <p:spPr>
            <a:xfrm>
              <a:off x="3730874" y="442245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8664799" lon="19558760" rev="28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917C70B-C235-45B4-BDCD-A9095EA720F7}"/>
                </a:ext>
              </a:extLst>
            </p:cNvPr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448671" lon="19229752" rev="276557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565E250-0739-4A65-995D-0422F2C5850C}"/>
                </a:ext>
              </a:extLst>
            </p:cNvPr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250383" lon="18844636" rev="337807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C3E28A5-D908-451E-9A7A-A90E7ADDCAD8}"/>
                </a:ext>
              </a:extLst>
            </p:cNvPr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>
                <a:rot lat="18075710" lon="18392740" rev="375855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E5DC40A-02D6-4095-9E41-C83DE0C3690C}"/>
              </a:ext>
            </a:extLst>
          </p:cNvPr>
          <p:cNvGrpSpPr/>
          <p:nvPr/>
        </p:nvGrpSpPr>
        <p:grpSpPr>
          <a:xfrm>
            <a:off x="5309431" y="5304202"/>
            <a:ext cx="3881655" cy="718772"/>
            <a:chOff x="4361420" y="4980869"/>
            <a:chExt cx="2756826" cy="7187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81AEAF3-16BB-4797-8DEF-6EC58209D71B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4DB1007-A886-4B77-A919-26C37E785B4B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57537A3E-A3E7-46C3-8557-894853A562B5}"/>
              </a:ext>
            </a:extLst>
          </p:cNvPr>
          <p:cNvSpPr txBox="1"/>
          <p:nvPr/>
        </p:nvSpPr>
        <p:spPr>
          <a:xfrm>
            <a:off x="4001151" y="5325036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B7D61B8-479C-4D8C-974B-A8BFC3AF5A8C}"/>
              </a:ext>
            </a:extLst>
          </p:cNvPr>
          <p:cNvGrpSpPr/>
          <p:nvPr/>
        </p:nvGrpSpPr>
        <p:grpSpPr>
          <a:xfrm>
            <a:off x="7070281" y="4374023"/>
            <a:ext cx="3881655" cy="718772"/>
            <a:chOff x="4361420" y="4980869"/>
            <a:chExt cx="2756826" cy="718772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5C9D67E-9C1E-4D34-AF27-8410C672E254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7E22D91-EA17-414D-AD0D-4AD7674C3522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2148DAB3-476F-4641-816F-D138716D9169}"/>
              </a:ext>
            </a:extLst>
          </p:cNvPr>
          <p:cNvSpPr txBox="1"/>
          <p:nvPr/>
        </p:nvSpPr>
        <p:spPr>
          <a:xfrm>
            <a:off x="5762001" y="4394857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08D4313-5BBC-4C8A-AFE0-E500219FFD5E}"/>
              </a:ext>
            </a:extLst>
          </p:cNvPr>
          <p:cNvGrpSpPr/>
          <p:nvPr/>
        </p:nvGrpSpPr>
        <p:grpSpPr>
          <a:xfrm>
            <a:off x="417309" y="3443844"/>
            <a:ext cx="3806102" cy="718772"/>
            <a:chOff x="4361420" y="4980869"/>
            <a:chExt cx="2756826" cy="718772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B9D229D-A61E-4EBD-BB07-B2D2ABC1A547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F3B66F2-52A7-43D6-8B81-515505528D03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8D7D75FD-E502-4CF6-93BD-ED0E6925ED4C}"/>
              </a:ext>
            </a:extLst>
          </p:cNvPr>
          <p:cNvSpPr txBox="1"/>
          <p:nvPr/>
        </p:nvSpPr>
        <p:spPr>
          <a:xfrm>
            <a:off x="4258527" y="3464678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6442A1D-3612-4DC5-9189-D8C4B22065B2}"/>
              </a:ext>
            </a:extLst>
          </p:cNvPr>
          <p:cNvGrpSpPr/>
          <p:nvPr/>
        </p:nvGrpSpPr>
        <p:grpSpPr>
          <a:xfrm>
            <a:off x="323529" y="1583486"/>
            <a:ext cx="3806102" cy="718772"/>
            <a:chOff x="4361420" y="4980869"/>
            <a:chExt cx="2756826" cy="718772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EC1BED8-4ABB-4BC1-9E5B-267DADEC62AC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7893039-F9CF-43F7-AEF8-36BD1B84DD6E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90CCCC17-CB05-4BC5-9738-4FB4013D30DD}"/>
              </a:ext>
            </a:extLst>
          </p:cNvPr>
          <p:cNvSpPr txBox="1"/>
          <p:nvPr/>
        </p:nvSpPr>
        <p:spPr>
          <a:xfrm>
            <a:off x="4164747" y="1604320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DA5363E-6C17-48E3-976D-3B59B0F088AF}"/>
              </a:ext>
            </a:extLst>
          </p:cNvPr>
          <p:cNvGrpSpPr/>
          <p:nvPr/>
        </p:nvGrpSpPr>
        <p:grpSpPr>
          <a:xfrm>
            <a:off x="7148848" y="2513665"/>
            <a:ext cx="3881655" cy="718772"/>
            <a:chOff x="4361420" y="4980869"/>
            <a:chExt cx="2756826" cy="71877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A7861BE-6EF2-4C61-AA06-ED05515181DE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388443B-6C00-46E9-BFF3-47C2588E06BF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FDE81634-514D-45BE-A71B-5DFA105CF9EB}"/>
              </a:ext>
            </a:extLst>
          </p:cNvPr>
          <p:cNvSpPr txBox="1"/>
          <p:nvPr/>
        </p:nvSpPr>
        <p:spPr>
          <a:xfrm>
            <a:off x="5840569" y="2534499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6" name="Graphic 41">
            <a:extLst>
              <a:ext uri="{FF2B5EF4-FFF2-40B4-BE49-F238E27FC236}">
                <a16:creationId xmlns:a16="http://schemas.microsoft.com/office/drawing/2014/main" id="{DBA68A63-8292-4C90-9143-5CAD68D99B3F}"/>
              </a:ext>
            </a:extLst>
          </p:cNvPr>
          <p:cNvGrpSpPr/>
          <p:nvPr/>
        </p:nvGrpSpPr>
        <p:grpSpPr>
          <a:xfrm rot="20940212" flipH="1">
            <a:off x="8436463" y="472498"/>
            <a:ext cx="3264728" cy="872470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49B67BD-FAFB-4D74-9C30-2872F3C987FC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47E6F24-A38F-4350-958E-41CE6D846529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F15FFCD-5161-49BE-A73C-ADF72D22445A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298C1AF-D126-4953-8923-391690ECE6A1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2C907E4-256E-4AC7-A8C4-EB5FC472B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763230"/>
              </p:ext>
            </p:extLst>
          </p:nvPr>
        </p:nvGraphicFramePr>
        <p:xfrm>
          <a:off x="897308" y="2650078"/>
          <a:ext cx="5270700" cy="3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BE07740-AEEA-44F4-893C-D33D5FF7D741}"/>
              </a:ext>
            </a:extLst>
          </p:cNvPr>
          <p:cNvGrpSpPr/>
          <p:nvPr/>
        </p:nvGrpSpPr>
        <p:grpSpPr>
          <a:xfrm>
            <a:off x="897308" y="1745914"/>
            <a:ext cx="5198692" cy="871880"/>
            <a:chOff x="80902" y="1114177"/>
            <a:chExt cx="3303442" cy="8718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5D0A5C-6EE0-4F4A-B799-A73FC58BC581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8978F-50D7-466C-8D3E-4CF6ACC726E5}"/>
                </a:ext>
              </a:extLst>
            </p:cNvPr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D80B2-EDF3-461F-A90C-B7A2BC2F67A2}"/>
              </a:ext>
            </a:extLst>
          </p:cNvPr>
          <p:cNvGrpSpPr/>
          <p:nvPr/>
        </p:nvGrpSpPr>
        <p:grpSpPr>
          <a:xfrm>
            <a:off x="6551598" y="2650077"/>
            <a:ext cx="2216390" cy="1121816"/>
            <a:chOff x="5364088" y="2940913"/>
            <a:chExt cx="2771800" cy="1121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626EB7-07FB-44D7-AE85-DE6AC51363B5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25B468-2745-4196-89CB-7BC90ADA750A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B5EB9-E373-48A2-B19E-B0DEE17C912F}"/>
              </a:ext>
            </a:extLst>
          </p:cNvPr>
          <p:cNvGrpSpPr/>
          <p:nvPr/>
        </p:nvGrpSpPr>
        <p:grpSpPr>
          <a:xfrm>
            <a:off x="6551598" y="4945798"/>
            <a:ext cx="2216390" cy="1121816"/>
            <a:chOff x="5364088" y="2940913"/>
            <a:chExt cx="2771800" cy="11218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62998-344B-45A2-8715-1C2F56E45557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D95BC5-1741-45AD-BA59-5BBD12B8AB5B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09F0339-B1C6-465C-9AA7-97E89524FCA8}"/>
              </a:ext>
            </a:extLst>
          </p:cNvPr>
          <p:cNvSpPr/>
          <p:nvPr/>
        </p:nvSpPr>
        <p:spPr>
          <a:xfrm>
            <a:off x="9766059" y="1848464"/>
            <a:ext cx="882976" cy="7063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6C917418-B364-434B-B7BE-4B5C7A38FF86}"/>
              </a:ext>
            </a:extLst>
          </p:cNvPr>
          <p:cNvSpPr/>
          <p:nvPr/>
        </p:nvSpPr>
        <p:spPr>
          <a:xfrm>
            <a:off x="7218302" y="4133502"/>
            <a:ext cx="882976" cy="7063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5E13553C-B1B5-443A-9C83-790582BB806E}"/>
              </a:ext>
            </a:extLst>
          </p:cNvPr>
          <p:cNvSpPr/>
          <p:nvPr/>
        </p:nvSpPr>
        <p:spPr>
          <a:xfrm>
            <a:off x="9766059" y="4133502"/>
            <a:ext cx="882976" cy="7063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A573429A-84F8-410C-888E-AD1C54B9D6E4}"/>
              </a:ext>
            </a:extLst>
          </p:cNvPr>
          <p:cNvSpPr/>
          <p:nvPr/>
        </p:nvSpPr>
        <p:spPr>
          <a:xfrm>
            <a:off x="7218302" y="1848464"/>
            <a:ext cx="882976" cy="706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7E28E8-0CA1-47E7-B22D-3870C494D634}"/>
              </a:ext>
            </a:extLst>
          </p:cNvPr>
          <p:cNvGrpSpPr/>
          <p:nvPr/>
        </p:nvGrpSpPr>
        <p:grpSpPr>
          <a:xfrm>
            <a:off x="9099354" y="2650077"/>
            <a:ext cx="2216390" cy="1121816"/>
            <a:chOff x="5364088" y="2940913"/>
            <a:chExt cx="2771800" cy="11218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E46670-4308-446A-9DCD-AD05A2E3460C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03E963-8D7B-4A60-BB7C-ABF6C37D41D8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2228A-4929-4333-98A0-6F16ADFC5578}"/>
              </a:ext>
            </a:extLst>
          </p:cNvPr>
          <p:cNvGrpSpPr/>
          <p:nvPr/>
        </p:nvGrpSpPr>
        <p:grpSpPr>
          <a:xfrm>
            <a:off x="9099354" y="4945798"/>
            <a:ext cx="2216390" cy="1121816"/>
            <a:chOff x="5364088" y="2940913"/>
            <a:chExt cx="2771800" cy="11218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F4A53-0E89-4F7E-8F24-7F75EB9A27D7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4DCCD-7495-4D88-A2EB-CC3E99D0A461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C4D006A-E4A9-4089-A8DF-3AE707E7FF75}"/>
              </a:ext>
            </a:extLst>
          </p:cNvPr>
          <p:cNvSpPr/>
          <p:nvPr/>
        </p:nvSpPr>
        <p:spPr>
          <a:xfrm flipH="1">
            <a:off x="7441108" y="20524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A702B96E-356C-4A1A-9620-2E93946E7957}"/>
              </a:ext>
            </a:extLst>
          </p:cNvPr>
          <p:cNvSpPr/>
          <p:nvPr/>
        </p:nvSpPr>
        <p:spPr>
          <a:xfrm>
            <a:off x="7441108" y="427953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30EED6E-0CDA-4472-BC18-E02F7488BAAB}"/>
              </a:ext>
            </a:extLst>
          </p:cNvPr>
          <p:cNvSpPr/>
          <p:nvPr/>
        </p:nvSpPr>
        <p:spPr>
          <a:xfrm>
            <a:off x="10012862" y="20383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859FE252-9D2D-4E93-B679-2421423C2BEE}"/>
              </a:ext>
            </a:extLst>
          </p:cNvPr>
          <p:cNvSpPr/>
          <p:nvPr/>
        </p:nvSpPr>
        <p:spPr>
          <a:xfrm>
            <a:off x="10112884" y="425300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B834AB-30C5-403F-887B-EB02CEB9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33736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Columns Infographic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D26D90-F3CF-47F2-AC61-562F3E001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134" y="2902502"/>
            <a:ext cx="975389" cy="578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3F323-C51D-4DDC-887E-7FB31978639E}"/>
              </a:ext>
            </a:extLst>
          </p:cNvPr>
          <p:cNvSpPr txBox="1"/>
          <p:nvPr/>
        </p:nvSpPr>
        <p:spPr>
          <a:xfrm>
            <a:off x="1570257" y="317679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FFC6D-EAB5-4BFC-B236-ABB930982652}"/>
              </a:ext>
            </a:extLst>
          </p:cNvPr>
          <p:cNvSpPr txBox="1"/>
          <p:nvPr/>
        </p:nvSpPr>
        <p:spPr>
          <a:xfrm>
            <a:off x="1570255" y="3600206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42506-50D7-4339-85C2-FA3254B75BC0}"/>
              </a:ext>
            </a:extLst>
          </p:cNvPr>
          <p:cNvSpPr txBox="1"/>
          <p:nvPr/>
        </p:nvSpPr>
        <p:spPr>
          <a:xfrm>
            <a:off x="1570257" y="2181456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ACB6D-D04A-42F2-AD7D-4AA6549E1452}"/>
              </a:ext>
            </a:extLst>
          </p:cNvPr>
          <p:cNvSpPr txBox="1"/>
          <p:nvPr/>
        </p:nvSpPr>
        <p:spPr>
          <a:xfrm>
            <a:off x="796311" y="2101812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0C588-3E0E-4B7C-B9A4-0D7A1FE7EA7A}"/>
              </a:ext>
            </a:extLst>
          </p:cNvPr>
          <p:cNvSpPr txBox="1"/>
          <p:nvPr/>
        </p:nvSpPr>
        <p:spPr>
          <a:xfrm>
            <a:off x="7223153" y="317305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5B5AC-E7B0-4A77-9088-F50A7917F1F4}"/>
              </a:ext>
            </a:extLst>
          </p:cNvPr>
          <p:cNvSpPr txBox="1"/>
          <p:nvPr/>
        </p:nvSpPr>
        <p:spPr>
          <a:xfrm>
            <a:off x="7223151" y="3596466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86A23-1284-41A7-82C1-DF7FF5E13D89}"/>
              </a:ext>
            </a:extLst>
          </p:cNvPr>
          <p:cNvSpPr txBox="1"/>
          <p:nvPr/>
        </p:nvSpPr>
        <p:spPr>
          <a:xfrm>
            <a:off x="7223153" y="2177716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915A1-0B06-42D6-A53D-68A1AD8B97BC}"/>
              </a:ext>
            </a:extLst>
          </p:cNvPr>
          <p:cNvSpPr txBox="1"/>
          <p:nvPr/>
        </p:nvSpPr>
        <p:spPr>
          <a:xfrm>
            <a:off x="6449207" y="2101812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FCD7A7-68B5-416D-9085-14CF0E5C9FEF}"/>
              </a:ext>
            </a:extLst>
          </p:cNvPr>
          <p:cNvSpPr/>
          <p:nvPr/>
        </p:nvSpPr>
        <p:spPr>
          <a:xfrm>
            <a:off x="10621743" y="2793990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6481-43CE-4AD0-B8A2-6B0532440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33737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Columns</a:t>
            </a:r>
            <a:r>
              <a:rPr lang="ko-KR" alt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F0CD3D-2E17-48D4-B185-5E53BCB3736F}"/>
              </a:ext>
            </a:extLst>
          </p:cNvPr>
          <p:cNvGrpSpPr/>
          <p:nvPr/>
        </p:nvGrpSpPr>
        <p:grpSpPr>
          <a:xfrm>
            <a:off x="4541372" y="1264036"/>
            <a:ext cx="3271179" cy="3907289"/>
            <a:chOff x="4821685" y="2083007"/>
            <a:chExt cx="3271179" cy="3907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E4EB54-9575-417E-AE19-F1999309CFD1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C38180-0AEF-4061-8BDC-9281BAE4E215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A9C2D0-6C31-4C2F-A717-B287C7DBD7C5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581732-A653-45AE-B97E-BEC81DAD665B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02D1E1-BACC-442A-9D0D-7F0015AD2720}"/>
              </a:ext>
            </a:extLst>
          </p:cNvPr>
          <p:cNvGrpSpPr/>
          <p:nvPr/>
        </p:nvGrpSpPr>
        <p:grpSpPr>
          <a:xfrm>
            <a:off x="8411192" y="1264036"/>
            <a:ext cx="3271179" cy="3907289"/>
            <a:chOff x="4821685" y="2083007"/>
            <a:chExt cx="3271179" cy="39072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66BBC-C37A-4111-B04B-C8F9F18E60B0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2072F4-C44D-4D52-8CE6-7942C4410164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85649B-2F9B-43FC-B00C-35001E8E6663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41D4B6-D456-4B59-8C87-6A14A255CE08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C1F9D1-95D9-454B-89D6-8441D85E21FB}"/>
              </a:ext>
            </a:extLst>
          </p:cNvPr>
          <p:cNvSpPr txBox="1"/>
          <p:nvPr/>
        </p:nvSpPr>
        <p:spPr>
          <a:xfrm>
            <a:off x="754873" y="1484115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88A10-A5EE-4D49-9F4C-528BD8E6EE80}"/>
              </a:ext>
            </a:extLst>
          </p:cNvPr>
          <p:cNvSpPr txBox="1"/>
          <p:nvPr/>
        </p:nvSpPr>
        <p:spPr>
          <a:xfrm>
            <a:off x="754873" y="2127384"/>
            <a:ext cx="2813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FF4A51-A658-49F8-A70B-BDB591BE2448}"/>
              </a:ext>
            </a:extLst>
          </p:cNvPr>
          <p:cNvSpPr txBox="1"/>
          <p:nvPr/>
        </p:nvSpPr>
        <p:spPr>
          <a:xfrm>
            <a:off x="754873" y="4468000"/>
            <a:ext cx="24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8" name="Graphic 50">
            <a:extLst>
              <a:ext uri="{FF2B5EF4-FFF2-40B4-BE49-F238E27FC236}">
                <a16:creationId xmlns:a16="http://schemas.microsoft.com/office/drawing/2014/main" id="{E0315F7E-85C2-4C76-9FFF-ECC1DB9EBD71}"/>
              </a:ext>
            </a:extLst>
          </p:cNvPr>
          <p:cNvGrpSpPr/>
          <p:nvPr/>
        </p:nvGrpSpPr>
        <p:grpSpPr>
          <a:xfrm>
            <a:off x="2875411" y="4254263"/>
            <a:ext cx="738990" cy="917778"/>
            <a:chOff x="1729081" y="2481349"/>
            <a:chExt cx="590550" cy="73342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980BFFD-1187-4C79-9519-091459BB9614}"/>
                </a:ext>
              </a:extLst>
            </p:cNvPr>
            <p:cNvSpPr/>
            <p:nvPr/>
          </p:nvSpPr>
          <p:spPr>
            <a:xfrm>
              <a:off x="1728965" y="2482551"/>
              <a:ext cx="591887" cy="732353"/>
            </a:xfrm>
            <a:custGeom>
              <a:avLst/>
              <a:gdLst>
                <a:gd name="connsiteX0" fmla="*/ 266815 w 591887"/>
                <a:gd name="connsiteY0" fmla="*/ 227397 h 732353"/>
                <a:gd name="connsiteX1" fmla="*/ 337300 w 591887"/>
                <a:gd name="connsiteY1" fmla="*/ 239780 h 732353"/>
                <a:gd name="connsiteX2" fmla="*/ 419215 w 591887"/>
                <a:gd name="connsiteY2" fmla="*/ 314075 h 732353"/>
                <a:gd name="connsiteX3" fmla="*/ 416358 w 591887"/>
                <a:gd name="connsiteY3" fmla="*/ 556010 h 732353"/>
                <a:gd name="connsiteX4" fmla="*/ 429693 w 591887"/>
                <a:gd name="connsiteY4" fmla="*/ 590300 h 732353"/>
                <a:gd name="connsiteX5" fmla="*/ 469698 w 591887"/>
                <a:gd name="connsiteY5" fmla="*/ 564582 h 732353"/>
                <a:gd name="connsiteX6" fmla="*/ 483033 w 591887"/>
                <a:gd name="connsiteY6" fmla="*/ 417897 h 732353"/>
                <a:gd name="connsiteX7" fmla="*/ 531610 w 591887"/>
                <a:gd name="connsiteY7" fmla="*/ 373130 h 732353"/>
                <a:gd name="connsiteX8" fmla="*/ 583998 w 591887"/>
                <a:gd name="connsiteY8" fmla="*/ 409325 h 732353"/>
                <a:gd name="connsiteX9" fmla="*/ 584950 w 591887"/>
                <a:gd name="connsiteY9" fmla="*/ 443615 h 732353"/>
                <a:gd name="connsiteX10" fmla="*/ 555423 w 591887"/>
                <a:gd name="connsiteY10" fmla="*/ 436947 h 732353"/>
                <a:gd name="connsiteX11" fmla="*/ 521133 w 591887"/>
                <a:gd name="connsiteY11" fmla="*/ 457902 h 732353"/>
                <a:gd name="connsiteX12" fmla="*/ 514465 w 591887"/>
                <a:gd name="connsiteY12" fmla="*/ 624590 h 732353"/>
                <a:gd name="connsiteX13" fmla="*/ 405880 w 591887"/>
                <a:gd name="connsiteY13" fmla="*/ 728412 h 732353"/>
                <a:gd name="connsiteX14" fmla="*/ 81078 w 591887"/>
                <a:gd name="connsiteY14" fmla="*/ 731270 h 732353"/>
                <a:gd name="connsiteX15" fmla="*/ 2973 w 591887"/>
                <a:gd name="connsiteY15" fmla="*/ 605540 h 732353"/>
                <a:gd name="connsiteX16" fmla="*/ 21070 w 591887"/>
                <a:gd name="connsiteY16" fmla="*/ 593157 h 732353"/>
                <a:gd name="connsiteX17" fmla="*/ 62028 w 591887"/>
                <a:gd name="connsiteY17" fmla="*/ 540770 h 732353"/>
                <a:gd name="connsiteX18" fmla="*/ 57265 w 591887"/>
                <a:gd name="connsiteY18" fmla="*/ 348365 h 732353"/>
                <a:gd name="connsiteX19" fmla="*/ 164898 w 591887"/>
                <a:gd name="connsiteY19" fmla="*/ 239780 h 732353"/>
                <a:gd name="connsiteX20" fmla="*/ 207760 w 591887"/>
                <a:gd name="connsiteY20" fmla="*/ 231207 h 732353"/>
                <a:gd name="connsiteX21" fmla="*/ 183948 w 591887"/>
                <a:gd name="connsiteY21" fmla="*/ 194060 h 732353"/>
                <a:gd name="connsiteX22" fmla="*/ 166803 w 591887"/>
                <a:gd name="connsiteY22" fmla="*/ 87380 h 732353"/>
                <a:gd name="connsiteX23" fmla="*/ 239193 w 591887"/>
                <a:gd name="connsiteY23" fmla="*/ 4512 h 732353"/>
                <a:gd name="connsiteX24" fmla="*/ 307773 w 591887"/>
                <a:gd name="connsiteY24" fmla="*/ 176915 h 732353"/>
                <a:gd name="connsiteX25" fmla="*/ 266815 w 591887"/>
                <a:gd name="connsiteY25" fmla="*/ 227397 h 73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1887" h="732353">
                  <a:moveTo>
                    <a:pt x="266815" y="227397"/>
                  </a:moveTo>
                  <a:cubicBezTo>
                    <a:pt x="263958" y="247400"/>
                    <a:pt x="314440" y="238827"/>
                    <a:pt x="337300" y="239780"/>
                  </a:cubicBezTo>
                  <a:cubicBezTo>
                    <a:pt x="390640" y="243590"/>
                    <a:pt x="418263" y="259782"/>
                    <a:pt x="419215" y="314075"/>
                  </a:cubicBezTo>
                  <a:cubicBezTo>
                    <a:pt x="420168" y="399800"/>
                    <a:pt x="414453" y="475047"/>
                    <a:pt x="416358" y="556010"/>
                  </a:cubicBezTo>
                  <a:cubicBezTo>
                    <a:pt x="416358" y="568392"/>
                    <a:pt x="407785" y="586490"/>
                    <a:pt x="429693" y="590300"/>
                  </a:cubicBezTo>
                  <a:cubicBezTo>
                    <a:pt x="449695" y="594110"/>
                    <a:pt x="468745" y="598872"/>
                    <a:pt x="469698" y="564582"/>
                  </a:cubicBezTo>
                  <a:cubicBezTo>
                    <a:pt x="470650" y="516005"/>
                    <a:pt x="468745" y="466475"/>
                    <a:pt x="483033" y="417897"/>
                  </a:cubicBezTo>
                  <a:cubicBezTo>
                    <a:pt x="490653" y="393132"/>
                    <a:pt x="504940" y="374082"/>
                    <a:pt x="531610" y="373130"/>
                  </a:cubicBezTo>
                  <a:cubicBezTo>
                    <a:pt x="556375" y="372177"/>
                    <a:pt x="571615" y="389322"/>
                    <a:pt x="583998" y="409325"/>
                  </a:cubicBezTo>
                  <a:cubicBezTo>
                    <a:pt x="590665" y="419802"/>
                    <a:pt x="597333" y="433137"/>
                    <a:pt x="584950" y="443615"/>
                  </a:cubicBezTo>
                  <a:cubicBezTo>
                    <a:pt x="573520" y="453140"/>
                    <a:pt x="563043" y="444567"/>
                    <a:pt x="555423" y="436947"/>
                  </a:cubicBezTo>
                  <a:cubicBezTo>
                    <a:pt x="534468" y="415992"/>
                    <a:pt x="523038" y="435995"/>
                    <a:pt x="521133" y="457902"/>
                  </a:cubicBezTo>
                  <a:cubicBezTo>
                    <a:pt x="518275" y="513147"/>
                    <a:pt x="517323" y="569345"/>
                    <a:pt x="514465" y="624590"/>
                  </a:cubicBezTo>
                  <a:cubicBezTo>
                    <a:pt x="509703" y="705552"/>
                    <a:pt x="484938" y="723650"/>
                    <a:pt x="405880" y="728412"/>
                  </a:cubicBezTo>
                  <a:cubicBezTo>
                    <a:pt x="298248" y="735080"/>
                    <a:pt x="196330" y="731270"/>
                    <a:pt x="81078" y="731270"/>
                  </a:cubicBezTo>
                  <a:cubicBezTo>
                    <a:pt x="40120" y="733175"/>
                    <a:pt x="-13220" y="641735"/>
                    <a:pt x="2973" y="605540"/>
                  </a:cubicBezTo>
                  <a:cubicBezTo>
                    <a:pt x="6783" y="597920"/>
                    <a:pt x="12498" y="591252"/>
                    <a:pt x="21070" y="593157"/>
                  </a:cubicBezTo>
                  <a:cubicBezTo>
                    <a:pt x="67743" y="601730"/>
                    <a:pt x="62980" y="569345"/>
                    <a:pt x="62028" y="540770"/>
                  </a:cubicBezTo>
                  <a:cubicBezTo>
                    <a:pt x="61075" y="477905"/>
                    <a:pt x="56313" y="413135"/>
                    <a:pt x="57265" y="348365"/>
                  </a:cubicBezTo>
                  <a:cubicBezTo>
                    <a:pt x="58218" y="263592"/>
                    <a:pt x="81078" y="242637"/>
                    <a:pt x="164898" y="239780"/>
                  </a:cubicBezTo>
                  <a:cubicBezTo>
                    <a:pt x="180138" y="238827"/>
                    <a:pt x="201093" y="247400"/>
                    <a:pt x="207760" y="231207"/>
                  </a:cubicBezTo>
                  <a:cubicBezTo>
                    <a:pt x="214428" y="215015"/>
                    <a:pt x="194425" y="204537"/>
                    <a:pt x="183948" y="194060"/>
                  </a:cubicBezTo>
                  <a:cubicBezTo>
                    <a:pt x="153468" y="161675"/>
                    <a:pt x="154420" y="124527"/>
                    <a:pt x="166803" y="87380"/>
                  </a:cubicBezTo>
                  <a:cubicBezTo>
                    <a:pt x="182995" y="39755"/>
                    <a:pt x="199188" y="-16443"/>
                    <a:pt x="239193" y="4512"/>
                  </a:cubicBezTo>
                  <a:cubicBezTo>
                    <a:pt x="282055" y="26420"/>
                    <a:pt x="335395" y="131195"/>
                    <a:pt x="307773" y="176915"/>
                  </a:cubicBezTo>
                  <a:cubicBezTo>
                    <a:pt x="295390" y="194060"/>
                    <a:pt x="280150" y="210252"/>
                    <a:pt x="266815" y="2273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E730B9-456E-43E0-90A7-54D4432E2E97}"/>
                </a:ext>
              </a:extLst>
            </p:cNvPr>
            <p:cNvSpPr/>
            <p:nvPr/>
          </p:nvSpPr>
          <p:spPr>
            <a:xfrm>
              <a:off x="1831971" y="2845173"/>
              <a:ext cx="274636" cy="232693"/>
            </a:xfrm>
            <a:custGeom>
              <a:avLst/>
              <a:gdLst>
                <a:gd name="connsiteX0" fmla="*/ 242867 w 274636"/>
                <a:gd name="connsiteY0" fmla="*/ 232440 h 232693"/>
                <a:gd name="connsiteX1" fmla="*/ 35222 w 274636"/>
                <a:gd name="connsiteY1" fmla="*/ 232440 h 232693"/>
                <a:gd name="connsiteX2" fmla="*/ 3789 w 274636"/>
                <a:gd name="connsiteY2" fmla="*/ 214343 h 232693"/>
                <a:gd name="connsiteX3" fmla="*/ 11409 w 274636"/>
                <a:gd name="connsiteY3" fmla="*/ 149573 h 232693"/>
                <a:gd name="connsiteX4" fmla="*/ 73322 w 274636"/>
                <a:gd name="connsiteY4" fmla="*/ 34320 h 232693"/>
                <a:gd name="connsiteX5" fmla="*/ 95229 w 274636"/>
                <a:gd name="connsiteY5" fmla="*/ 30 h 232693"/>
                <a:gd name="connsiteX6" fmla="*/ 117137 w 274636"/>
                <a:gd name="connsiteY6" fmla="*/ 32415 h 232693"/>
                <a:gd name="connsiteX7" fmla="*/ 130472 w 274636"/>
                <a:gd name="connsiteY7" fmla="*/ 113378 h 232693"/>
                <a:gd name="connsiteX8" fmla="*/ 183812 w 274636"/>
                <a:gd name="connsiteY8" fmla="*/ 146715 h 232693"/>
                <a:gd name="connsiteX9" fmla="*/ 232389 w 274636"/>
                <a:gd name="connsiteY9" fmla="*/ 100995 h 232693"/>
                <a:gd name="connsiteX10" fmla="*/ 255249 w 274636"/>
                <a:gd name="connsiteY10" fmla="*/ 64800 h 232693"/>
                <a:gd name="connsiteX11" fmla="*/ 271442 w 274636"/>
                <a:gd name="connsiteY11" fmla="*/ 107663 h 232693"/>
                <a:gd name="connsiteX12" fmla="*/ 242867 w 274636"/>
                <a:gd name="connsiteY12" fmla="*/ 232440 h 2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636" h="232693">
                  <a:moveTo>
                    <a:pt x="242867" y="232440"/>
                  </a:moveTo>
                  <a:cubicBezTo>
                    <a:pt x="209529" y="232440"/>
                    <a:pt x="67607" y="232440"/>
                    <a:pt x="35222" y="232440"/>
                  </a:cubicBezTo>
                  <a:cubicBezTo>
                    <a:pt x="21887" y="232440"/>
                    <a:pt x="3789" y="236250"/>
                    <a:pt x="3789" y="214343"/>
                  </a:cubicBezTo>
                  <a:cubicBezTo>
                    <a:pt x="3789" y="191483"/>
                    <a:pt x="-8593" y="153383"/>
                    <a:pt x="11409" y="149573"/>
                  </a:cubicBezTo>
                  <a:cubicBezTo>
                    <a:pt x="81894" y="135285"/>
                    <a:pt x="67607" y="83850"/>
                    <a:pt x="73322" y="34320"/>
                  </a:cubicBezTo>
                  <a:cubicBezTo>
                    <a:pt x="75227" y="21938"/>
                    <a:pt x="72369" y="983"/>
                    <a:pt x="95229" y="30"/>
                  </a:cubicBezTo>
                  <a:cubicBezTo>
                    <a:pt x="119042" y="-922"/>
                    <a:pt x="116184" y="20985"/>
                    <a:pt x="117137" y="32415"/>
                  </a:cubicBezTo>
                  <a:cubicBezTo>
                    <a:pt x="119994" y="60990"/>
                    <a:pt x="115232" y="88613"/>
                    <a:pt x="130472" y="113378"/>
                  </a:cubicBezTo>
                  <a:cubicBezTo>
                    <a:pt x="141902" y="132428"/>
                    <a:pt x="158094" y="149573"/>
                    <a:pt x="183812" y="146715"/>
                  </a:cubicBezTo>
                  <a:cubicBezTo>
                    <a:pt x="210482" y="143858"/>
                    <a:pt x="225722" y="125760"/>
                    <a:pt x="232389" y="100995"/>
                  </a:cubicBezTo>
                  <a:cubicBezTo>
                    <a:pt x="236199" y="85755"/>
                    <a:pt x="237152" y="62895"/>
                    <a:pt x="255249" y="64800"/>
                  </a:cubicBezTo>
                  <a:cubicBezTo>
                    <a:pt x="279062" y="66705"/>
                    <a:pt x="270489" y="92423"/>
                    <a:pt x="271442" y="107663"/>
                  </a:cubicBezTo>
                  <a:cubicBezTo>
                    <a:pt x="277157" y="232440"/>
                    <a:pt x="279062" y="232440"/>
                    <a:pt x="242867" y="2324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CB22A93-4242-4887-AF42-38FA9E434453}"/>
                </a:ext>
              </a:extLst>
            </p:cNvPr>
            <p:cNvSpPr/>
            <p:nvPr/>
          </p:nvSpPr>
          <p:spPr>
            <a:xfrm>
              <a:off x="1835999" y="2769956"/>
              <a:ext cx="266700" cy="174307"/>
            </a:xfrm>
            <a:custGeom>
              <a:avLst/>
              <a:gdLst>
                <a:gd name="connsiteX0" fmla="*/ 173117 w 266700"/>
                <a:gd name="connsiteY0" fmla="*/ 174308 h 174307"/>
                <a:gd name="connsiteX1" fmla="*/ 148352 w 266700"/>
                <a:gd name="connsiteY1" fmla="*/ 81915 h 174307"/>
                <a:gd name="connsiteX2" fmla="*/ 93107 w 266700"/>
                <a:gd name="connsiteY2" fmla="*/ 24765 h 174307"/>
                <a:gd name="connsiteX3" fmla="*/ 32147 w 266700"/>
                <a:gd name="connsiteY3" fmla="*/ 91440 h 174307"/>
                <a:gd name="connsiteX4" fmla="*/ 31194 w 266700"/>
                <a:gd name="connsiteY4" fmla="*/ 152400 h 174307"/>
                <a:gd name="connsiteX5" fmla="*/ 11192 w 266700"/>
                <a:gd name="connsiteY5" fmla="*/ 169545 h 174307"/>
                <a:gd name="connsiteX6" fmla="*/ 714 w 266700"/>
                <a:gd name="connsiteY6" fmla="*/ 150495 h 174307"/>
                <a:gd name="connsiteX7" fmla="*/ 714 w 266700"/>
                <a:gd name="connsiteY7" fmla="*/ 21907 h 174307"/>
                <a:gd name="connsiteX8" fmla="*/ 25479 w 266700"/>
                <a:gd name="connsiteY8" fmla="*/ 0 h 174307"/>
                <a:gd name="connsiteX9" fmla="*/ 239792 w 266700"/>
                <a:gd name="connsiteY9" fmla="*/ 0 h 174307"/>
                <a:gd name="connsiteX10" fmla="*/ 265509 w 266700"/>
                <a:gd name="connsiteY10" fmla="*/ 14288 h 174307"/>
                <a:gd name="connsiteX11" fmla="*/ 263604 w 266700"/>
                <a:gd name="connsiteY11" fmla="*/ 77153 h 174307"/>
                <a:gd name="connsiteX12" fmla="*/ 173117 w 266700"/>
                <a:gd name="connsiteY12" fmla="*/ 174308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174307">
                  <a:moveTo>
                    <a:pt x="173117" y="174308"/>
                  </a:moveTo>
                  <a:cubicBezTo>
                    <a:pt x="156924" y="174308"/>
                    <a:pt x="152162" y="112395"/>
                    <a:pt x="148352" y="81915"/>
                  </a:cubicBezTo>
                  <a:cubicBezTo>
                    <a:pt x="143589" y="49530"/>
                    <a:pt x="129302" y="27623"/>
                    <a:pt x="93107" y="24765"/>
                  </a:cubicBezTo>
                  <a:cubicBezTo>
                    <a:pt x="55007" y="28575"/>
                    <a:pt x="33099" y="51435"/>
                    <a:pt x="32147" y="91440"/>
                  </a:cubicBezTo>
                  <a:cubicBezTo>
                    <a:pt x="31194" y="111443"/>
                    <a:pt x="33099" y="132398"/>
                    <a:pt x="31194" y="152400"/>
                  </a:cubicBezTo>
                  <a:cubicBezTo>
                    <a:pt x="30242" y="161925"/>
                    <a:pt x="21669" y="171450"/>
                    <a:pt x="11192" y="169545"/>
                  </a:cubicBezTo>
                  <a:cubicBezTo>
                    <a:pt x="6429" y="168593"/>
                    <a:pt x="714" y="157163"/>
                    <a:pt x="714" y="150495"/>
                  </a:cubicBezTo>
                  <a:cubicBezTo>
                    <a:pt x="-238" y="107632"/>
                    <a:pt x="-238" y="64770"/>
                    <a:pt x="714" y="21907"/>
                  </a:cubicBezTo>
                  <a:cubicBezTo>
                    <a:pt x="714" y="5715"/>
                    <a:pt x="10239" y="0"/>
                    <a:pt x="25479" y="0"/>
                  </a:cubicBezTo>
                  <a:cubicBezTo>
                    <a:pt x="96917" y="0"/>
                    <a:pt x="168354" y="0"/>
                    <a:pt x="239792" y="0"/>
                  </a:cubicBezTo>
                  <a:cubicBezTo>
                    <a:pt x="251222" y="0"/>
                    <a:pt x="264557" y="0"/>
                    <a:pt x="265509" y="14288"/>
                  </a:cubicBezTo>
                  <a:cubicBezTo>
                    <a:pt x="266462" y="36195"/>
                    <a:pt x="268367" y="76200"/>
                    <a:pt x="263604" y="77153"/>
                  </a:cubicBezTo>
                  <a:cubicBezTo>
                    <a:pt x="210264" y="89535"/>
                    <a:pt x="202644" y="174308"/>
                    <a:pt x="173117" y="1743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8F9E7EE-42D1-4DC9-8450-8255CCA8D62A}"/>
                </a:ext>
              </a:extLst>
            </p:cNvPr>
            <p:cNvSpPr/>
            <p:nvPr/>
          </p:nvSpPr>
          <p:spPr>
            <a:xfrm>
              <a:off x="1784326" y="3128641"/>
              <a:ext cx="414532" cy="38507"/>
            </a:xfrm>
            <a:custGeom>
              <a:avLst/>
              <a:gdLst>
                <a:gd name="connsiteX0" fmla="*/ 386715 w 414532"/>
                <a:gd name="connsiteY0" fmla="*/ 1360 h 38507"/>
                <a:gd name="connsiteX1" fmla="*/ 414338 w 414532"/>
                <a:gd name="connsiteY1" fmla="*/ 10885 h 38507"/>
                <a:gd name="connsiteX2" fmla="*/ 390525 w 414532"/>
                <a:gd name="connsiteY2" fmla="*/ 35650 h 38507"/>
                <a:gd name="connsiteX3" fmla="*/ 352425 w 414532"/>
                <a:gd name="connsiteY3" fmla="*/ 38507 h 38507"/>
                <a:gd name="connsiteX4" fmla="*/ 43815 w 414532"/>
                <a:gd name="connsiteY4" fmla="*/ 38507 h 38507"/>
                <a:gd name="connsiteX5" fmla="*/ 24765 w 414532"/>
                <a:gd name="connsiteY5" fmla="*/ 38507 h 38507"/>
                <a:gd name="connsiteX6" fmla="*/ 0 w 414532"/>
                <a:gd name="connsiteY6" fmla="*/ 13742 h 38507"/>
                <a:gd name="connsiteX7" fmla="*/ 25717 w 414532"/>
                <a:gd name="connsiteY7" fmla="*/ 3265 h 38507"/>
                <a:gd name="connsiteX8" fmla="*/ 386715 w 414532"/>
                <a:gd name="connsiteY8" fmla="*/ 1360 h 3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32" h="38507">
                  <a:moveTo>
                    <a:pt x="386715" y="1360"/>
                  </a:moveTo>
                  <a:cubicBezTo>
                    <a:pt x="396240" y="1360"/>
                    <a:pt x="411480" y="-5308"/>
                    <a:pt x="414338" y="10885"/>
                  </a:cubicBezTo>
                  <a:cubicBezTo>
                    <a:pt x="416243" y="26125"/>
                    <a:pt x="403860" y="33745"/>
                    <a:pt x="390525" y="35650"/>
                  </a:cubicBezTo>
                  <a:cubicBezTo>
                    <a:pt x="378143" y="37555"/>
                    <a:pt x="365760" y="38507"/>
                    <a:pt x="352425" y="38507"/>
                  </a:cubicBezTo>
                  <a:cubicBezTo>
                    <a:pt x="249555" y="38507"/>
                    <a:pt x="146685" y="38507"/>
                    <a:pt x="43815" y="38507"/>
                  </a:cubicBezTo>
                  <a:cubicBezTo>
                    <a:pt x="37147" y="38507"/>
                    <a:pt x="31433" y="38507"/>
                    <a:pt x="24765" y="38507"/>
                  </a:cubicBezTo>
                  <a:cubicBezTo>
                    <a:pt x="9525" y="36602"/>
                    <a:pt x="0" y="26125"/>
                    <a:pt x="0" y="13742"/>
                  </a:cubicBezTo>
                  <a:cubicBezTo>
                    <a:pt x="0" y="-3403"/>
                    <a:pt x="16192" y="3265"/>
                    <a:pt x="25717" y="3265"/>
                  </a:cubicBezTo>
                  <a:cubicBezTo>
                    <a:pt x="87630" y="2312"/>
                    <a:pt x="327660" y="407"/>
                    <a:pt x="386715" y="13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19E49D-A729-44AD-9922-833510E93EA1}"/>
                </a:ext>
              </a:extLst>
            </p:cNvPr>
            <p:cNvSpPr/>
            <p:nvPr/>
          </p:nvSpPr>
          <p:spPr>
            <a:xfrm>
              <a:off x="1925637" y="2528334"/>
              <a:ext cx="77679" cy="132084"/>
            </a:xfrm>
            <a:custGeom>
              <a:avLst/>
              <a:gdLst>
                <a:gd name="connsiteX0" fmla="*/ 67286 w 77679"/>
                <a:gd name="connsiteY0" fmla="*/ 125417 h 132084"/>
                <a:gd name="connsiteX1" fmla="*/ 30139 w 77679"/>
                <a:gd name="connsiteY1" fmla="*/ 132084 h 132084"/>
                <a:gd name="connsiteX2" fmla="*/ 15851 w 77679"/>
                <a:gd name="connsiteY2" fmla="*/ 10164 h 132084"/>
                <a:gd name="connsiteX3" fmla="*/ 44426 w 77679"/>
                <a:gd name="connsiteY3" fmla="*/ 4449 h 132084"/>
                <a:gd name="connsiteX4" fmla="*/ 67286 w 77679"/>
                <a:gd name="connsiteY4" fmla="*/ 125417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79" h="132084">
                  <a:moveTo>
                    <a:pt x="67286" y="125417"/>
                  </a:moveTo>
                  <a:cubicBezTo>
                    <a:pt x="43474" y="30167"/>
                    <a:pt x="18709" y="52074"/>
                    <a:pt x="30139" y="132084"/>
                  </a:cubicBezTo>
                  <a:cubicBezTo>
                    <a:pt x="-19391" y="101604"/>
                    <a:pt x="4421" y="35882"/>
                    <a:pt x="15851" y="10164"/>
                  </a:cubicBezTo>
                  <a:cubicBezTo>
                    <a:pt x="21566" y="-2218"/>
                    <a:pt x="34901" y="-2218"/>
                    <a:pt x="44426" y="4449"/>
                  </a:cubicBezTo>
                  <a:cubicBezTo>
                    <a:pt x="72049" y="23499"/>
                    <a:pt x="90146" y="82554"/>
                    <a:pt x="67286" y="1254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071AC-2C39-4A57-AB2C-38C79CF39442}"/>
              </a:ext>
            </a:extLst>
          </p:cNvPr>
          <p:cNvSpPr/>
          <p:nvPr/>
        </p:nvSpPr>
        <p:spPr>
          <a:xfrm>
            <a:off x="0" y="4378036"/>
            <a:ext cx="12201524" cy="152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CED9-460C-4FD5-8997-4ADC8DD90413}"/>
              </a:ext>
            </a:extLst>
          </p:cNvPr>
          <p:cNvSpPr/>
          <p:nvPr/>
        </p:nvSpPr>
        <p:spPr>
          <a:xfrm>
            <a:off x="9376" y="4471675"/>
            <a:ext cx="12201524" cy="13367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9376" y="447125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48" y="529708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A2B311-DFD4-4091-BE30-EE31F57D635C}"/>
              </a:ext>
            </a:extLst>
          </p:cNvPr>
          <p:cNvGrpSpPr/>
          <p:nvPr/>
        </p:nvGrpSpPr>
        <p:grpSpPr>
          <a:xfrm rot="21293907">
            <a:off x="287575" y="1443927"/>
            <a:ext cx="5974995" cy="2186375"/>
            <a:chOff x="558470" y="771525"/>
            <a:chExt cx="8136678" cy="29773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6DDCA5-1F98-4FAA-B4CB-5DE7B3639E4D}"/>
                </a:ext>
              </a:extLst>
            </p:cNvPr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11745F9-B2A5-4BCA-8286-26E116759AA3}"/>
                  </a:ext>
                </a:extLst>
              </p:cNvPr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avLst/>
                <a:gdLst>
                  <a:gd name="connsiteX0" fmla="*/ 1752728 w 2673767"/>
                  <a:gd name="connsiteY0" fmla="*/ 462618 h 1701054"/>
                  <a:gd name="connsiteX1" fmla="*/ 1674173 w 2673767"/>
                  <a:gd name="connsiteY1" fmla="*/ 472875 h 1701054"/>
                  <a:gd name="connsiteX2" fmla="*/ 1831283 w 2673767"/>
                  <a:gd name="connsiteY2" fmla="*/ 469058 h 1701054"/>
                  <a:gd name="connsiteX3" fmla="*/ 1752728 w 2673767"/>
                  <a:gd name="connsiteY3" fmla="*/ 462618 h 1701054"/>
                  <a:gd name="connsiteX4" fmla="*/ 1965494 w 2673767"/>
                  <a:gd name="connsiteY4" fmla="*/ 341207 h 1701054"/>
                  <a:gd name="connsiteX5" fmla="*/ 1871992 w 2673767"/>
                  <a:gd name="connsiteY5" fmla="*/ 439163 h 1701054"/>
                  <a:gd name="connsiteX6" fmla="*/ 1871992 w 2673767"/>
                  <a:gd name="connsiteY6" fmla="*/ 450612 h 1701054"/>
                  <a:gd name="connsiteX7" fmla="*/ 1889165 w 2673767"/>
                  <a:gd name="connsiteY7" fmla="*/ 448703 h 1701054"/>
                  <a:gd name="connsiteX8" fmla="*/ 1965494 w 2673767"/>
                  <a:gd name="connsiteY8" fmla="*/ 341207 h 1701054"/>
                  <a:gd name="connsiteX9" fmla="*/ 2008677 w 2673767"/>
                  <a:gd name="connsiteY9" fmla="*/ 302217 h 1701054"/>
                  <a:gd name="connsiteX10" fmla="*/ 2044368 w 2673767"/>
                  <a:gd name="connsiteY10" fmla="*/ 318944 h 1701054"/>
                  <a:gd name="connsiteX11" fmla="*/ 2159496 w 2673767"/>
                  <a:gd name="connsiteY11" fmla="*/ 332302 h 1701054"/>
                  <a:gd name="connsiteX12" fmla="*/ 2205930 w 2673767"/>
                  <a:gd name="connsiteY12" fmla="*/ 334846 h 1701054"/>
                  <a:gd name="connsiteX13" fmla="*/ 2178579 w 2673767"/>
                  <a:gd name="connsiteY13" fmla="*/ 368558 h 1701054"/>
                  <a:gd name="connsiteX14" fmla="*/ 2255544 w 2673767"/>
                  <a:gd name="connsiteY14" fmla="*/ 351384 h 1701054"/>
                  <a:gd name="connsiteX15" fmla="*/ 2385940 w 2673767"/>
                  <a:gd name="connsiteY15" fmla="*/ 313856 h 1701054"/>
                  <a:gd name="connsiteX16" fmla="*/ 2463539 w 2673767"/>
                  <a:gd name="connsiteY16" fmla="*/ 410539 h 1701054"/>
                  <a:gd name="connsiteX17" fmla="*/ 2385940 w 2673767"/>
                  <a:gd name="connsiteY17" fmla="*/ 514854 h 1701054"/>
                  <a:gd name="connsiteX18" fmla="*/ 2336326 w 2673767"/>
                  <a:gd name="connsiteY18" fmla="*/ 525668 h 1701054"/>
                  <a:gd name="connsiteX19" fmla="*/ 2288620 w 2673767"/>
                  <a:gd name="connsiteY19" fmla="*/ 608993 h 1701054"/>
                  <a:gd name="connsiteX20" fmla="*/ 2333145 w 2673767"/>
                  <a:gd name="connsiteY20" fmla="*/ 703769 h 1701054"/>
                  <a:gd name="connsiteX21" fmla="*/ 2405657 w 2673767"/>
                  <a:gd name="connsiteY21" fmla="*/ 827167 h 1701054"/>
                  <a:gd name="connsiteX22" fmla="*/ 2347774 w 2673767"/>
                  <a:gd name="connsiteY22" fmla="*/ 1079053 h 1701054"/>
                  <a:gd name="connsiteX23" fmla="*/ 2271446 w 2673767"/>
                  <a:gd name="connsiteY23" fmla="*/ 1129939 h 1701054"/>
                  <a:gd name="connsiteX24" fmla="*/ 2258088 w 2673767"/>
                  <a:gd name="connsiteY24" fmla="*/ 1170647 h 1701054"/>
                  <a:gd name="connsiteX25" fmla="*/ 2354772 w 2673767"/>
                  <a:gd name="connsiteY25" fmla="*/ 1323304 h 1701054"/>
                  <a:gd name="connsiteX26" fmla="*/ 2370673 w 2673767"/>
                  <a:gd name="connsiteY26" fmla="*/ 1362105 h 1701054"/>
                  <a:gd name="connsiteX27" fmla="*/ 2326148 w 2673767"/>
                  <a:gd name="connsiteY27" fmla="*/ 1387548 h 1701054"/>
                  <a:gd name="connsiteX28" fmla="*/ 2254272 w 2673767"/>
                  <a:gd name="connsiteY28" fmla="*/ 1362105 h 1701054"/>
                  <a:gd name="connsiteX29" fmla="*/ 2180488 w 2673767"/>
                  <a:gd name="connsiteY29" fmla="*/ 1220260 h 1701054"/>
                  <a:gd name="connsiteX30" fmla="*/ 2142322 w 2673767"/>
                  <a:gd name="connsiteY30" fmla="*/ 1201179 h 1701054"/>
                  <a:gd name="connsiteX31" fmla="*/ 1721878 w 2673767"/>
                  <a:gd name="connsiteY31" fmla="*/ 1353837 h 1701054"/>
                  <a:gd name="connsiteX32" fmla="*/ 1480171 w 2673767"/>
                  <a:gd name="connsiteY32" fmla="*/ 1386912 h 1701054"/>
                  <a:gd name="connsiteX33" fmla="*/ 1452819 w 2673767"/>
                  <a:gd name="connsiteY33" fmla="*/ 1392001 h 1701054"/>
                  <a:gd name="connsiteX34" fmla="*/ 1550138 w 2673767"/>
                  <a:gd name="connsiteY34" fmla="*/ 1449248 h 1701054"/>
                  <a:gd name="connsiteX35" fmla="*/ 2035463 w 2673767"/>
                  <a:gd name="connsiteY35" fmla="*/ 1437798 h 1701054"/>
                  <a:gd name="connsiteX36" fmla="*/ 2260633 w 2673767"/>
                  <a:gd name="connsiteY36" fmla="*/ 1437162 h 1701054"/>
                  <a:gd name="connsiteX37" fmla="*/ 2536689 w 2673767"/>
                  <a:gd name="connsiteY37" fmla="*/ 1308038 h 1701054"/>
                  <a:gd name="connsiteX38" fmla="*/ 2564039 w 2673767"/>
                  <a:gd name="connsiteY38" fmla="*/ 1168103 h 1701054"/>
                  <a:gd name="connsiteX39" fmla="*/ 2522695 w 2673767"/>
                  <a:gd name="connsiteY39" fmla="*/ 1054881 h 1701054"/>
                  <a:gd name="connsiteX40" fmla="*/ 2527147 w 2673767"/>
                  <a:gd name="connsiteY40" fmla="*/ 1019897 h 1701054"/>
                  <a:gd name="connsiteX41" fmla="*/ 2559587 w 2673767"/>
                  <a:gd name="connsiteY41" fmla="*/ 1032619 h 1701054"/>
                  <a:gd name="connsiteX42" fmla="*/ 2661995 w 2673767"/>
                  <a:gd name="connsiteY42" fmla="*/ 1177007 h 1701054"/>
                  <a:gd name="connsiteX43" fmla="*/ 2597751 w 2673767"/>
                  <a:gd name="connsiteY43" fmla="*/ 1394545 h 1701054"/>
                  <a:gd name="connsiteX44" fmla="*/ 2261905 w 2673767"/>
                  <a:gd name="connsiteY44" fmla="*/ 1537661 h 1701054"/>
                  <a:gd name="connsiteX45" fmla="*/ 1793119 w 2673767"/>
                  <a:gd name="connsiteY45" fmla="*/ 1566285 h 1701054"/>
                  <a:gd name="connsiteX46" fmla="*/ 1288076 w 2673767"/>
                  <a:gd name="connsiteY46" fmla="*/ 1612082 h 1701054"/>
                  <a:gd name="connsiteX47" fmla="*/ 742325 w 2673767"/>
                  <a:gd name="connsiteY47" fmla="*/ 1696679 h 1701054"/>
                  <a:gd name="connsiteX48" fmla="*/ 688259 w 2673767"/>
                  <a:gd name="connsiteY48" fmla="*/ 1687775 h 1701054"/>
                  <a:gd name="connsiteX49" fmla="*/ 725788 w 2673767"/>
                  <a:gd name="connsiteY49" fmla="*/ 1650882 h 1701054"/>
                  <a:gd name="connsiteX50" fmla="*/ 1048277 w 2673767"/>
                  <a:gd name="connsiteY50" fmla="*/ 1526212 h 1701054"/>
                  <a:gd name="connsiteX51" fmla="*/ 1332601 w 2673767"/>
                  <a:gd name="connsiteY51" fmla="*/ 1460696 h 1701054"/>
                  <a:gd name="connsiteX52" fmla="*/ 1347231 w 2673767"/>
                  <a:gd name="connsiteY52" fmla="*/ 1430801 h 1701054"/>
                  <a:gd name="connsiteX53" fmla="*/ 1255001 w 2673767"/>
                  <a:gd name="connsiteY53" fmla="*/ 1361470 h 1701054"/>
                  <a:gd name="connsiteX54" fmla="*/ 1043188 w 2673767"/>
                  <a:gd name="connsiteY54" fmla="*/ 1306130 h 1701054"/>
                  <a:gd name="connsiteX55" fmla="*/ 907705 w 2673767"/>
                  <a:gd name="connsiteY55" fmla="*/ 1131211 h 1701054"/>
                  <a:gd name="connsiteX56" fmla="*/ 897527 w 2673767"/>
                  <a:gd name="connsiteY56" fmla="*/ 953746 h 1701054"/>
                  <a:gd name="connsiteX57" fmla="*/ 789394 w 2673767"/>
                  <a:gd name="connsiteY57" fmla="*/ 820171 h 1701054"/>
                  <a:gd name="connsiteX58" fmla="*/ 728332 w 2673767"/>
                  <a:gd name="connsiteY58" fmla="*/ 851974 h 1701054"/>
                  <a:gd name="connsiteX59" fmla="*/ 721334 w 2673767"/>
                  <a:gd name="connsiteY59" fmla="*/ 918126 h 1701054"/>
                  <a:gd name="connsiteX60" fmla="*/ 651367 w 2673767"/>
                  <a:gd name="connsiteY60" fmla="*/ 965831 h 1701054"/>
                  <a:gd name="connsiteX61" fmla="*/ 580126 w 2673767"/>
                  <a:gd name="connsiteY61" fmla="*/ 864696 h 1701054"/>
                  <a:gd name="connsiteX62" fmla="*/ 648822 w 2673767"/>
                  <a:gd name="connsiteY62" fmla="*/ 769920 h 1701054"/>
                  <a:gd name="connsiteX63" fmla="*/ 793211 w 2673767"/>
                  <a:gd name="connsiteY63" fmla="*/ 755927 h 1701054"/>
                  <a:gd name="connsiteX64" fmla="*/ 1235282 w 2673767"/>
                  <a:gd name="connsiteY64" fmla="*/ 794727 h 1701054"/>
                  <a:gd name="connsiteX65" fmla="*/ 1428648 w 2673767"/>
                  <a:gd name="connsiteY65" fmla="*/ 802997 h 1701054"/>
                  <a:gd name="connsiteX66" fmla="*/ 1769584 w 2673767"/>
                  <a:gd name="connsiteY66" fmla="*/ 782006 h 1701054"/>
                  <a:gd name="connsiteX67" fmla="*/ 1713609 w 2673767"/>
                  <a:gd name="connsiteY67" fmla="*/ 777553 h 1701054"/>
                  <a:gd name="connsiteX68" fmla="*/ 1454092 w 2673767"/>
                  <a:gd name="connsiteY68" fmla="*/ 767377 h 1701054"/>
                  <a:gd name="connsiteX69" fmla="*/ 1281080 w 2673767"/>
                  <a:gd name="connsiteY69" fmla="*/ 744478 h 1701054"/>
                  <a:gd name="connsiteX70" fmla="*/ 1235918 w 2673767"/>
                  <a:gd name="connsiteY70" fmla="*/ 721578 h 1701054"/>
                  <a:gd name="connsiteX71" fmla="*/ 1267721 w 2673767"/>
                  <a:gd name="connsiteY71" fmla="*/ 682142 h 1701054"/>
                  <a:gd name="connsiteX72" fmla="*/ 1468721 w 2673767"/>
                  <a:gd name="connsiteY72" fmla="*/ 642706 h 1701054"/>
                  <a:gd name="connsiteX73" fmla="*/ 1698343 w 2673767"/>
                  <a:gd name="connsiteY73" fmla="*/ 704406 h 1701054"/>
                  <a:gd name="connsiteX74" fmla="*/ 1728239 w 2673767"/>
                  <a:gd name="connsiteY74" fmla="*/ 705678 h 1701054"/>
                  <a:gd name="connsiteX75" fmla="*/ 1721242 w 2673767"/>
                  <a:gd name="connsiteY75" fmla="*/ 677053 h 1701054"/>
                  <a:gd name="connsiteX76" fmla="*/ 1678625 w 2673767"/>
                  <a:gd name="connsiteY76" fmla="*/ 621080 h 1701054"/>
                  <a:gd name="connsiteX77" fmla="*/ 1653182 w 2673767"/>
                  <a:gd name="connsiteY77" fmla="*/ 571466 h 1701054"/>
                  <a:gd name="connsiteX78" fmla="*/ 1669721 w 2673767"/>
                  <a:gd name="connsiteY78" fmla="*/ 553020 h 1701054"/>
                  <a:gd name="connsiteX79" fmla="*/ 1769584 w 2673767"/>
                  <a:gd name="connsiteY79" fmla="*/ 505950 h 1701054"/>
                  <a:gd name="connsiteX80" fmla="*/ 1679262 w 2673767"/>
                  <a:gd name="connsiteY80" fmla="*/ 495773 h 1701054"/>
                  <a:gd name="connsiteX81" fmla="*/ 1655727 w 2673767"/>
                  <a:gd name="connsiteY81" fmla="*/ 478599 h 1701054"/>
                  <a:gd name="connsiteX82" fmla="*/ 1680534 w 2673767"/>
                  <a:gd name="connsiteY82" fmla="*/ 457609 h 1701054"/>
                  <a:gd name="connsiteX83" fmla="*/ 1812837 w 2673767"/>
                  <a:gd name="connsiteY83" fmla="*/ 453792 h 1701054"/>
                  <a:gd name="connsiteX84" fmla="*/ 1862451 w 2673767"/>
                  <a:gd name="connsiteY84" fmla="*/ 431529 h 1701054"/>
                  <a:gd name="connsiteX85" fmla="*/ 1947685 w 2673767"/>
                  <a:gd name="connsiteY85" fmla="*/ 334846 h 1701054"/>
                  <a:gd name="connsiteX86" fmla="*/ 1982032 w 2673767"/>
                  <a:gd name="connsiteY86" fmla="*/ 342479 h 1701054"/>
                  <a:gd name="connsiteX87" fmla="*/ 2023378 w 2673767"/>
                  <a:gd name="connsiteY87" fmla="*/ 354564 h 1701054"/>
                  <a:gd name="connsiteX88" fmla="*/ 2020197 w 2673767"/>
                  <a:gd name="connsiteY88" fmla="*/ 346296 h 1701054"/>
                  <a:gd name="connsiteX89" fmla="*/ 1997297 w 2673767"/>
                  <a:gd name="connsiteY89" fmla="*/ 310039 h 1701054"/>
                  <a:gd name="connsiteX90" fmla="*/ 2008677 w 2673767"/>
                  <a:gd name="connsiteY90" fmla="*/ 302217 h 1701054"/>
                  <a:gd name="connsiteX91" fmla="*/ 103071 w 2673767"/>
                  <a:gd name="connsiteY91" fmla="*/ 47340 h 1701054"/>
                  <a:gd name="connsiteX92" fmla="*/ 209932 w 2673767"/>
                  <a:gd name="connsiteY92" fmla="*/ 154200 h 1701054"/>
                  <a:gd name="connsiteX93" fmla="*/ 101163 w 2673767"/>
                  <a:gd name="connsiteY93" fmla="*/ 254063 h 1701054"/>
                  <a:gd name="connsiteX94" fmla="*/ 28 w 2673767"/>
                  <a:gd name="connsiteY94" fmla="*/ 149111 h 1701054"/>
                  <a:gd name="connsiteX95" fmla="*/ 103071 w 2673767"/>
                  <a:gd name="connsiteY95" fmla="*/ 47340 h 1701054"/>
                  <a:gd name="connsiteX96" fmla="*/ 583784 w 2673767"/>
                  <a:gd name="connsiteY96" fmla="*/ 2358 h 1701054"/>
                  <a:gd name="connsiteX97" fmla="*/ 911521 w 2673767"/>
                  <a:gd name="connsiteY97" fmla="*/ 116673 h 1701054"/>
                  <a:gd name="connsiteX98" fmla="*/ 1106159 w 2673767"/>
                  <a:gd name="connsiteY98" fmla="*/ 230529 h 1701054"/>
                  <a:gd name="connsiteX99" fmla="*/ 1185033 w 2673767"/>
                  <a:gd name="connsiteY99" fmla="*/ 294137 h 1701054"/>
                  <a:gd name="connsiteX100" fmla="*/ 1197118 w 2673767"/>
                  <a:gd name="connsiteY100" fmla="*/ 324033 h 1701054"/>
                  <a:gd name="connsiteX101" fmla="*/ 1167859 w 2673767"/>
                  <a:gd name="connsiteY101" fmla="*/ 322760 h 1701054"/>
                  <a:gd name="connsiteX102" fmla="*/ 775655 w 2673767"/>
                  <a:gd name="connsiteY102" fmla="*/ 466763 h 1701054"/>
                  <a:gd name="connsiteX103" fmla="*/ 763145 w 2673767"/>
                  <a:gd name="connsiteY103" fmla="*/ 487764 h 1701054"/>
                  <a:gd name="connsiteX104" fmla="*/ 768867 w 2673767"/>
                  <a:gd name="connsiteY104" fmla="*/ 480550 h 1701054"/>
                  <a:gd name="connsiteX105" fmla="*/ 1097080 w 2673767"/>
                  <a:gd name="connsiteY105" fmla="*/ 341250 h 1701054"/>
                  <a:gd name="connsiteX106" fmla="*/ 1122524 w 2673767"/>
                  <a:gd name="connsiteY106" fmla="*/ 341250 h 1701054"/>
                  <a:gd name="connsiteX107" fmla="*/ 1176590 w 2673767"/>
                  <a:gd name="connsiteY107" fmla="*/ 409945 h 1701054"/>
                  <a:gd name="connsiteX108" fmla="*/ 1202032 w 2673767"/>
                  <a:gd name="connsiteY108" fmla="*/ 429665 h 1701054"/>
                  <a:gd name="connsiteX109" fmla="*/ 1320978 w 2673767"/>
                  <a:gd name="connsiteY109" fmla="*/ 409310 h 1701054"/>
                  <a:gd name="connsiteX110" fmla="*/ 1393491 w 2673767"/>
                  <a:gd name="connsiteY110" fmla="*/ 407401 h 1701054"/>
                  <a:gd name="connsiteX111" fmla="*/ 1417026 w 2673767"/>
                  <a:gd name="connsiteY111" fmla="*/ 455743 h 1701054"/>
                  <a:gd name="connsiteX112" fmla="*/ 1392854 w 2673767"/>
                  <a:gd name="connsiteY112" fmla="*/ 485003 h 1701054"/>
                  <a:gd name="connsiteX113" fmla="*/ 1242105 w 2673767"/>
                  <a:gd name="connsiteY113" fmla="*/ 610945 h 1701054"/>
                  <a:gd name="connsiteX114" fmla="*/ 1207757 w 2673767"/>
                  <a:gd name="connsiteY114" fmla="*/ 619215 h 1701054"/>
                  <a:gd name="connsiteX115" fmla="*/ 1202669 w 2673767"/>
                  <a:gd name="connsiteY115" fmla="*/ 586775 h 1701054"/>
                  <a:gd name="connsiteX116" fmla="*/ 1148603 w 2673767"/>
                  <a:gd name="connsiteY116" fmla="*/ 528891 h 1701054"/>
                  <a:gd name="connsiteX117" fmla="*/ 1044923 w 2673767"/>
                  <a:gd name="connsiteY117" fmla="*/ 566420 h 1701054"/>
                  <a:gd name="connsiteX118" fmla="*/ 927249 w 2673767"/>
                  <a:gd name="connsiteY118" fmla="*/ 641476 h 1701054"/>
                  <a:gd name="connsiteX119" fmla="*/ 895445 w 2673767"/>
                  <a:gd name="connsiteY119" fmla="*/ 644022 h 1701054"/>
                  <a:gd name="connsiteX120" fmla="*/ 896717 w 2673767"/>
                  <a:gd name="connsiteY120" fmla="*/ 614762 h 1701054"/>
                  <a:gd name="connsiteX121" fmla="*/ 953964 w 2673767"/>
                  <a:gd name="connsiteY121" fmla="*/ 508537 h 1701054"/>
                  <a:gd name="connsiteX122" fmla="*/ 959053 w 2673767"/>
                  <a:gd name="connsiteY122" fmla="*/ 476733 h 1701054"/>
                  <a:gd name="connsiteX123" fmla="*/ 925977 w 2673767"/>
                  <a:gd name="connsiteY123" fmla="*/ 474190 h 1701054"/>
                  <a:gd name="connsiteX124" fmla="*/ 747240 w 2673767"/>
                  <a:gd name="connsiteY124" fmla="*/ 616034 h 1701054"/>
                  <a:gd name="connsiteX125" fmla="*/ 717344 w 2673767"/>
                  <a:gd name="connsiteY125" fmla="*/ 654835 h 1701054"/>
                  <a:gd name="connsiteX126" fmla="*/ 702238 w 2673767"/>
                  <a:gd name="connsiteY126" fmla="*/ 632651 h 1701054"/>
                  <a:gd name="connsiteX127" fmla="*/ 703299 w 2673767"/>
                  <a:gd name="connsiteY127" fmla="*/ 621678 h 1701054"/>
                  <a:gd name="connsiteX128" fmla="*/ 696766 w 2673767"/>
                  <a:gd name="connsiteY128" fmla="*/ 615354 h 1701054"/>
                  <a:gd name="connsiteX129" fmla="*/ 691438 w 2673767"/>
                  <a:gd name="connsiteY129" fmla="*/ 599452 h 1701054"/>
                  <a:gd name="connsiteX130" fmla="*/ 258273 w 2673767"/>
                  <a:gd name="connsiteY130" fmla="*/ 164378 h 1701054"/>
                  <a:gd name="connsiteX131" fmla="*/ 226470 w 2673767"/>
                  <a:gd name="connsiteY131" fmla="*/ 129394 h 1701054"/>
                  <a:gd name="connsiteX132" fmla="*/ 204843 w 2673767"/>
                  <a:gd name="connsiteY132" fmla="*/ 80417 h 1701054"/>
                  <a:gd name="connsiteX133" fmla="*/ 215020 w 2673767"/>
                  <a:gd name="connsiteY133" fmla="*/ 49249 h 1701054"/>
                  <a:gd name="connsiteX134" fmla="*/ 464361 w 2673767"/>
                  <a:gd name="connsiteY134" fmla="*/ 3451 h 1701054"/>
                  <a:gd name="connsiteX135" fmla="*/ 583784 w 2673767"/>
                  <a:gd name="connsiteY135" fmla="*/ 2358 h 17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673767" h="1701054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D01DF96-FD58-467C-812B-B146866519EA}"/>
                  </a:ext>
                </a:extLst>
              </p:cNvPr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EA4BDB5-DF9E-4748-B4C3-12FE16EE1F1E}"/>
                    </a:ext>
                  </a:extLst>
                </p:cNvPr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avLst/>
                  <a:gdLst>
                    <a:gd name="connsiteX0" fmla="*/ 467214 w 1278657"/>
                    <a:gd name="connsiteY0" fmla="*/ 1124191 h 1569314"/>
                    <a:gd name="connsiteX1" fmla="*/ 502973 w 1278657"/>
                    <a:gd name="connsiteY1" fmla="*/ 1130980 h 1569314"/>
                    <a:gd name="connsiteX2" fmla="*/ 564672 w 1278657"/>
                    <a:gd name="connsiteY2" fmla="*/ 1155787 h 1569314"/>
                    <a:gd name="connsiteX3" fmla="*/ 588842 w 1278657"/>
                    <a:gd name="connsiteY3" fmla="*/ 1191407 h 1569314"/>
                    <a:gd name="connsiteX4" fmla="*/ 564672 w 1278657"/>
                    <a:gd name="connsiteY4" fmla="*/ 1241021 h 1569314"/>
                    <a:gd name="connsiteX5" fmla="*/ 442546 w 1278657"/>
                    <a:gd name="connsiteY5" fmla="*/ 1351697 h 1569314"/>
                    <a:gd name="connsiteX6" fmla="*/ 376394 w 1278657"/>
                    <a:gd name="connsiteY6" fmla="*/ 1400675 h 1569314"/>
                    <a:gd name="connsiteX7" fmla="*/ 373850 w 1278657"/>
                    <a:gd name="connsiteY7" fmla="*/ 1455378 h 1569314"/>
                    <a:gd name="connsiteX8" fmla="*/ 419647 w 1278657"/>
                    <a:gd name="connsiteY8" fmla="*/ 1499266 h 1569314"/>
                    <a:gd name="connsiteX9" fmla="*/ 427917 w 1278657"/>
                    <a:gd name="connsiteY9" fmla="*/ 1518349 h 1569314"/>
                    <a:gd name="connsiteX10" fmla="*/ 409470 w 1278657"/>
                    <a:gd name="connsiteY10" fmla="*/ 1528525 h 1569314"/>
                    <a:gd name="connsiteX11" fmla="*/ 277166 w 1278657"/>
                    <a:gd name="connsiteY11" fmla="*/ 1447745 h 1569314"/>
                    <a:gd name="connsiteX12" fmla="*/ 293068 w 1278657"/>
                    <a:gd name="connsiteY12" fmla="*/ 1393042 h 1569314"/>
                    <a:gd name="connsiteX13" fmla="*/ 365581 w 1278657"/>
                    <a:gd name="connsiteY13" fmla="*/ 1326254 h 1569314"/>
                    <a:gd name="connsiteX14" fmla="*/ 429824 w 1278657"/>
                    <a:gd name="connsiteY14" fmla="*/ 1183137 h 1569314"/>
                    <a:gd name="connsiteX15" fmla="*/ 467214 w 1278657"/>
                    <a:gd name="connsiteY15" fmla="*/ 1124191 h 1569314"/>
                    <a:gd name="connsiteX16" fmla="*/ 398019 w 1278657"/>
                    <a:gd name="connsiteY16" fmla="*/ 41 h 1569314"/>
                    <a:gd name="connsiteX17" fmla="*/ 406925 w 1278657"/>
                    <a:gd name="connsiteY17" fmla="*/ 10854 h 1569314"/>
                    <a:gd name="connsiteX18" fmla="*/ 411378 w 1278657"/>
                    <a:gd name="connsiteY18" fmla="*/ 29300 h 1569314"/>
                    <a:gd name="connsiteX19" fmla="*/ 574848 w 1278657"/>
                    <a:gd name="connsiteY19" fmla="*/ 200404 h 1569314"/>
                    <a:gd name="connsiteX20" fmla="*/ 637183 w 1278657"/>
                    <a:gd name="connsiteY20" fmla="*/ 202312 h 1569314"/>
                    <a:gd name="connsiteX21" fmla="*/ 606652 w 1278657"/>
                    <a:gd name="connsiteY21" fmla="*/ 150153 h 1569314"/>
                    <a:gd name="connsiteX22" fmla="*/ 557038 w 1278657"/>
                    <a:gd name="connsiteY22" fmla="*/ 49018 h 1569314"/>
                    <a:gd name="connsiteX23" fmla="*/ 567216 w 1278657"/>
                    <a:gd name="connsiteY23" fmla="*/ 11489 h 1569314"/>
                    <a:gd name="connsiteX24" fmla="*/ 593930 w 1278657"/>
                    <a:gd name="connsiteY24" fmla="*/ 36296 h 1569314"/>
                    <a:gd name="connsiteX25" fmla="*/ 711604 w 1278657"/>
                    <a:gd name="connsiteY25" fmla="*/ 195315 h 1569314"/>
                    <a:gd name="connsiteX26" fmla="*/ 775211 w 1278657"/>
                    <a:gd name="connsiteY26" fmla="*/ 230935 h 1569314"/>
                    <a:gd name="connsiteX27" fmla="*/ 804471 w 1278657"/>
                    <a:gd name="connsiteY27" fmla="*/ 234115 h 1569314"/>
                    <a:gd name="connsiteX28" fmla="*/ 798746 w 1278657"/>
                    <a:gd name="connsiteY28" fmla="*/ 205493 h 1569314"/>
                    <a:gd name="connsiteX29" fmla="*/ 774575 w 1278657"/>
                    <a:gd name="connsiteY29" fmla="*/ 157151 h 1569314"/>
                    <a:gd name="connsiteX30" fmla="*/ 779027 w 1278657"/>
                    <a:gd name="connsiteY30" fmla="*/ 119622 h 1569314"/>
                    <a:gd name="connsiteX31" fmla="*/ 810195 w 1278657"/>
                    <a:gd name="connsiteY31" fmla="*/ 138705 h 1569314"/>
                    <a:gd name="connsiteX32" fmla="*/ 850268 w 1278657"/>
                    <a:gd name="connsiteY32" fmla="*/ 207400 h 1569314"/>
                    <a:gd name="connsiteX33" fmla="*/ 994657 w 1278657"/>
                    <a:gd name="connsiteY33" fmla="*/ 262103 h 1569314"/>
                    <a:gd name="connsiteX34" fmla="*/ 1084344 w 1278657"/>
                    <a:gd name="connsiteY34" fmla="*/ 264011 h 1569314"/>
                    <a:gd name="connsiteX35" fmla="*/ 1253539 w 1278657"/>
                    <a:gd name="connsiteY35" fmla="*/ 303447 h 1569314"/>
                    <a:gd name="connsiteX36" fmla="*/ 1273893 w 1278657"/>
                    <a:gd name="connsiteY36" fmla="*/ 340340 h 1569314"/>
                    <a:gd name="connsiteX37" fmla="*/ 1161308 w 1278657"/>
                    <a:gd name="connsiteY37" fmla="*/ 435750 h 1569314"/>
                    <a:gd name="connsiteX38" fmla="*/ 1081163 w 1278657"/>
                    <a:gd name="connsiteY38" fmla="*/ 575051 h 1569314"/>
                    <a:gd name="connsiteX39" fmla="*/ 1139682 w 1278657"/>
                    <a:gd name="connsiteY39" fmla="*/ 732161 h 1569314"/>
                    <a:gd name="connsiteX40" fmla="*/ 1172757 w 1278657"/>
                    <a:gd name="connsiteY40" fmla="*/ 824391 h 1569314"/>
                    <a:gd name="connsiteX41" fmla="*/ 1093248 w 1278657"/>
                    <a:gd name="connsiteY41" fmla="*/ 989770 h 1569314"/>
                    <a:gd name="connsiteX42" fmla="*/ 1039817 w 1278657"/>
                    <a:gd name="connsiteY42" fmla="*/ 1026027 h 1569314"/>
                    <a:gd name="connsiteX43" fmla="*/ 1111694 w 1278657"/>
                    <a:gd name="connsiteY43" fmla="*/ 1081365 h 1569314"/>
                    <a:gd name="connsiteX44" fmla="*/ 1140317 w 1278657"/>
                    <a:gd name="connsiteY44" fmla="*/ 1211760 h 1569314"/>
                    <a:gd name="connsiteX45" fmla="*/ 1017556 w 1278657"/>
                    <a:gd name="connsiteY45" fmla="*/ 1363782 h 1569314"/>
                    <a:gd name="connsiteX46" fmla="*/ 989568 w 1278657"/>
                    <a:gd name="connsiteY46" fmla="*/ 1373959 h 1569314"/>
                    <a:gd name="connsiteX47" fmla="*/ 993385 w 1278657"/>
                    <a:gd name="connsiteY47" fmla="*/ 1342791 h 1569314"/>
                    <a:gd name="connsiteX48" fmla="*/ 1039817 w 1278657"/>
                    <a:gd name="connsiteY48" fmla="*/ 1235295 h 1569314"/>
                    <a:gd name="connsiteX49" fmla="*/ 989568 w 1278657"/>
                    <a:gd name="connsiteY49" fmla="*/ 1123347 h 1569314"/>
                    <a:gd name="connsiteX50" fmla="*/ 767579 w 1278657"/>
                    <a:gd name="connsiteY50" fmla="*/ 1068644 h 1569314"/>
                    <a:gd name="connsiteX51" fmla="*/ 450814 w 1278657"/>
                    <a:gd name="connsiteY51" fmla="*/ 1053378 h 1569314"/>
                    <a:gd name="connsiteX52" fmla="*/ 404380 w 1278657"/>
                    <a:gd name="connsiteY52" fmla="*/ 1093451 h 1569314"/>
                    <a:gd name="connsiteX53" fmla="*/ 403745 w 1278657"/>
                    <a:gd name="connsiteY53" fmla="*/ 1160239 h 1569314"/>
                    <a:gd name="connsiteX54" fmla="*/ 272712 w 1278657"/>
                    <a:gd name="connsiteY54" fmla="*/ 1350424 h 1569314"/>
                    <a:gd name="connsiteX55" fmla="*/ 161401 w 1278657"/>
                    <a:gd name="connsiteY55" fmla="*/ 1387952 h 1569314"/>
                    <a:gd name="connsiteX56" fmla="*/ 135957 w 1278657"/>
                    <a:gd name="connsiteY56" fmla="*/ 1438838 h 1569314"/>
                    <a:gd name="connsiteX57" fmla="*/ 199565 w 1278657"/>
                    <a:gd name="connsiteY57" fmla="*/ 1528525 h 1569314"/>
                    <a:gd name="connsiteX58" fmla="*/ 216739 w 1278657"/>
                    <a:gd name="connsiteY58" fmla="*/ 1559056 h 1569314"/>
                    <a:gd name="connsiteX59" fmla="*/ 176030 w 1278657"/>
                    <a:gd name="connsiteY59" fmla="*/ 1564780 h 1569314"/>
                    <a:gd name="connsiteX60" fmla="*/ 113695 w 1278657"/>
                    <a:gd name="connsiteY60" fmla="*/ 1522164 h 1569314"/>
                    <a:gd name="connsiteX61" fmla="*/ 16376 w 1278657"/>
                    <a:gd name="connsiteY61" fmla="*/ 1396857 h 1569314"/>
                    <a:gd name="connsiteX62" fmla="*/ 29733 w 1278657"/>
                    <a:gd name="connsiteY62" fmla="*/ 1305899 h 1569314"/>
                    <a:gd name="connsiteX63" fmla="*/ 105426 w 1278657"/>
                    <a:gd name="connsiteY63" fmla="*/ 1242928 h 1569314"/>
                    <a:gd name="connsiteX64" fmla="*/ 114967 w 1278657"/>
                    <a:gd name="connsiteY64" fmla="*/ 1048289 h 1569314"/>
                    <a:gd name="connsiteX65" fmla="*/ 66625 w 1278657"/>
                    <a:gd name="connsiteY65" fmla="*/ 993587 h 1569314"/>
                    <a:gd name="connsiteX66" fmla="*/ 41818 w 1278657"/>
                    <a:gd name="connsiteY66" fmla="*/ 844746 h 1569314"/>
                    <a:gd name="connsiteX67" fmla="*/ 69806 w 1278657"/>
                    <a:gd name="connsiteY67" fmla="*/ 791316 h 1569314"/>
                    <a:gd name="connsiteX68" fmla="*/ 84436 w 1278657"/>
                    <a:gd name="connsiteY68" fmla="*/ 780503 h 1569314"/>
                    <a:gd name="connsiteX69" fmla="*/ 96521 w 1278657"/>
                    <a:gd name="connsiteY69" fmla="*/ 797040 h 1569314"/>
                    <a:gd name="connsiteX70" fmla="*/ 101610 w 1278657"/>
                    <a:gd name="connsiteY70" fmla="*/ 853650 h 1569314"/>
                    <a:gd name="connsiteX71" fmla="*/ 123235 w 1278657"/>
                    <a:gd name="connsiteY71" fmla="*/ 867644 h 1569314"/>
                    <a:gd name="connsiteX72" fmla="*/ 338865 w 1278657"/>
                    <a:gd name="connsiteY72" fmla="*/ 789407 h 1569314"/>
                    <a:gd name="connsiteX73" fmla="*/ 712240 w 1278657"/>
                    <a:gd name="connsiteY73" fmla="*/ 711806 h 1569314"/>
                    <a:gd name="connsiteX74" fmla="*/ 787297 w 1278657"/>
                    <a:gd name="connsiteY74" fmla="*/ 686999 h 1569314"/>
                    <a:gd name="connsiteX75" fmla="*/ 894157 w 1278657"/>
                    <a:gd name="connsiteY75" fmla="*/ 473916 h 1569314"/>
                    <a:gd name="connsiteX76" fmla="*/ 852813 w 1278657"/>
                    <a:gd name="connsiteY76" fmla="*/ 435115 h 1569314"/>
                    <a:gd name="connsiteX77" fmla="*/ 731958 w 1278657"/>
                    <a:gd name="connsiteY77" fmla="*/ 390590 h 1569314"/>
                    <a:gd name="connsiteX78" fmla="*/ 717965 w 1278657"/>
                    <a:gd name="connsiteY78" fmla="*/ 368327 h 1569314"/>
                    <a:gd name="connsiteX79" fmla="*/ 738956 w 1278657"/>
                    <a:gd name="connsiteY79" fmla="*/ 355605 h 1569314"/>
                    <a:gd name="connsiteX80" fmla="*/ 817193 w 1278657"/>
                    <a:gd name="connsiteY80" fmla="*/ 343520 h 1569314"/>
                    <a:gd name="connsiteX81" fmla="*/ 869986 w 1278657"/>
                    <a:gd name="connsiteY81" fmla="*/ 322530 h 1569314"/>
                    <a:gd name="connsiteX82" fmla="*/ 779664 w 1278657"/>
                    <a:gd name="connsiteY82" fmla="*/ 294543 h 1569314"/>
                    <a:gd name="connsiteX83" fmla="*/ 525871 w 1278657"/>
                    <a:gd name="connsiteY83" fmla="*/ 224574 h 1569314"/>
                    <a:gd name="connsiteX84" fmla="*/ 417738 w 1278657"/>
                    <a:gd name="connsiteY84" fmla="*/ 159695 h 1569314"/>
                    <a:gd name="connsiteX85" fmla="*/ 389114 w 1278657"/>
                    <a:gd name="connsiteY85" fmla="*/ 11489 h 1569314"/>
                    <a:gd name="connsiteX86" fmla="*/ 398019 w 1278657"/>
                    <a:gd name="connsiteY86" fmla="*/ 41 h 156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278657" h="1569314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0BF2306-3B06-497F-AC78-D349A5EE605D}"/>
                    </a:ext>
                  </a:extLst>
                </p:cNvPr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avLst/>
                  <a:gdLst>
                    <a:gd name="connsiteX0" fmla="*/ 482284 w 1279114"/>
                    <a:gd name="connsiteY0" fmla="*/ 1124708 h 1570678"/>
                    <a:gd name="connsiteX1" fmla="*/ 557341 w 1279114"/>
                    <a:gd name="connsiteY1" fmla="*/ 1149515 h 1570678"/>
                    <a:gd name="connsiteX2" fmla="*/ 577695 w 1279114"/>
                    <a:gd name="connsiteY2" fmla="*/ 1226480 h 1570678"/>
                    <a:gd name="connsiteX3" fmla="*/ 454932 w 1279114"/>
                    <a:gd name="connsiteY3" fmla="*/ 1345426 h 1570678"/>
                    <a:gd name="connsiteX4" fmla="*/ 390689 w 1279114"/>
                    <a:gd name="connsiteY4" fmla="*/ 1391859 h 1570678"/>
                    <a:gd name="connsiteX5" fmla="*/ 386237 w 1279114"/>
                    <a:gd name="connsiteY5" fmla="*/ 1465007 h 1570678"/>
                    <a:gd name="connsiteX6" fmla="*/ 423129 w 1279114"/>
                    <a:gd name="connsiteY6" fmla="*/ 1499992 h 1570678"/>
                    <a:gd name="connsiteX7" fmla="*/ 430125 w 1279114"/>
                    <a:gd name="connsiteY7" fmla="*/ 1519710 h 1570678"/>
                    <a:gd name="connsiteX8" fmla="*/ 409135 w 1279114"/>
                    <a:gd name="connsiteY8" fmla="*/ 1530523 h 1570678"/>
                    <a:gd name="connsiteX9" fmla="*/ 280013 w 1279114"/>
                    <a:gd name="connsiteY9" fmla="*/ 1454830 h 1570678"/>
                    <a:gd name="connsiteX10" fmla="*/ 286374 w 1279114"/>
                    <a:gd name="connsiteY10" fmla="*/ 1402672 h 1570678"/>
                    <a:gd name="connsiteX11" fmla="*/ 332806 w 1279114"/>
                    <a:gd name="connsiteY11" fmla="*/ 1359419 h 1570678"/>
                    <a:gd name="connsiteX12" fmla="*/ 432670 w 1279114"/>
                    <a:gd name="connsiteY12" fmla="*/ 1167961 h 1570678"/>
                    <a:gd name="connsiteX13" fmla="*/ 482284 w 1279114"/>
                    <a:gd name="connsiteY13" fmla="*/ 1124708 h 1570678"/>
                    <a:gd name="connsiteX14" fmla="*/ 400230 w 1279114"/>
                    <a:gd name="connsiteY14" fmla="*/ 131 h 1570678"/>
                    <a:gd name="connsiteX15" fmla="*/ 409134 w 1279114"/>
                    <a:gd name="connsiteY15" fmla="*/ 14761 h 1570678"/>
                    <a:gd name="connsiteX16" fmla="*/ 414860 w 1279114"/>
                    <a:gd name="connsiteY16" fmla="*/ 45929 h 1570678"/>
                    <a:gd name="connsiteX17" fmla="*/ 514087 w 1279114"/>
                    <a:gd name="connsiteY17" fmla="*/ 179504 h 1570678"/>
                    <a:gd name="connsiteX18" fmla="*/ 614586 w 1279114"/>
                    <a:gd name="connsiteY18" fmla="*/ 206855 h 1570678"/>
                    <a:gd name="connsiteX19" fmla="*/ 643211 w 1279114"/>
                    <a:gd name="connsiteY19" fmla="*/ 200494 h 1570678"/>
                    <a:gd name="connsiteX20" fmla="*/ 632397 w 1279114"/>
                    <a:gd name="connsiteY20" fmla="*/ 175688 h 1570678"/>
                    <a:gd name="connsiteX21" fmla="*/ 582147 w 1279114"/>
                    <a:gd name="connsiteY21" fmla="*/ 113989 h 1570678"/>
                    <a:gd name="connsiteX22" fmla="*/ 559885 w 1279114"/>
                    <a:gd name="connsiteY22" fmla="*/ 30027 h 1570678"/>
                    <a:gd name="connsiteX23" fmla="*/ 571970 w 1279114"/>
                    <a:gd name="connsiteY23" fmla="*/ 10309 h 1570678"/>
                    <a:gd name="connsiteX24" fmla="*/ 587871 w 1279114"/>
                    <a:gd name="connsiteY24" fmla="*/ 23030 h 1570678"/>
                    <a:gd name="connsiteX25" fmla="*/ 616495 w 1279114"/>
                    <a:gd name="connsiteY25" fmla="*/ 79641 h 1570678"/>
                    <a:gd name="connsiteX26" fmla="*/ 771061 w 1279114"/>
                    <a:gd name="connsiteY26" fmla="*/ 229118 h 1570678"/>
                    <a:gd name="connsiteX27" fmla="*/ 806681 w 1279114"/>
                    <a:gd name="connsiteY27" fmla="*/ 234207 h 1570678"/>
                    <a:gd name="connsiteX28" fmla="*/ 797775 w 1279114"/>
                    <a:gd name="connsiteY28" fmla="*/ 201130 h 1570678"/>
                    <a:gd name="connsiteX29" fmla="*/ 774877 w 1279114"/>
                    <a:gd name="connsiteY29" fmla="*/ 155969 h 1570678"/>
                    <a:gd name="connsiteX30" fmla="*/ 778694 w 1279114"/>
                    <a:gd name="connsiteY30" fmla="*/ 121622 h 1570678"/>
                    <a:gd name="connsiteX31" fmla="*/ 808589 w 1279114"/>
                    <a:gd name="connsiteY31" fmla="*/ 136887 h 1570678"/>
                    <a:gd name="connsiteX32" fmla="*/ 847389 w 1279114"/>
                    <a:gd name="connsiteY32" fmla="*/ 202402 h 1570678"/>
                    <a:gd name="connsiteX33" fmla="*/ 1000684 w 1279114"/>
                    <a:gd name="connsiteY33" fmla="*/ 261558 h 1570678"/>
                    <a:gd name="connsiteX34" fmla="*/ 1093551 w 1279114"/>
                    <a:gd name="connsiteY34" fmla="*/ 266647 h 1570678"/>
                    <a:gd name="connsiteX35" fmla="*/ 1250661 w 1279114"/>
                    <a:gd name="connsiteY35" fmla="*/ 303539 h 1570678"/>
                    <a:gd name="connsiteX36" fmla="*/ 1273559 w 1279114"/>
                    <a:gd name="connsiteY36" fmla="*/ 344247 h 1570678"/>
                    <a:gd name="connsiteX37" fmla="*/ 1158430 w 1279114"/>
                    <a:gd name="connsiteY37" fmla="*/ 437750 h 1570678"/>
                    <a:gd name="connsiteX38" fmla="*/ 1081465 w 1279114"/>
                    <a:gd name="connsiteY38" fmla="*/ 541429 h 1570678"/>
                    <a:gd name="connsiteX39" fmla="*/ 1108180 w 1279114"/>
                    <a:gd name="connsiteY39" fmla="*/ 668008 h 1570678"/>
                    <a:gd name="connsiteX40" fmla="*/ 1150161 w 1279114"/>
                    <a:gd name="connsiteY40" fmla="*/ 794587 h 1570678"/>
                    <a:gd name="connsiteX41" fmla="*/ 1066835 w 1279114"/>
                    <a:gd name="connsiteY41" fmla="*/ 1006400 h 1570678"/>
                    <a:gd name="connsiteX42" fmla="*/ 1066835 w 1279114"/>
                    <a:gd name="connsiteY42" fmla="*/ 1045836 h 1570678"/>
                    <a:gd name="connsiteX43" fmla="*/ 1135532 w 1279114"/>
                    <a:gd name="connsiteY43" fmla="*/ 1102447 h 1570678"/>
                    <a:gd name="connsiteX44" fmla="*/ 1152706 w 1279114"/>
                    <a:gd name="connsiteY44" fmla="*/ 1187045 h 1570678"/>
                    <a:gd name="connsiteX45" fmla="*/ 1011497 w 1279114"/>
                    <a:gd name="connsiteY45" fmla="*/ 1367690 h 1570678"/>
                    <a:gd name="connsiteX46" fmla="*/ 989234 w 1279114"/>
                    <a:gd name="connsiteY46" fmla="*/ 1373414 h 1570678"/>
                    <a:gd name="connsiteX47" fmla="*/ 990507 w 1279114"/>
                    <a:gd name="connsiteY47" fmla="*/ 1349879 h 1570678"/>
                    <a:gd name="connsiteX48" fmla="*/ 1042665 w 1279114"/>
                    <a:gd name="connsiteY48" fmla="*/ 1230933 h 1570678"/>
                    <a:gd name="connsiteX49" fmla="*/ 999412 w 1279114"/>
                    <a:gd name="connsiteY49" fmla="*/ 1127889 h 1570678"/>
                    <a:gd name="connsiteX50" fmla="*/ 769153 w 1279114"/>
                    <a:gd name="connsiteY50" fmla="*/ 1067462 h 1570678"/>
                    <a:gd name="connsiteX51" fmla="*/ 692188 w 1279114"/>
                    <a:gd name="connsiteY51" fmla="*/ 1068735 h 1570678"/>
                    <a:gd name="connsiteX52" fmla="*/ 458113 w 1279114"/>
                    <a:gd name="connsiteY52" fmla="*/ 1054742 h 1570678"/>
                    <a:gd name="connsiteX53" fmla="*/ 405954 w 1279114"/>
                    <a:gd name="connsiteY53" fmla="*/ 1091634 h 1570678"/>
                    <a:gd name="connsiteX54" fmla="*/ 402775 w 1279114"/>
                    <a:gd name="connsiteY54" fmla="*/ 1145700 h 1570678"/>
                    <a:gd name="connsiteX55" fmla="*/ 238031 w 1279114"/>
                    <a:gd name="connsiteY55" fmla="*/ 1365781 h 1570678"/>
                    <a:gd name="connsiteX56" fmla="*/ 164883 w 1279114"/>
                    <a:gd name="connsiteY56" fmla="*/ 1388044 h 1570678"/>
                    <a:gd name="connsiteX57" fmla="*/ 138804 w 1279114"/>
                    <a:gd name="connsiteY57" fmla="*/ 1440837 h 1570678"/>
                    <a:gd name="connsiteX58" fmla="*/ 204319 w 1279114"/>
                    <a:gd name="connsiteY58" fmla="*/ 1529252 h 1570678"/>
                    <a:gd name="connsiteX59" fmla="*/ 220221 w 1279114"/>
                    <a:gd name="connsiteY59" fmla="*/ 1560420 h 1570678"/>
                    <a:gd name="connsiteX60" fmla="*/ 179512 w 1279114"/>
                    <a:gd name="connsiteY60" fmla="*/ 1566144 h 1570678"/>
                    <a:gd name="connsiteX61" fmla="*/ 118450 w 1279114"/>
                    <a:gd name="connsiteY61" fmla="*/ 1527344 h 1570678"/>
                    <a:gd name="connsiteX62" fmla="*/ 17313 w 1279114"/>
                    <a:gd name="connsiteY62" fmla="*/ 1397584 h 1570678"/>
                    <a:gd name="connsiteX63" fmla="*/ 30671 w 1279114"/>
                    <a:gd name="connsiteY63" fmla="*/ 1304082 h 1570678"/>
                    <a:gd name="connsiteX64" fmla="*/ 112724 w 1279114"/>
                    <a:gd name="connsiteY64" fmla="*/ 1234113 h 1570678"/>
                    <a:gd name="connsiteX65" fmla="*/ 118450 w 1279114"/>
                    <a:gd name="connsiteY65" fmla="*/ 1052833 h 1570678"/>
                    <a:gd name="connsiteX66" fmla="*/ 61838 w 1279114"/>
                    <a:gd name="connsiteY66" fmla="*/ 988589 h 1570678"/>
                    <a:gd name="connsiteX67" fmla="*/ 72653 w 1279114"/>
                    <a:gd name="connsiteY67" fmla="*/ 788862 h 1570678"/>
                    <a:gd name="connsiteX68" fmla="*/ 95551 w 1279114"/>
                    <a:gd name="connsiteY68" fmla="*/ 796495 h 1570678"/>
                    <a:gd name="connsiteX69" fmla="*/ 102547 w 1279114"/>
                    <a:gd name="connsiteY69" fmla="*/ 853105 h 1570678"/>
                    <a:gd name="connsiteX70" fmla="*/ 124174 w 1279114"/>
                    <a:gd name="connsiteY70" fmla="*/ 867099 h 1570678"/>
                    <a:gd name="connsiteX71" fmla="*/ 376695 w 1279114"/>
                    <a:gd name="connsiteY71" fmla="*/ 781230 h 1570678"/>
                    <a:gd name="connsiteX72" fmla="*/ 734169 w 1279114"/>
                    <a:gd name="connsiteY72" fmla="*/ 704901 h 1570678"/>
                    <a:gd name="connsiteX73" fmla="*/ 862020 w 1279114"/>
                    <a:gd name="connsiteY73" fmla="*/ 628572 h 1570678"/>
                    <a:gd name="connsiteX74" fmla="*/ 893823 w 1279114"/>
                    <a:gd name="connsiteY74" fmla="*/ 467010 h 1570678"/>
                    <a:gd name="connsiteX75" fmla="*/ 853115 w 1279114"/>
                    <a:gd name="connsiteY75" fmla="*/ 434570 h 1570678"/>
                    <a:gd name="connsiteX76" fmla="*/ 745618 w 1279114"/>
                    <a:gd name="connsiteY76" fmla="*/ 398313 h 1570678"/>
                    <a:gd name="connsiteX77" fmla="*/ 717630 w 1279114"/>
                    <a:gd name="connsiteY77" fmla="*/ 368418 h 1570678"/>
                    <a:gd name="connsiteX78" fmla="*/ 755796 w 1279114"/>
                    <a:gd name="connsiteY78" fmla="*/ 351244 h 1570678"/>
                    <a:gd name="connsiteX79" fmla="*/ 821947 w 1279114"/>
                    <a:gd name="connsiteY79" fmla="*/ 342338 h 1570678"/>
                    <a:gd name="connsiteX80" fmla="*/ 846754 w 1279114"/>
                    <a:gd name="connsiteY80" fmla="*/ 337250 h 1570678"/>
                    <a:gd name="connsiteX81" fmla="*/ 864563 w 1279114"/>
                    <a:gd name="connsiteY81" fmla="*/ 322620 h 1570678"/>
                    <a:gd name="connsiteX82" fmla="*/ 847389 w 1279114"/>
                    <a:gd name="connsiteY82" fmla="*/ 311172 h 1570678"/>
                    <a:gd name="connsiteX83" fmla="*/ 674378 w 1279114"/>
                    <a:gd name="connsiteY83" fmla="*/ 269190 h 1570678"/>
                    <a:gd name="connsiteX84" fmla="*/ 490553 w 1279114"/>
                    <a:gd name="connsiteY84" fmla="*/ 209400 h 1570678"/>
                    <a:gd name="connsiteX85" fmla="*/ 383692 w 1279114"/>
                    <a:gd name="connsiteY85" fmla="*/ 88545 h 1570678"/>
                    <a:gd name="connsiteX86" fmla="*/ 389416 w 1279114"/>
                    <a:gd name="connsiteY86" fmla="*/ 12852 h 1570678"/>
                    <a:gd name="connsiteX87" fmla="*/ 400230 w 1279114"/>
                    <a:gd name="connsiteY87" fmla="*/ 131 h 157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79114" h="1570678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08FF320-1953-4E30-98EC-ABE1597784AA}"/>
                    </a:ext>
                  </a:extLst>
                </p:cNvPr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avLst/>
                  <a:gdLst>
                    <a:gd name="connsiteX0" fmla="*/ 463371 w 1277745"/>
                    <a:gd name="connsiteY0" fmla="*/ 1117093 h 1560660"/>
                    <a:gd name="connsiteX1" fmla="*/ 490752 w 1277745"/>
                    <a:gd name="connsiteY1" fmla="*/ 1120233 h 1560660"/>
                    <a:gd name="connsiteX2" fmla="*/ 558813 w 1277745"/>
                    <a:gd name="connsiteY2" fmla="*/ 1145676 h 1560660"/>
                    <a:gd name="connsiteX3" fmla="*/ 576623 w 1277745"/>
                    <a:gd name="connsiteY3" fmla="*/ 1215644 h 1560660"/>
                    <a:gd name="connsiteX4" fmla="*/ 496477 w 1277745"/>
                    <a:gd name="connsiteY4" fmla="*/ 1301514 h 1560660"/>
                    <a:gd name="connsiteX5" fmla="*/ 382620 w 1277745"/>
                    <a:gd name="connsiteY5" fmla="*/ 1387384 h 1560660"/>
                    <a:gd name="connsiteX6" fmla="*/ 380076 w 1277745"/>
                    <a:gd name="connsiteY6" fmla="*/ 1454808 h 1560660"/>
                    <a:gd name="connsiteX7" fmla="*/ 412516 w 1277745"/>
                    <a:gd name="connsiteY7" fmla="*/ 1485339 h 1560660"/>
                    <a:gd name="connsiteX8" fmla="*/ 427145 w 1277745"/>
                    <a:gd name="connsiteY8" fmla="*/ 1510782 h 1560660"/>
                    <a:gd name="connsiteX9" fmla="*/ 395342 w 1277745"/>
                    <a:gd name="connsiteY9" fmla="*/ 1519687 h 1560660"/>
                    <a:gd name="connsiteX10" fmla="*/ 279576 w 1277745"/>
                    <a:gd name="connsiteY10" fmla="*/ 1438905 h 1560660"/>
                    <a:gd name="connsiteX11" fmla="*/ 293570 w 1277745"/>
                    <a:gd name="connsiteY11" fmla="*/ 1388020 h 1560660"/>
                    <a:gd name="connsiteX12" fmla="*/ 363538 w 1277745"/>
                    <a:gd name="connsiteY12" fmla="*/ 1323141 h 1560660"/>
                    <a:gd name="connsiteX13" fmla="*/ 432870 w 1277745"/>
                    <a:gd name="connsiteY13" fmla="*/ 1165395 h 1560660"/>
                    <a:gd name="connsiteX14" fmla="*/ 463371 w 1277745"/>
                    <a:gd name="connsiteY14" fmla="*/ 1117093 h 1560660"/>
                    <a:gd name="connsiteX15" fmla="*/ 399794 w 1277745"/>
                    <a:gd name="connsiteY15" fmla="*/ 109 h 1560660"/>
                    <a:gd name="connsiteX16" fmla="*/ 408699 w 1277745"/>
                    <a:gd name="connsiteY16" fmla="*/ 15375 h 1560660"/>
                    <a:gd name="connsiteX17" fmla="*/ 411879 w 1277745"/>
                    <a:gd name="connsiteY17" fmla="*/ 30640 h 1560660"/>
                    <a:gd name="connsiteX18" fmla="*/ 620512 w 1277745"/>
                    <a:gd name="connsiteY18" fmla="*/ 203016 h 1560660"/>
                    <a:gd name="connsiteX19" fmla="*/ 642774 w 1277745"/>
                    <a:gd name="connsiteY19" fmla="*/ 195383 h 1560660"/>
                    <a:gd name="connsiteX20" fmla="*/ 634506 w 1277745"/>
                    <a:gd name="connsiteY20" fmla="*/ 175665 h 1560660"/>
                    <a:gd name="connsiteX21" fmla="*/ 593160 w 1277745"/>
                    <a:gd name="connsiteY21" fmla="*/ 127323 h 1560660"/>
                    <a:gd name="connsiteX22" fmla="*/ 559448 w 1277745"/>
                    <a:gd name="connsiteY22" fmla="*/ 24916 h 1560660"/>
                    <a:gd name="connsiteX23" fmla="*/ 570261 w 1277745"/>
                    <a:gd name="connsiteY23" fmla="*/ 7742 h 1560660"/>
                    <a:gd name="connsiteX24" fmla="*/ 584892 w 1277745"/>
                    <a:gd name="connsiteY24" fmla="*/ 17918 h 1560660"/>
                    <a:gd name="connsiteX25" fmla="*/ 610970 w 1277745"/>
                    <a:gd name="connsiteY25" fmla="*/ 68804 h 1560660"/>
                    <a:gd name="connsiteX26" fmla="*/ 772533 w 1277745"/>
                    <a:gd name="connsiteY26" fmla="*/ 227823 h 1560660"/>
                    <a:gd name="connsiteX27" fmla="*/ 804973 w 1277745"/>
                    <a:gd name="connsiteY27" fmla="*/ 231003 h 1560660"/>
                    <a:gd name="connsiteX28" fmla="*/ 797340 w 1277745"/>
                    <a:gd name="connsiteY28" fmla="*/ 199837 h 1560660"/>
                    <a:gd name="connsiteX29" fmla="*/ 773169 w 1277745"/>
                    <a:gd name="connsiteY29" fmla="*/ 151495 h 1560660"/>
                    <a:gd name="connsiteX30" fmla="*/ 778894 w 1277745"/>
                    <a:gd name="connsiteY30" fmla="*/ 117783 h 1560660"/>
                    <a:gd name="connsiteX31" fmla="*/ 806244 w 1277745"/>
                    <a:gd name="connsiteY31" fmla="*/ 133048 h 1560660"/>
                    <a:gd name="connsiteX32" fmla="*/ 848226 w 1277745"/>
                    <a:gd name="connsiteY32" fmla="*/ 204289 h 1560660"/>
                    <a:gd name="connsiteX33" fmla="*/ 992614 w 1277745"/>
                    <a:gd name="connsiteY33" fmla="*/ 259627 h 1560660"/>
                    <a:gd name="connsiteX34" fmla="*/ 1085481 w 1277745"/>
                    <a:gd name="connsiteY34" fmla="*/ 261536 h 1560660"/>
                    <a:gd name="connsiteX35" fmla="*/ 1251497 w 1277745"/>
                    <a:gd name="connsiteY35" fmla="*/ 300335 h 1560660"/>
                    <a:gd name="connsiteX36" fmla="*/ 1271851 w 1277745"/>
                    <a:gd name="connsiteY36" fmla="*/ 339772 h 1560660"/>
                    <a:gd name="connsiteX37" fmla="*/ 1149088 w 1277745"/>
                    <a:gd name="connsiteY37" fmla="*/ 436455 h 1560660"/>
                    <a:gd name="connsiteX38" fmla="*/ 1078484 w 1277745"/>
                    <a:gd name="connsiteY38" fmla="*/ 545860 h 1560660"/>
                    <a:gd name="connsiteX39" fmla="*/ 1115377 w 1277745"/>
                    <a:gd name="connsiteY39" fmla="*/ 693428 h 1560660"/>
                    <a:gd name="connsiteX40" fmla="*/ 1150997 w 1277745"/>
                    <a:gd name="connsiteY40" fmla="*/ 802197 h 1560660"/>
                    <a:gd name="connsiteX41" fmla="*/ 1070215 w 1277745"/>
                    <a:gd name="connsiteY41" fmla="*/ 1001925 h 1560660"/>
                    <a:gd name="connsiteX42" fmla="*/ 1070852 w 1277745"/>
                    <a:gd name="connsiteY42" fmla="*/ 1047085 h 1560660"/>
                    <a:gd name="connsiteX43" fmla="*/ 1100746 w 1277745"/>
                    <a:gd name="connsiteY43" fmla="*/ 1070620 h 1560660"/>
                    <a:gd name="connsiteX44" fmla="*/ 1131914 w 1277745"/>
                    <a:gd name="connsiteY44" fmla="*/ 1225187 h 1560660"/>
                    <a:gd name="connsiteX45" fmla="*/ 1014242 w 1277745"/>
                    <a:gd name="connsiteY45" fmla="*/ 1361307 h 1560660"/>
                    <a:gd name="connsiteX46" fmla="*/ 988798 w 1277745"/>
                    <a:gd name="connsiteY46" fmla="*/ 1368939 h 1560660"/>
                    <a:gd name="connsiteX47" fmla="*/ 991342 w 1277745"/>
                    <a:gd name="connsiteY47" fmla="*/ 1342859 h 1560660"/>
                    <a:gd name="connsiteX48" fmla="*/ 1040956 w 1277745"/>
                    <a:gd name="connsiteY48" fmla="*/ 1229639 h 1560660"/>
                    <a:gd name="connsiteX49" fmla="*/ 995159 w 1277745"/>
                    <a:gd name="connsiteY49" fmla="*/ 1121506 h 1560660"/>
                    <a:gd name="connsiteX50" fmla="*/ 693024 w 1277745"/>
                    <a:gd name="connsiteY50" fmla="*/ 1061716 h 1560660"/>
                    <a:gd name="connsiteX51" fmla="*/ 468490 w 1277745"/>
                    <a:gd name="connsiteY51" fmla="*/ 1048357 h 1560660"/>
                    <a:gd name="connsiteX52" fmla="*/ 402975 w 1277745"/>
                    <a:gd name="connsiteY52" fmla="*/ 1110693 h 1560660"/>
                    <a:gd name="connsiteX53" fmla="*/ 320284 w 1277745"/>
                    <a:gd name="connsiteY53" fmla="*/ 1316780 h 1560660"/>
                    <a:gd name="connsiteX54" fmla="*/ 186073 w 1277745"/>
                    <a:gd name="connsiteY54" fmla="*/ 1372755 h 1560660"/>
                    <a:gd name="connsiteX55" fmla="*/ 151089 w 1277745"/>
                    <a:gd name="connsiteY55" fmla="*/ 1467531 h 1560660"/>
                    <a:gd name="connsiteX56" fmla="*/ 205792 w 1277745"/>
                    <a:gd name="connsiteY56" fmla="*/ 1529230 h 1560660"/>
                    <a:gd name="connsiteX57" fmla="*/ 215332 w 1277745"/>
                    <a:gd name="connsiteY57" fmla="*/ 1553400 h 1560660"/>
                    <a:gd name="connsiteX58" fmla="*/ 189253 w 1277745"/>
                    <a:gd name="connsiteY58" fmla="*/ 1559761 h 1560660"/>
                    <a:gd name="connsiteX59" fmla="*/ 116741 w 1277745"/>
                    <a:gd name="connsiteY59" fmla="*/ 1516508 h 1560660"/>
                    <a:gd name="connsiteX60" fmla="*/ 14969 w 1277745"/>
                    <a:gd name="connsiteY60" fmla="*/ 1386749 h 1560660"/>
                    <a:gd name="connsiteX61" fmla="*/ 25147 w 1277745"/>
                    <a:gd name="connsiteY61" fmla="*/ 1305967 h 1560660"/>
                    <a:gd name="connsiteX62" fmla="*/ 86210 w 1277745"/>
                    <a:gd name="connsiteY62" fmla="*/ 1255718 h 1560660"/>
                    <a:gd name="connsiteX63" fmla="*/ 109745 w 1277745"/>
                    <a:gd name="connsiteY63" fmla="*/ 1035000 h 1560660"/>
                    <a:gd name="connsiteX64" fmla="*/ 80486 w 1277745"/>
                    <a:gd name="connsiteY64" fmla="*/ 1001289 h 1560660"/>
                    <a:gd name="connsiteX65" fmla="*/ 69672 w 1277745"/>
                    <a:gd name="connsiteY65" fmla="*/ 785023 h 1560660"/>
                    <a:gd name="connsiteX66" fmla="*/ 84301 w 1277745"/>
                    <a:gd name="connsiteY66" fmla="*/ 774210 h 1560660"/>
                    <a:gd name="connsiteX67" fmla="*/ 95751 w 1277745"/>
                    <a:gd name="connsiteY67" fmla="*/ 791384 h 1560660"/>
                    <a:gd name="connsiteX68" fmla="*/ 102747 w 1277745"/>
                    <a:gd name="connsiteY68" fmla="*/ 847994 h 1560660"/>
                    <a:gd name="connsiteX69" fmla="*/ 127554 w 1277745"/>
                    <a:gd name="connsiteY69" fmla="*/ 858172 h 1560660"/>
                    <a:gd name="connsiteX70" fmla="*/ 291025 w 1277745"/>
                    <a:gd name="connsiteY70" fmla="*/ 793293 h 1560660"/>
                    <a:gd name="connsiteX71" fmla="*/ 717195 w 1277745"/>
                    <a:gd name="connsiteY71" fmla="*/ 704241 h 1560660"/>
                    <a:gd name="connsiteX72" fmla="*/ 759811 w 1277745"/>
                    <a:gd name="connsiteY72" fmla="*/ 692156 h 1560660"/>
                    <a:gd name="connsiteX73" fmla="*/ 894659 w 1277745"/>
                    <a:gd name="connsiteY73" fmla="*/ 468895 h 1560660"/>
                    <a:gd name="connsiteX74" fmla="*/ 848226 w 1277745"/>
                    <a:gd name="connsiteY74" fmla="*/ 427550 h 1560660"/>
                    <a:gd name="connsiteX75" fmla="*/ 733097 w 1277745"/>
                    <a:gd name="connsiteY75" fmla="*/ 384933 h 1560660"/>
                    <a:gd name="connsiteX76" fmla="*/ 717195 w 1277745"/>
                    <a:gd name="connsiteY76" fmla="*/ 363307 h 1560660"/>
                    <a:gd name="connsiteX77" fmla="*/ 740093 w 1277745"/>
                    <a:gd name="connsiteY77" fmla="*/ 349314 h 1560660"/>
                    <a:gd name="connsiteX78" fmla="*/ 834232 w 1277745"/>
                    <a:gd name="connsiteY78" fmla="*/ 335320 h 1560660"/>
                    <a:gd name="connsiteX79" fmla="*/ 864128 w 1277745"/>
                    <a:gd name="connsiteY79" fmla="*/ 318781 h 1560660"/>
                    <a:gd name="connsiteX80" fmla="*/ 836140 w 1277745"/>
                    <a:gd name="connsiteY80" fmla="*/ 302880 h 1560660"/>
                    <a:gd name="connsiteX81" fmla="*/ 574078 w 1277745"/>
                    <a:gd name="connsiteY81" fmla="*/ 236092 h 1560660"/>
                    <a:gd name="connsiteX82" fmla="*/ 444319 w 1277745"/>
                    <a:gd name="connsiteY82" fmla="*/ 177573 h 1560660"/>
                    <a:gd name="connsiteX83" fmla="*/ 387709 w 1277745"/>
                    <a:gd name="connsiteY83" fmla="*/ 15375 h 1560660"/>
                    <a:gd name="connsiteX84" fmla="*/ 399794 w 1277745"/>
                    <a:gd name="connsiteY84" fmla="*/ 109 h 156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277745" h="1560660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3E3FBC12-62F0-4BA0-850F-386A51616062}"/>
                    </a:ext>
                  </a:extLst>
                </p:cNvPr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avLst/>
                  <a:gdLst>
                    <a:gd name="connsiteX0" fmla="*/ 861306 w 861651"/>
                    <a:gd name="connsiteY0" fmla="*/ 19483 h 293942"/>
                    <a:gd name="connsiteX1" fmla="*/ 836991 w 861651"/>
                    <a:gd name="connsiteY1" fmla="*/ 35849 h 293942"/>
                    <a:gd name="connsiteX2" fmla="*/ 421773 w 861651"/>
                    <a:gd name="connsiteY2" fmla="*/ 125626 h 293942"/>
                    <a:gd name="connsiteX3" fmla="*/ 86981 w 861651"/>
                    <a:gd name="connsiteY3" fmla="*/ 259356 h 293942"/>
                    <a:gd name="connsiteX4" fmla="*/ 17310 w 861651"/>
                    <a:gd name="connsiteY4" fmla="*/ 291619 h 293942"/>
                    <a:gd name="connsiteX5" fmla="*/ 1880 w 861651"/>
                    <a:gd name="connsiteY5" fmla="*/ 291152 h 293942"/>
                    <a:gd name="connsiteX6" fmla="*/ 7958 w 861651"/>
                    <a:gd name="connsiteY6" fmla="*/ 275721 h 293942"/>
                    <a:gd name="connsiteX7" fmla="*/ 110828 w 861651"/>
                    <a:gd name="connsiteY7" fmla="*/ 207454 h 293942"/>
                    <a:gd name="connsiteX8" fmla="*/ 509680 w 861651"/>
                    <a:gd name="connsiteY8" fmla="*/ 72321 h 293942"/>
                    <a:gd name="connsiteX9" fmla="*/ 840732 w 861651"/>
                    <a:gd name="connsiteY9" fmla="*/ 2650 h 293942"/>
                    <a:gd name="connsiteX10" fmla="*/ 861306 w 861651"/>
                    <a:gd name="connsiteY10" fmla="*/ 19483 h 29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651" h="293942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D501EAE-A3E1-4C43-86CE-86E3376BFBAF}"/>
                    </a:ext>
                  </a:extLst>
                </p:cNvPr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avLst/>
                  <a:gdLst>
                    <a:gd name="connsiteX0" fmla="*/ 13485 w 699956"/>
                    <a:gd name="connsiteY0" fmla="*/ 178615 h 178917"/>
                    <a:gd name="connsiteX1" fmla="*/ 860 w 699956"/>
                    <a:gd name="connsiteY1" fmla="*/ 163185 h 178917"/>
                    <a:gd name="connsiteX2" fmla="*/ 40137 w 699956"/>
                    <a:gd name="connsiteY2" fmla="*/ 132324 h 178917"/>
                    <a:gd name="connsiteX3" fmla="*/ 335185 w 699956"/>
                    <a:gd name="connsiteY3" fmla="*/ 72940 h 178917"/>
                    <a:gd name="connsiteX4" fmla="*/ 671381 w 699956"/>
                    <a:gd name="connsiteY4" fmla="*/ 5608 h 178917"/>
                    <a:gd name="connsiteX5" fmla="*/ 699436 w 699956"/>
                    <a:gd name="connsiteY5" fmla="*/ 10284 h 178917"/>
                    <a:gd name="connsiteX6" fmla="*/ 676057 w 699956"/>
                    <a:gd name="connsiteY6" fmla="*/ 44885 h 178917"/>
                    <a:gd name="connsiteX7" fmla="*/ 586748 w 699956"/>
                    <a:gd name="connsiteY7" fmla="*/ 63121 h 178917"/>
                    <a:gd name="connsiteX8" fmla="*/ 35461 w 699956"/>
                    <a:gd name="connsiteY8" fmla="*/ 174407 h 178917"/>
                    <a:gd name="connsiteX9" fmla="*/ 13485 w 699956"/>
                    <a:gd name="connsiteY9" fmla="*/ 178615 h 17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9956" h="178917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44A7E76-958C-48C4-B535-36D1B0DC3C35}"/>
                    </a:ext>
                  </a:extLst>
                </p:cNvPr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avLst/>
                  <a:gdLst>
                    <a:gd name="connsiteX0" fmla="*/ 708244 w 708556"/>
                    <a:gd name="connsiteY0" fmla="*/ 15358 h 177343"/>
                    <a:gd name="connsiteX1" fmla="*/ 682527 w 708556"/>
                    <a:gd name="connsiteY1" fmla="*/ 43413 h 177343"/>
                    <a:gd name="connsiteX2" fmla="*/ 238319 w 708556"/>
                    <a:gd name="connsiteY2" fmla="*/ 130852 h 177343"/>
                    <a:gd name="connsiteX3" fmla="*/ 23228 w 708556"/>
                    <a:gd name="connsiteY3" fmla="*/ 173403 h 177343"/>
                    <a:gd name="connsiteX4" fmla="*/ 784 w 708556"/>
                    <a:gd name="connsiteY4" fmla="*/ 171065 h 177343"/>
                    <a:gd name="connsiteX5" fmla="*/ 13876 w 708556"/>
                    <a:gd name="connsiteY5" fmla="*/ 145815 h 177343"/>
                    <a:gd name="connsiteX6" fmla="*/ 46608 w 708556"/>
                    <a:gd name="connsiteY6" fmla="*/ 134125 h 177343"/>
                    <a:gd name="connsiteX7" fmla="*/ 567968 w 708556"/>
                    <a:gd name="connsiteY7" fmla="*/ 27048 h 177343"/>
                    <a:gd name="connsiteX8" fmla="*/ 689073 w 708556"/>
                    <a:gd name="connsiteY8" fmla="*/ 1798 h 177343"/>
                    <a:gd name="connsiteX9" fmla="*/ 708244 w 708556"/>
                    <a:gd name="connsiteY9" fmla="*/ 15358 h 1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8556" h="177343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3EDDB5A-3566-404C-8BB9-E0FA1F1CD17C}"/>
                    </a:ext>
                  </a:extLst>
                </p:cNvPr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avLst/>
                  <a:gdLst>
                    <a:gd name="connsiteX0" fmla="*/ 672571 w 694364"/>
                    <a:gd name="connsiteY0" fmla="*/ 0 h 161746"/>
                    <a:gd name="connsiteX1" fmla="*/ 694080 w 694364"/>
                    <a:gd name="connsiteY1" fmla="*/ 6546 h 161746"/>
                    <a:gd name="connsiteX2" fmla="*/ 676312 w 694364"/>
                    <a:gd name="connsiteY2" fmla="*/ 21041 h 161746"/>
                    <a:gd name="connsiteX3" fmla="*/ 526684 w 694364"/>
                    <a:gd name="connsiteY3" fmla="*/ 57046 h 161746"/>
                    <a:gd name="connsiteX4" fmla="*/ 27767 w 694364"/>
                    <a:gd name="connsiteY4" fmla="*/ 156642 h 161746"/>
                    <a:gd name="connsiteX5" fmla="*/ 647 w 694364"/>
                    <a:gd name="connsiteY5" fmla="*/ 152434 h 161746"/>
                    <a:gd name="connsiteX6" fmla="*/ 23559 w 694364"/>
                    <a:gd name="connsiteY6" fmla="*/ 117365 h 161746"/>
                    <a:gd name="connsiteX7" fmla="*/ 135780 w 694364"/>
                    <a:gd name="connsiteY7" fmla="*/ 94920 h 161746"/>
                    <a:gd name="connsiteX8" fmla="*/ 617863 w 694364"/>
                    <a:gd name="connsiteY8" fmla="*/ 7014 h 161746"/>
                    <a:gd name="connsiteX9" fmla="*/ 672571 w 694364"/>
                    <a:gd name="connsiteY9" fmla="*/ 0 h 16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64" h="161746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A883371-A5ED-4DCE-AB34-9BF99F26DA13}"/>
                    </a:ext>
                  </a:extLst>
                </p:cNvPr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avLst/>
                  <a:gdLst>
                    <a:gd name="connsiteX0" fmla="*/ 464704 w 1362667"/>
                    <a:gd name="connsiteY0" fmla="*/ 1122996 h 1567342"/>
                    <a:gd name="connsiteX1" fmla="*/ 495026 w 1362667"/>
                    <a:gd name="connsiteY1" fmla="*/ 1127806 h 1567342"/>
                    <a:gd name="connsiteX2" fmla="*/ 537007 w 1362667"/>
                    <a:gd name="connsiteY2" fmla="*/ 1141800 h 1567342"/>
                    <a:gd name="connsiteX3" fmla="*/ 562450 w 1362667"/>
                    <a:gd name="connsiteY3" fmla="*/ 1241028 h 1567342"/>
                    <a:gd name="connsiteX4" fmla="*/ 451138 w 1362667"/>
                    <a:gd name="connsiteY4" fmla="*/ 1344071 h 1567342"/>
                    <a:gd name="connsiteX5" fmla="*/ 379261 w 1362667"/>
                    <a:gd name="connsiteY5" fmla="*/ 1396229 h 1567342"/>
                    <a:gd name="connsiteX6" fmla="*/ 376081 w 1362667"/>
                    <a:gd name="connsiteY6" fmla="*/ 1456656 h 1567342"/>
                    <a:gd name="connsiteX7" fmla="*/ 414881 w 1362667"/>
                    <a:gd name="connsiteY7" fmla="*/ 1494185 h 1567342"/>
                    <a:gd name="connsiteX8" fmla="*/ 426966 w 1362667"/>
                    <a:gd name="connsiteY8" fmla="*/ 1517719 h 1567342"/>
                    <a:gd name="connsiteX9" fmla="*/ 397707 w 1362667"/>
                    <a:gd name="connsiteY9" fmla="*/ 1525988 h 1567342"/>
                    <a:gd name="connsiteX10" fmla="*/ 280033 w 1362667"/>
                    <a:gd name="connsiteY10" fmla="*/ 1449660 h 1567342"/>
                    <a:gd name="connsiteX11" fmla="*/ 290847 w 1362667"/>
                    <a:gd name="connsiteY11" fmla="*/ 1395594 h 1567342"/>
                    <a:gd name="connsiteX12" fmla="*/ 365267 w 1362667"/>
                    <a:gd name="connsiteY12" fmla="*/ 1326897 h 1567342"/>
                    <a:gd name="connsiteX13" fmla="*/ 432055 w 1362667"/>
                    <a:gd name="connsiteY13" fmla="*/ 1174876 h 1567342"/>
                    <a:gd name="connsiteX14" fmla="*/ 464704 w 1362667"/>
                    <a:gd name="connsiteY14" fmla="*/ 1122996 h 1567342"/>
                    <a:gd name="connsiteX15" fmla="*/ 1185961 w 1362667"/>
                    <a:gd name="connsiteY15" fmla="*/ 864711 h 1567342"/>
                    <a:gd name="connsiteX16" fmla="*/ 1211245 w 1362667"/>
                    <a:gd name="connsiteY16" fmla="*/ 867652 h 1567342"/>
                    <a:gd name="connsiteX17" fmla="*/ 1338461 w 1362667"/>
                    <a:gd name="connsiteY17" fmla="*/ 944617 h 1567342"/>
                    <a:gd name="connsiteX18" fmla="*/ 1362631 w 1362667"/>
                    <a:gd name="connsiteY18" fmla="*/ 1007588 h 1567342"/>
                    <a:gd name="connsiteX19" fmla="*/ 1347365 w 1362667"/>
                    <a:gd name="connsiteY19" fmla="*/ 1059746 h 1567342"/>
                    <a:gd name="connsiteX20" fmla="*/ 1191527 w 1362667"/>
                    <a:gd name="connsiteY20" fmla="*/ 1298274 h 1567342"/>
                    <a:gd name="connsiteX21" fmla="*/ 1166085 w 1362667"/>
                    <a:gd name="connsiteY21" fmla="*/ 1310995 h 1567342"/>
                    <a:gd name="connsiteX22" fmla="*/ 1165448 w 1362667"/>
                    <a:gd name="connsiteY22" fmla="*/ 1284281 h 1567342"/>
                    <a:gd name="connsiteX23" fmla="*/ 1211245 w 1362667"/>
                    <a:gd name="connsiteY23" fmla="*/ 1155793 h 1567342"/>
                    <a:gd name="connsiteX24" fmla="*/ 1225239 w 1362667"/>
                    <a:gd name="connsiteY24" fmla="*/ 1106816 h 1567342"/>
                    <a:gd name="connsiteX25" fmla="*/ 1164812 w 1362667"/>
                    <a:gd name="connsiteY25" fmla="*/ 1017766 h 1567342"/>
                    <a:gd name="connsiteX26" fmla="*/ 1145729 w 1362667"/>
                    <a:gd name="connsiteY26" fmla="*/ 1015221 h 1567342"/>
                    <a:gd name="connsiteX27" fmla="*/ 1131100 w 1362667"/>
                    <a:gd name="connsiteY27" fmla="*/ 975785 h 1567342"/>
                    <a:gd name="connsiteX28" fmla="*/ 1173081 w 1362667"/>
                    <a:gd name="connsiteY28" fmla="*/ 888007 h 1567342"/>
                    <a:gd name="connsiteX29" fmla="*/ 1185961 w 1362667"/>
                    <a:gd name="connsiteY29" fmla="*/ 864711 h 1567342"/>
                    <a:gd name="connsiteX30" fmla="*/ 398979 w 1362667"/>
                    <a:gd name="connsiteY30" fmla="*/ 48 h 1567342"/>
                    <a:gd name="connsiteX31" fmla="*/ 407883 w 1362667"/>
                    <a:gd name="connsiteY31" fmla="*/ 11496 h 1567342"/>
                    <a:gd name="connsiteX32" fmla="*/ 414881 w 1362667"/>
                    <a:gd name="connsiteY32" fmla="*/ 49025 h 1567342"/>
                    <a:gd name="connsiteX33" fmla="*/ 535734 w 1362667"/>
                    <a:gd name="connsiteY33" fmla="*/ 190233 h 1567342"/>
                    <a:gd name="connsiteX34" fmla="*/ 625422 w 1362667"/>
                    <a:gd name="connsiteY34" fmla="*/ 208044 h 1567342"/>
                    <a:gd name="connsiteX35" fmla="*/ 637506 w 1362667"/>
                    <a:gd name="connsiteY35" fmla="*/ 185145 h 1567342"/>
                    <a:gd name="connsiteX36" fmla="*/ 594254 w 1362667"/>
                    <a:gd name="connsiteY36" fmla="*/ 134259 h 1567342"/>
                    <a:gd name="connsiteX37" fmla="*/ 559270 w 1362667"/>
                    <a:gd name="connsiteY37" fmla="*/ 38212 h 1567342"/>
                    <a:gd name="connsiteX38" fmla="*/ 570719 w 1362667"/>
                    <a:gd name="connsiteY38" fmla="*/ 11496 h 1567342"/>
                    <a:gd name="connsiteX39" fmla="*/ 589800 w 1362667"/>
                    <a:gd name="connsiteY39" fmla="*/ 29307 h 1567342"/>
                    <a:gd name="connsiteX40" fmla="*/ 661677 w 1362667"/>
                    <a:gd name="connsiteY40" fmla="*/ 148888 h 1567342"/>
                    <a:gd name="connsiteX41" fmla="*/ 778715 w 1362667"/>
                    <a:gd name="connsiteY41" fmla="*/ 233486 h 1567342"/>
                    <a:gd name="connsiteX42" fmla="*/ 807974 w 1362667"/>
                    <a:gd name="connsiteY42" fmla="*/ 234123 h 1567342"/>
                    <a:gd name="connsiteX43" fmla="*/ 800978 w 1362667"/>
                    <a:gd name="connsiteY43" fmla="*/ 208679 h 1567342"/>
                    <a:gd name="connsiteX44" fmla="*/ 773626 w 1362667"/>
                    <a:gd name="connsiteY44" fmla="*/ 154614 h 1567342"/>
                    <a:gd name="connsiteX45" fmla="*/ 779987 w 1362667"/>
                    <a:gd name="connsiteY45" fmla="*/ 120901 h 1567342"/>
                    <a:gd name="connsiteX46" fmla="*/ 807974 w 1362667"/>
                    <a:gd name="connsiteY46" fmla="*/ 136168 h 1567342"/>
                    <a:gd name="connsiteX47" fmla="*/ 846775 w 1362667"/>
                    <a:gd name="connsiteY47" fmla="*/ 201683 h 1567342"/>
                    <a:gd name="connsiteX48" fmla="*/ 1000068 w 1362667"/>
                    <a:gd name="connsiteY48" fmla="*/ 262110 h 1567342"/>
                    <a:gd name="connsiteX49" fmla="*/ 1087210 w 1362667"/>
                    <a:gd name="connsiteY49" fmla="*/ 265290 h 1567342"/>
                    <a:gd name="connsiteX50" fmla="*/ 1250046 w 1362667"/>
                    <a:gd name="connsiteY50" fmla="*/ 304091 h 1567342"/>
                    <a:gd name="connsiteX51" fmla="*/ 1272944 w 1362667"/>
                    <a:gd name="connsiteY51" fmla="*/ 344164 h 1567342"/>
                    <a:gd name="connsiteX52" fmla="*/ 1155906 w 1362667"/>
                    <a:gd name="connsiteY52" fmla="*/ 439574 h 1567342"/>
                    <a:gd name="connsiteX53" fmla="*/ 1080214 w 1362667"/>
                    <a:gd name="connsiteY53" fmla="*/ 566153 h 1567342"/>
                    <a:gd name="connsiteX54" fmla="*/ 1120922 w 1362667"/>
                    <a:gd name="connsiteY54" fmla="*/ 709269 h 1567342"/>
                    <a:gd name="connsiteX55" fmla="*/ 1154635 w 1362667"/>
                    <a:gd name="connsiteY55" fmla="*/ 818674 h 1567342"/>
                    <a:gd name="connsiteX56" fmla="*/ 1082121 w 1362667"/>
                    <a:gd name="connsiteY56" fmla="*/ 998682 h 1567342"/>
                    <a:gd name="connsiteX57" fmla="*/ 1058588 w 1362667"/>
                    <a:gd name="connsiteY57" fmla="*/ 1014584 h 1567342"/>
                    <a:gd name="connsiteX58" fmla="*/ 1057951 w 1362667"/>
                    <a:gd name="connsiteY58" fmla="*/ 1041300 h 1567342"/>
                    <a:gd name="connsiteX59" fmla="*/ 1125376 w 1362667"/>
                    <a:gd name="connsiteY59" fmla="*/ 1094093 h 1567342"/>
                    <a:gd name="connsiteX60" fmla="*/ 1147638 w 1362667"/>
                    <a:gd name="connsiteY60" fmla="*/ 1199045 h 1567342"/>
                    <a:gd name="connsiteX61" fmla="*/ 1017243 w 1362667"/>
                    <a:gd name="connsiteY61" fmla="*/ 1364425 h 1567342"/>
                    <a:gd name="connsiteX62" fmla="*/ 989891 w 1362667"/>
                    <a:gd name="connsiteY62" fmla="*/ 1372057 h 1567342"/>
                    <a:gd name="connsiteX63" fmla="*/ 993071 w 1362667"/>
                    <a:gd name="connsiteY63" fmla="*/ 1345979 h 1567342"/>
                    <a:gd name="connsiteX64" fmla="*/ 1043957 w 1362667"/>
                    <a:gd name="connsiteY64" fmla="*/ 1226397 h 1567342"/>
                    <a:gd name="connsiteX65" fmla="*/ 1000706 w 1362667"/>
                    <a:gd name="connsiteY65" fmla="*/ 1127806 h 1567342"/>
                    <a:gd name="connsiteX66" fmla="*/ 694117 w 1362667"/>
                    <a:gd name="connsiteY66" fmla="*/ 1068014 h 1567342"/>
                    <a:gd name="connsiteX67" fmla="*/ 463223 w 1362667"/>
                    <a:gd name="connsiteY67" fmla="*/ 1054657 h 1567342"/>
                    <a:gd name="connsiteX68" fmla="*/ 404068 w 1362667"/>
                    <a:gd name="connsiteY68" fmla="*/ 1109995 h 1567342"/>
                    <a:gd name="connsiteX69" fmla="*/ 208793 w 1362667"/>
                    <a:gd name="connsiteY69" fmla="*/ 1372694 h 1567342"/>
                    <a:gd name="connsiteX70" fmla="*/ 172536 w 1362667"/>
                    <a:gd name="connsiteY70" fmla="*/ 1384143 h 1567342"/>
                    <a:gd name="connsiteX71" fmla="*/ 140733 w 1362667"/>
                    <a:gd name="connsiteY71" fmla="*/ 1450931 h 1567342"/>
                    <a:gd name="connsiteX72" fmla="*/ 202432 w 1362667"/>
                    <a:gd name="connsiteY72" fmla="*/ 1530441 h 1567342"/>
                    <a:gd name="connsiteX73" fmla="*/ 217698 w 1362667"/>
                    <a:gd name="connsiteY73" fmla="*/ 1558427 h 1567342"/>
                    <a:gd name="connsiteX74" fmla="*/ 182713 w 1362667"/>
                    <a:gd name="connsiteY74" fmla="*/ 1564787 h 1567342"/>
                    <a:gd name="connsiteX75" fmla="*/ 123559 w 1362667"/>
                    <a:gd name="connsiteY75" fmla="*/ 1529804 h 1567342"/>
                    <a:gd name="connsiteX76" fmla="*/ 13518 w 1362667"/>
                    <a:gd name="connsiteY76" fmla="*/ 1390503 h 1567342"/>
                    <a:gd name="connsiteX77" fmla="*/ 24968 w 1362667"/>
                    <a:gd name="connsiteY77" fmla="*/ 1312267 h 1567342"/>
                    <a:gd name="connsiteX78" fmla="*/ 93026 w 1362667"/>
                    <a:gd name="connsiteY78" fmla="*/ 1255020 h 1567342"/>
                    <a:gd name="connsiteX79" fmla="*/ 110200 w 1362667"/>
                    <a:gd name="connsiteY79" fmla="*/ 1040028 h 1567342"/>
                    <a:gd name="connsiteX80" fmla="*/ 65675 w 1362667"/>
                    <a:gd name="connsiteY80" fmla="*/ 990414 h 1567342"/>
                    <a:gd name="connsiteX81" fmla="*/ 73945 w 1362667"/>
                    <a:gd name="connsiteY81" fmla="*/ 785599 h 1567342"/>
                    <a:gd name="connsiteX82" fmla="*/ 96207 w 1362667"/>
                    <a:gd name="connsiteY82" fmla="*/ 795139 h 1567342"/>
                    <a:gd name="connsiteX83" fmla="*/ 103841 w 1362667"/>
                    <a:gd name="connsiteY83" fmla="*/ 854931 h 1567342"/>
                    <a:gd name="connsiteX84" fmla="*/ 124831 w 1362667"/>
                    <a:gd name="connsiteY84" fmla="*/ 865107 h 1567342"/>
                    <a:gd name="connsiteX85" fmla="*/ 409157 w 1362667"/>
                    <a:gd name="connsiteY85" fmla="*/ 774149 h 1567342"/>
                    <a:gd name="connsiteX86" fmla="*/ 710655 w 1362667"/>
                    <a:gd name="connsiteY86" fmla="*/ 711178 h 1567342"/>
                    <a:gd name="connsiteX87" fmla="*/ 756453 w 1362667"/>
                    <a:gd name="connsiteY87" fmla="*/ 697819 h 1567342"/>
                    <a:gd name="connsiteX88" fmla="*/ 895753 w 1362667"/>
                    <a:gd name="connsiteY88" fmla="*/ 477738 h 1567342"/>
                    <a:gd name="connsiteX89" fmla="*/ 851864 w 1362667"/>
                    <a:gd name="connsiteY89" fmla="*/ 433850 h 1567342"/>
                    <a:gd name="connsiteX90" fmla="*/ 738642 w 1362667"/>
                    <a:gd name="connsiteY90" fmla="*/ 394413 h 1567342"/>
                    <a:gd name="connsiteX91" fmla="*/ 717016 w 1362667"/>
                    <a:gd name="connsiteY91" fmla="*/ 369606 h 1567342"/>
                    <a:gd name="connsiteX92" fmla="*/ 745003 w 1362667"/>
                    <a:gd name="connsiteY92" fmla="*/ 354340 h 1567342"/>
                    <a:gd name="connsiteX93" fmla="*/ 842322 w 1362667"/>
                    <a:gd name="connsiteY93" fmla="*/ 338438 h 1567342"/>
                    <a:gd name="connsiteX94" fmla="*/ 864586 w 1362667"/>
                    <a:gd name="connsiteY94" fmla="*/ 324444 h 1567342"/>
                    <a:gd name="connsiteX95" fmla="*/ 842322 w 1362667"/>
                    <a:gd name="connsiteY95" fmla="*/ 310452 h 1567342"/>
                    <a:gd name="connsiteX96" fmla="*/ 568175 w 1362667"/>
                    <a:gd name="connsiteY96" fmla="*/ 241755 h 1567342"/>
                    <a:gd name="connsiteX97" fmla="*/ 418698 w 1362667"/>
                    <a:gd name="connsiteY97" fmla="*/ 161610 h 1567342"/>
                    <a:gd name="connsiteX98" fmla="*/ 388802 w 1362667"/>
                    <a:gd name="connsiteY98" fmla="*/ 10225 h 1567342"/>
                    <a:gd name="connsiteX99" fmla="*/ 398979 w 1362667"/>
                    <a:gd name="connsiteY99" fmla="*/ 48 h 156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2667" h="1567342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02FCDF-EC9A-4DE0-98AD-F96DC8FB5E68}"/>
                </a:ext>
              </a:extLst>
            </p:cNvPr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179E55A-B9B0-40EE-8393-3211FD490A2C}"/>
                  </a:ext>
                </a:extLst>
              </p:cNvPr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avLst/>
                <a:gdLst>
                  <a:gd name="connsiteX0" fmla="*/ 283826 w 283825"/>
                  <a:gd name="connsiteY0" fmla="*/ 186100 h 280084"/>
                  <a:gd name="connsiteX1" fmla="*/ 207142 w 283825"/>
                  <a:gd name="connsiteY1" fmla="*/ 187970 h 280084"/>
                  <a:gd name="connsiteX2" fmla="*/ 195452 w 283825"/>
                  <a:gd name="connsiteY2" fmla="*/ 208076 h 280084"/>
                  <a:gd name="connsiteX3" fmla="*/ 205739 w 283825"/>
                  <a:gd name="connsiteY3" fmla="*/ 279150 h 280084"/>
                  <a:gd name="connsiteX4" fmla="*/ 156642 w 283825"/>
                  <a:gd name="connsiteY4" fmla="*/ 230521 h 280084"/>
                  <a:gd name="connsiteX5" fmla="*/ 125314 w 283825"/>
                  <a:gd name="connsiteY5" fmla="*/ 230053 h 280084"/>
                  <a:gd name="connsiteX6" fmla="*/ 79022 w 283825"/>
                  <a:gd name="connsiteY6" fmla="*/ 280085 h 280084"/>
                  <a:gd name="connsiteX7" fmla="*/ 84166 w 283825"/>
                  <a:gd name="connsiteY7" fmla="*/ 217896 h 280084"/>
                  <a:gd name="connsiteX8" fmla="*/ 59383 w 283825"/>
                  <a:gd name="connsiteY8" fmla="*/ 187035 h 280084"/>
                  <a:gd name="connsiteX9" fmla="*/ 0 w 283825"/>
                  <a:gd name="connsiteY9" fmla="*/ 179554 h 280084"/>
                  <a:gd name="connsiteX10" fmla="*/ 54240 w 283825"/>
                  <a:gd name="connsiteY10" fmla="*/ 145887 h 280084"/>
                  <a:gd name="connsiteX11" fmla="*/ 62189 w 283825"/>
                  <a:gd name="connsiteY11" fmla="*/ 113624 h 280084"/>
                  <a:gd name="connsiteX12" fmla="*/ 22444 w 283825"/>
                  <a:gd name="connsiteY12" fmla="*/ 57046 h 280084"/>
                  <a:gd name="connsiteX13" fmla="*/ 88374 w 283825"/>
                  <a:gd name="connsiteY13" fmla="*/ 79958 h 280084"/>
                  <a:gd name="connsiteX14" fmla="*/ 117832 w 283825"/>
                  <a:gd name="connsiteY14" fmla="*/ 66397 h 280084"/>
                  <a:gd name="connsiteX15" fmla="*/ 137471 w 283825"/>
                  <a:gd name="connsiteY15" fmla="*/ 0 h 280084"/>
                  <a:gd name="connsiteX16" fmla="*/ 161318 w 283825"/>
                  <a:gd name="connsiteY16" fmla="*/ 66397 h 280084"/>
                  <a:gd name="connsiteX17" fmla="*/ 189373 w 283825"/>
                  <a:gd name="connsiteY17" fmla="*/ 79958 h 280084"/>
                  <a:gd name="connsiteX18" fmla="*/ 249224 w 283825"/>
                  <a:gd name="connsiteY18" fmla="*/ 56111 h 280084"/>
                  <a:gd name="connsiteX19" fmla="*/ 253900 w 283825"/>
                  <a:gd name="connsiteY19" fmla="*/ 61254 h 280084"/>
                  <a:gd name="connsiteX20" fmla="*/ 217896 w 283825"/>
                  <a:gd name="connsiteY20" fmla="*/ 113156 h 280084"/>
                  <a:gd name="connsiteX21" fmla="*/ 225845 w 283825"/>
                  <a:gd name="connsiteY21" fmla="*/ 145887 h 280084"/>
                  <a:gd name="connsiteX22" fmla="*/ 283358 w 283825"/>
                  <a:gd name="connsiteY22" fmla="*/ 176748 h 280084"/>
                  <a:gd name="connsiteX23" fmla="*/ 283826 w 283825"/>
                  <a:gd name="connsiteY23" fmla="*/ 186100 h 28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3825" h="280084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D5C3289-96F1-4A5E-975A-FB8304CE05B1}"/>
                  </a:ext>
                </a:extLst>
              </p:cNvPr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avLst/>
                <a:gdLst>
                  <a:gd name="connsiteX0" fmla="*/ 143082 w 281955"/>
                  <a:gd name="connsiteY0" fmla="*/ 0 h 280552"/>
                  <a:gd name="connsiteX1" fmla="*/ 162253 w 281955"/>
                  <a:gd name="connsiteY1" fmla="*/ 65930 h 280552"/>
                  <a:gd name="connsiteX2" fmla="*/ 188905 w 281955"/>
                  <a:gd name="connsiteY2" fmla="*/ 78087 h 280552"/>
                  <a:gd name="connsiteX3" fmla="*/ 254835 w 281955"/>
                  <a:gd name="connsiteY3" fmla="*/ 57046 h 280552"/>
                  <a:gd name="connsiteX4" fmla="*/ 215558 w 281955"/>
                  <a:gd name="connsiteY4" fmla="*/ 115494 h 280552"/>
                  <a:gd name="connsiteX5" fmla="*/ 220701 w 281955"/>
                  <a:gd name="connsiteY5" fmla="*/ 140276 h 280552"/>
                  <a:gd name="connsiteX6" fmla="*/ 281955 w 281955"/>
                  <a:gd name="connsiteY6" fmla="*/ 175813 h 280552"/>
                  <a:gd name="connsiteX7" fmla="*/ 219298 w 281955"/>
                  <a:gd name="connsiteY7" fmla="*/ 185165 h 280552"/>
                  <a:gd name="connsiteX8" fmla="*/ 195919 w 281955"/>
                  <a:gd name="connsiteY8" fmla="*/ 214155 h 280552"/>
                  <a:gd name="connsiteX9" fmla="*/ 202933 w 281955"/>
                  <a:gd name="connsiteY9" fmla="*/ 279617 h 280552"/>
                  <a:gd name="connsiteX10" fmla="*/ 155239 w 281955"/>
                  <a:gd name="connsiteY10" fmla="*/ 228183 h 280552"/>
                  <a:gd name="connsiteX11" fmla="*/ 124378 w 281955"/>
                  <a:gd name="connsiteY11" fmla="*/ 228650 h 280552"/>
                  <a:gd name="connsiteX12" fmla="*/ 74346 w 281955"/>
                  <a:gd name="connsiteY12" fmla="*/ 280553 h 280552"/>
                  <a:gd name="connsiteX13" fmla="*/ 84166 w 281955"/>
                  <a:gd name="connsiteY13" fmla="*/ 212752 h 280552"/>
                  <a:gd name="connsiteX14" fmla="*/ 61254 w 281955"/>
                  <a:gd name="connsiteY14" fmla="*/ 185165 h 280552"/>
                  <a:gd name="connsiteX15" fmla="*/ 0 w 281955"/>
                  <a:gd name="connsiteY15" fmla="*/ 177216 h 280552"/>
                  <a:gd name="connsiteX16" fmla="*/ 57981 w 281955"/>
                  <a:gd name="connsiteY16" fmla="*/ 141211 h 280552"/>
                  <a:gd name="connsiteX17" fmla="*/ 64527 w 281955"/>
                  <a:gd name="connsiteY17" fmla="*/ 114091 h 280552"/>
                  <a:gd name="connsiteX18" fmla="*/ 24314 w 281955"/>
                  <a:gd name="connsiteY18" fmla="*/ 54708 h 280552"/>
                  <a:gd name="connsiteX19" fmla="*/ 91647 w 281955"/>
                  <a:gd name="connsiteY19" fmla="*/ 77620 h 280552"/>
                  <a:gd name="connsiteX20" fmla="*/ 119235 w 281955"/>
                  <a:gd name="connsiteY20" fmla="*/ 63592 h 280552"/>
                  <a:gd name="connsiteX21" fmla="*/ 138873 w 281955"/>
                  <a:gd name="connsiteY21" fmla="*/ 0 h 280552"/>
                  <a:gd name="connsiteX22" fmla="*/ 143082 w 281955"/>
                  <a:gd name="connsiteY22" fmla="*/ 0 h 28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1955" h="280552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0C0F3B1-96AE-47D8-B0EE-D1ACF60064BF}"/>
                  </a:ext>
                </a:extLst>
              </p:cNvPr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avLst/>
                <a:gdLst>
                  <a:gd name="connsiteX0" fmla="*/ 64527 w 225377"/>
                  <a:gd name="connsiteY0" fmla="*/ 218363 h 219298"/>
                  <a:gd name="connsiteX1" fmla="*/ 69203 w 225377"/>
                  <a:gd name="connsiteY1" fmla="*/ 171137 h 219298"/>
                  <a:gd name="connsiteX2" fmla="*/ 54240 w 225377"/>
                  <a:gd name="connsiteY2" fmla="*/ 151031 h 219298"/>
                  <a:gd name="connsiteX3" fmla="*/ 0 w 225377"/>
                  <a:gd name="connsiteY3" fmla="*/ 145420 h 219298"/>
                  <a:gd name="connsiteX4" fmla="*/ 38342 w 225377"/>
                  <a:gd name="connsiteY4" fmla="*/ 119702 h 219298"/>
                  <a:gd name="connsiteX5" fmla="*/ 47226 w 225377"/>
                  <a:gd name="connsiteY5" fmla="*/ 83698 h 219298"/>
                  <a:gd name="connsiteX6" fmla="*/ 20106 w 225377"/>
                  <a:gd name="connsiteY6" fmla="*/ 44421 h 219298"/>
                  <a:gd name="connsiteX7" fmla="*/ 73879 w 225377"/>
                  <a:gd name="connsiteY7" fmla="*/ 62189 h 219298"/>
                  <a:gd name="connsiteX8" fmla="*/ 95855 w 225377"/>
                  <a:gd name="connsiteY8" fmla="*/ 51435 h 219298"/>
                  <a:gd name="connsiteX9" fmla="*/ 111753 w 225377"/>
                  <a:gd name="connsiteY9" fmla="*/ 0 h 219298"/>
                  <a:gd name="connsiteX10" fmla="*/ 131392 w 225377"/>
                  <a:gd name="connsiteY10" fmla="*/ 48162 h 219298"/>
                  <a:gd name="connsiteX11" fmla="*/ 158045 w 225377"/>
                  <a:gd name="connsiteY11" fmla="*/ 60786 h 219298"/>
                  <a:gd name="connsiteX12" fmla="*/ 206206 w 225377"/>
                  <a:gd name="connsiteY12" fmla="*/ 46759 h 219298"/>
                  <a:gd name="connsiteX13" fmla="*/ 180021 w 225377"/>
                  <a:gd name="connsiteY13" fmla="*/ 86036 h 219298"/>
                  <a:gd name="connsiteX14" fmla="*/ 185632 w 225377"/>
                  <a:gd name="connsiteY14" fmla="*/ 115494 h 219298"/>
                  <a:gd name="connsiteX15" fmla="*/ 225377 w 225377"/>
                  <a:gd name="connsiteY15" fmla="*/ 145420 h 219298"/>
                  <a:gd name="connsiteX16" fmla="*/ 178151 w 225377"/>
                  <a:gd name="connsiteY16" fmla="*/ 149628 h 219298"/>
                  <a:gd name="connsiteX17" fmla="*/ 159447 w 225377"/>
                  <a:gd name="connsiteY17" fmla="*/ 173475 h 219298"/>
                  <a:gd name="connsiteX18" fmla="*/ 164591 w 225377"/>
                  <a:gd name="connsiteY18" fmla="*/ 219299 h 219298"/>
                  <a:gd name="connsiteX19" fmla="*/ 140744 w 225377"/>
                  <a:gd name="connsiteY19" fmla="*/ 199660 h 219298"/>
                  <a:gd name="connsiteX20" fmla="*/ 86036 w 225377"/>
                  <a:gd name="connsiteY20" fmla="*/ 200595 h 219298"/>
                  <a:gd name="connsiteX21" fmla="*/ 64527 w 225377"/>
                  <a:gd name="connsiteY21" fmla="*/ 218363 h 2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5377" h="219298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4C0E01-6300-4214-97F1-17ACDF346E5D}"/>
                  </a:ext>
                </a:extLst>
              </p:cNvPr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avLst/>
                <a:gdLst>
                  <a:gd name="connsiteX0" fmla="*/ 106610 w 209011"/>
                  <a:gd name="connsiteY0" fmla="*/ 935 h 209011"/>
                  <a:gd name="connsiteX1" fmla="*/ 118767 w 209011"/>
                  <a:gd name="connsiteY1" fmla="*/ 40680 h 209011"/>
                  <a:gd name="connsiteX2" fmla="*/ 143549 w 209011"/>
                  <a:gd name="connsiteY2" fmla="*/ 53305 h 209011"/>
                  <a:gd name="connsiteX3" fmla="*/ 186568 w 209011"/>
                  <a:gd name="connsiteY3" fmla="*/ 39277 h 209011"/>
                  <a:gd name="connsiteX4" fmla="*/ 165994 w 209011"/>
                  <a:gd name="connsiteY4" fmla="*/ 74346 h 209011"/>
                  <a:gd name="connsiteX5" fmla="*/ 173007 w 209011"/>
                  <a:gd name="connsiteY5" fmla="*/ 107545 h 209011"/>
                  <a:gd name="connsiteX6" fmla="*/ 209012 w 209011"/>
                  <a:gd name="connsiteY6" fmla="*/ 132327 h 209011"/>
                  <a:gd name="connsiteX7" fmla="*/ 165994 w 209011"/>
                  <a:gd name="connsiteY7" fmla="*/ 136536 h 209011"/>
                  <a:gd name="connsiteX8" fmla="*/ 145420 w 209011"/>
                  <a:gd name="connsiteY8" fmla="*/ 159447 h 209011"/>
                  <a:gd name="connsiteX9" fmla="*/ 149628 w 209011"/>
                  <a:gd name="connsiteY9" fmla="*/ 202465 h 209011"/>
                  <a:gd name="connsiteX10" fmla="*/ 115027 w 209011"/>
                  <a:gd name="connsiteY10" fmla="*/ 171137 h 209011"/>
                  <a:gd name="connsiteX11" fmla="*/ 90712 w 209011"/>
                  <a:gd name="connsiteY11" fmla="*/ 171137 h 209011"/>
                  <a:gd name="connsiteX12" fmla="*/ 55175 w 209011"/>
                  <a:gd name="connsiteY12" fmla="*/ 209012 h 209011"/>
                  <a:gd name="connsiteX13" fmla="*/ 60786 w 209011"/>
                  <a:gd name="connsiteY13" fmla="*/ 159915 h 209011"/>
                  <a:gd name="connsiteX14" fmla="*/ 42083 w 209011"/>
                  <a:gd name="connsiteY14" fmla="*/ 136536 h 209011"/>
                  <a:gd name="connsiteX15" fmla="*/ 0 w 209011"/>
                  <a:gd name="connsiteY15" fmla="*/ 131860 h 209011"/>
                  <a:gd name="connsiteX16" fmla="*/ 26185 w 209011"/>
                  <a:gd name="connsiteY16" fmla="*/ 111286 h 209011"/>
                  <a:gd name="connsiteX17" fmla="*/ 36472 w 209011"/>
                  <a:gd name="connsiteY17" fmla="*/ 69203 h 209011"/>
                  <a:gd name="connsiteX18" fmla="*/ 20106 w 209011"/>
                  <a:gd name="connsiteY18" fmla="*/ 39277 h 209011"/>
                  <a:gd name="connsiteX19" fmla="*/ 61722 w 209011"/>
                  <a:gd name="connsiteY19" fmla="*/ 53305 h 209011"/>
                  <a:gd name="connsiteX20" fmla="*/ 87439 w 209011"/>
                  <a:gd name="connsiteY20" fmla="*/ 41148 h 209011"/>
                  <a:gd name="connsiteX21" fmla="*/ 101467 w 209011"/>
                  <a:gd name="connsiteY21" fmla="*/ 0 h 209011"/>
                  <a:gd name="connsiteX22" fmla="*/ 106610 w 209011"/>
                  <a:gd name="connsiteY22" fmla="*/ 935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9011" h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AD3FD08-0EF9-4400-AE69-6AC481CA4F81}"/>
                  </a:ext>
                </a:extLst>
              </p:cNvPr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avLst/>
                <a:gdLst>
                  <a:gd name="connsiteX0" fmla="*/ 210882 w 210882"/>
                  <a:gd name="connsiteY0" fmla="*/ 131392 h 209011"/>
                  <a:gd name="connsiteX1" fmla="*/ 169734 w 210882"/>
                  <a:gd name="connsiteY1" fmla="*/ 140276 h 209011"/>
                  <a:gd name="connsiteX2" fmla="*/ 148693 w 210882"/>
                  <a:gd name="connsiteY2" fmla="*/ 168332 h 209011"/>
                  <a:gd name="connsiteX3" fmla="*/ 155707 w 210882"/>
                  <a:gd name="connsiteY3" fmla="*/ 209012 h 209011"/>
                  <a:gd name="connsiteX4" fmla="*/ 119235 w 210882"/>
                  <a:gd name="connsiteY4" fmla="*/ 173943 h 209011"/>
                  <a:gd name="connsiteX5" fmla="*/ 93518 w 210882"/>
                  <a:gd name="connsiteY5" fmla="*/ 173007 h 209011"/>
                  <a:gd name="connsiteX6" fmla="*/ 63124 w 210882"/>
                  <a:gd name="connsiteY6" fmla="*/ 200595 h 209011"/>
                  <a:gd name="connsiteX7" fmla="*/ 63592 w 210882"/>
                  <a:gd name="connsiteY7" fmla="*/ 158512 h 209011"/>
                  <a:gd name="connsiteX8" fmla="*/ 46759 w 210882"/>
                  <a:gd name="connsiteY8" fmla="*/ 140276 h 209011"/>
                  <a:gd name="connsiteX9" fmla="*/ 0 w 210882"/>
                  <a:gd name="connsiteY9" fmla="*/ 135600 h 209011"/>
                  <a:gd name="connsiteX10" fmla="*/ 38342 w 210882"/>
                  <a:gd name="connsiteY10" fmla="*/ 109883 h 209011"/>
                  <a:gd name="connsiteX11" fmla="*/ 44888 w 210882"/>
                  <a:gd name="connsiteY11" fmla="*/ 79490 h 209011"/>
                  <a:gd name="connsiteX12" fmla="*/ 21977 w 210882"/>
                  <a:gd name="connsiteY12" fmla="*/ 42083 h 209011"/>
                  <a:gd name="connsiteX13" fmla="*/ 65930 w 210882"/>
                  <a:gd name="connsiteY13" fmla="*/ 57046 h 209011"/>
                  <a:gd name="connsiteX14" fmla="*/ 90712 w 210882"/>
                  <a:gd name="connsiteY14" fmla="*/ 44421 h 209011"/>
                  <a:gd name="connsiteX15" fmla="*/ 103805 w 210882"/>
                  <a:gd name="connsiteY15" fmla="*/ 0 h 209011"/>
                  <a:gd name="connsiteX16" fmla="*/ 122040 w 210882"/>
                  <a:gd name="connsiteY16" fmla="*/ 46759 h 209011"/>
                  <a:gd name="connsiteX17" fmla="*/ 144017 w 210882"/>
                  <a:gd name="connsiteY17" fmla="*/ 57513 h 209011"/>
                  <a:gd name="connsiteX18" fmla="*/ 187970 w 210882"/>
                  <a:gd name="connsiteY18" fmla="*/ 42550 h 209011"/>
                  <a:gd name="connsiteX19" fmla="*/ 163188 w 210882"/>
                  <a:gd name="connsiteY19" fmla="*/ 84166 h 209011"/>
                  <a:gd name="connsiteX20" fmla="*/ 168799 w 210882"/>
                  <a:gd name="connsiteY20" fmla="*/ 106610 h 209011"/>
                  <a:gd name="connsiteX21" fmla="*/ 210882 w 210882"/>
                  <a:gd name="connsiteY21" fmla="*/ 131392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0882" h="209011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6CB2157-43CA-4272-8170-6B4FFD150D5E}"/>
                  </a:ext>
                </a:extLst>
              </p:cNvPr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avLst/>
                <a:gdLst>
                  <a:gd name="connsiteX0" fmla="*/ 206206 w 206867"/>
                  <a:gd name="connsiteY0" fmla="*/ 137003 h 209946"/>
                  <a:gd name="connsiteX1" fmla="*/ 165526 w 206867"/>
                  <a:gd name="connsiteY1" fmla="*/ 139809 h 209946"/>
                  <a:gd name="connsiteX2" fmla="*/ 146355 w 206867"/>
                  <a:gd name="connsiteY2" fmla="*/ 163656 h 209946"/>
                  <a:gd name="connsiteX3" fmla="*/ 149628 w 206867"/>
                  <a:gd name="connsiteY3" fmla="*/ 209947 h 209946"/>
                  <a:gd name="connsiteX4" fmla="*/ 116429 w 206867"/>
                  <a:gd name="connsiteY4" fmla="*/ 173475 h 209946"/>
                  <a:gd name="connsiteX5" fmla="*/ 90712 w 206867"/>
                  <a:gd name="connsiteY5" fmla="*/ 173943 h 209946"/>
                  <a:gd name="connsiteX6" fmla="*/ 58448 w 206867"/>
                  <a:gd name="connsiteY6" fmla="*/ 206206 h 209946"/>
                  <a:gd name="connsiteX7" fmla="*/ 61254 w 206867"/>
                  <a:gd name="connsiteY7" fmla="*/ 163188 h 209946"/>
                  <a:gd name="connsiteX8" fmla="*/ 43953 w 206867"/>
                  <a:gd name="connsiteY8" fmla="*/ 139809 h 209946"/>
                  <a:gd name="connsiteX9" fmla="*/ 0 w 206867"/>
                  <a:gd name="connsiteY9" fmla="*/ 136536 h 209946"/>
                  <a:gd name="connsiteX10" fmla="*/ 37874 w 206867"/>
                  <a:gd name="connsiteY10" fmla="*/ 108948 h 209946"/>
                  <a:gd name="connsiteX11" fmla="*/ 43953 w 206867"/>
                  <a:gd name="connsiteY11" fmla="*/ 83231 h 209946"/>
                  <a:gd name="connsiteX12" fmla="*/ 21041 w 206867"/>
                  <a:gd name="connsiteY12" fmla="*/ 40680 h 209946"/>
                  <a:gd name="connsiteX13" fmla="*/ 58448 w 206867"/>
                  <a:gd name="connsiteY13" fmla="*/ 55643 h 209946"/>
                  <a:gd name="connsiteX14" fmla="*/ 88374 w 206867"/>
                  <a:gd name="connsiteY14" fmla="*/ 41615 h 209946"/>
                  <a:gd name="connsiteX15" fmla="*/ 104272 w 206867"/>
                  <a:gd name="connsiteY15" fmla="*/ 0 h 209946"/>
                  <a:gd name="connsiteX16" fmla="*/ 118767 w 206867"/>
                  <a:gd name="connsiteY16" fmla="*/ 45356 h 209946"/>
                  <a:gd name="connsiteX17" fmla="*/ 143082 w 206867"/>
                  <a:gd name="connsiteY17" fmla="*/ 57046 h 209946"/>
                  <a:gd name="connsiteX18" fmla="*/ 187503 w 206867"/>
                  <a:gd name="connsiteY18" fmla="*/ 40213 h 209946"/>
                  <a:gd name="connsiteX19" fmla="*/ 162253 w 206867"/>
                  <a:gd name="connsiteY19" fmla="*/ 83698 h 209946"/>
                  <a:gd name="connsiteX20" fmla="*/ 167396 w 206867"/>
                  <a:gd name="connsiteY20" fmla="*/ 108480 h 209946"/>
                  <a:gd name="connsiteX21" fmla="*/ 206674 w 206867"/>
                  <a:gd name="connsiteY21" fmla="*/ 131392 h 209946"/>
                  <a:gd name="connsiteX22" fmla="*/ 206206 w 206867"/>
                  <a:gd name="connsiteY22" fmla="*/ 137003 h 20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6867" h="209946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CC1190-C587-409C-A55C-995A6D0C6D08}"/>
                  </a:ext>
                </a:extLst>
              </p:cNvPr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avLst/>
                <a:gdLst>
                  <a:gd name="connsiteX0" fmla="*/ 54884 w 205914"/>
                  <a:gd name="connsiteY0" fmla="*/ 203401 h 203400"/>
                  <a:gd name="connsiteX1" fmla="*/ 56287 w 205914"/>
                  <a:gd name="connsiteY1" fmla="*/ 160383 h 203400"/>
                  <a:gd name="connsiteX2" fmla="*/ 36180 w 205914"/>
                  <a:gd name="connsiteY2" fmla="*/ 133730 h 203400"/>
                  <a:gd name="connsiteX3" fmla="*/ 176 w 205914"/>
                  <a:gd name="connsiteY3" fmla="*/ 128587 h 203400"/>
                  <a:gd name="connsiteX4" fmla="*/ 30569 w 205914"/>
                  <a:gd name="connsiteY4" fmla="*/ 105675 h 203400"/>
                  <a:gd name="connsiteX5" fmla="*/ 37583 w 205914"/>
                  <a:gd name="connsiteY5" fmla="*/ 74814 h 203400"/>
                  <a:gd name="connsiteX6" fmla="*/ 17009 w 205914"/>
                  <a:gd name="connsiteY6" fmla="*/ 36472 h 203400"/>
                  <a:gd name="connsiteX7" fmla="*/ 59092 w 205914"/>
                  <a:gd name="connsiteY7" fmla="*/ 52837 h 203400"/>
                  <a:gd name="connsiteX8" fmla="*/ 82939 w 205914"/>
                  <a:gd name="connsiteY8" fmla="*/ 41615 h 203400"/>
                  <a:gd name="connsiteX9" fmla="*/ 96499 w 205914"/>
                  <a:gd name="connsiteY9" fmla="*/ 0 h 203400"/>
                  <a:gd name="connsiteX10" fmla="*/ 109591 w 205914"/>
                  <a:gd name="connsiteY10" fmla="*/ 20574 h 203400"/>
                  <a:gd name="connsiteX11" fmla="*/ 160558 w 205914"/>
                  <a:gd name="connsiteY11" fmla="*/ 43953 h 203400"/>
                  <a:gd name="connsiteX12" fmla="*/ 182067 w 205914"/>
                  <a:gd name="connsiteY12" fmla="*/ 39277 h 203400"/>
                  <a:gd name="connsiteX13" fmla="*/ 158220 w 205914"/>
                  <a:gd name="connsiteY13" fmla="*/ 78555 h 203400"/>
                  <a:gd name="connsiteX14" fmla="*/ 164299 w 205914"/>
                  <a:gd name="connsiteY14" fmla="*/ 103804 h 203400"/>
                  <a:gd name="connsiteX15" fmla="*/ 205915 w 205914"/>
                  <a:gd name="connsiteY15" fmla="*/ 132327 h 203400"/>
                  <a:gd name="connsiteX16" fmla="*/ 158220 w 205914"/>
                  <a:gd name="connsiteY16" fmla="*/ 134665 h 203400"/>
                  <a:gd name="connsiteX17" fmla="*/ 141387 w 205914"/>
                  <a:gd name="connsiteY17" fmla="*/ 155239 h 203400"/>
                  <a:gd name="connsiteX18" fmla="*/ 144660 w 205914"/>
                  <a:gd name="connsiteY18" fmla="*/ 201063 h 203400"/>
                  <a:gd name="connsiteX19" fmla="*/ 112865 w 205914"/>
                  <a:gd name="connsiteY19" fmla="*/ 169734 h 203400"/>
                  <a:gd name="connsiteX20" fmla="*/ 86680 w 205914"/>
                  <a:gd name="connsiteY20" fmla="*/ 168799 h 203400"/>
                  <a:gd name="connsiteX21" fmla="*/ 54884 w 205914"/>
                  <a:gd name="connsiteY21" fmla="*/ 203401 h 2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914" h="203400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370B36-31E3-4483-B7B7-F5311941D596}"/>
                  </a:ext>
                </a:extLst>
              </p:cNvPr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avLst/>
                <a:gdLst>
                  <a:gd name="connsiteX0" fmla="*/ 207142 w 207141"/>
                  <a:gd name="connsiteY0" fmla="*/ 128587 h 205270"/>
                  <a:gd name="connsiteX1" fmla="*/ 147290 w 207141"/>
                  <a:gd name="connsiteY1" fmla="*/ 145887 h 205270"/>
                  <a:gd name="connsiteX2" fmla="*/ 150096 w 207141"/>
                  <a:gd name="connsiteY2" fmla="*/ 205271 h 205270"/>
                  <a:gd name="connsiteX3" fmla="*/ 114092 w 207141"/>
                  <a:gd name="connsiteY3" fmla="*/ 170202 h 205270"/>
                  <a:gd name="connsiteX4" fmla="*/ 91647 w 207141"/>
                  <a:gd name="connsiteY4" fmla="*/ 170202 h 205270"/>
                  <a:gd name="connsiteX5" fmla="*/ 57981 w 207141"/>
                  <a:gd name="connsiteY5" fmla="*/ 204336 h 205270"/>
                  <a:gd name="connsiteX6" fmla="*/ 57981 w 207141"/>
                  <a:gd name="connsiteY6" fmla="*/ 174410 h 205270"/>
                  <a:gd name="connsiteX7" fmla="*/ 28990 w 207141"/>
                  <a:gd name="connsiteY7" fmla="*/ 136536 h 205270"/>
                  <a:gd name="connsiteX8" fmla="*/ 0 w 207141"/>
                  <a:gd name="connsiteY8" fmla="*/ 132327 h 205270"/>
                  <a:gd name="connsiteX9" fmla="*/ 37407 w 207141"/>
                  <a:gd name="connsiteY9" fmla="*/ 106610 h 205270"/>
                  <a:gd name="connsiteX10" fmla="*/ 43018 w 207141"/>
                  <a:gd name="connsiteY10" fmla="*/ 80893 h 205270"/>
                  <a:gd name="connsiteX11" fmla="*/ 14495 w 207141"/>
                  <a:gd name="connsiteY11" fmla="*/ 40213 h 205270"/>
                  <a:gd name="connsiteX12" fmla="*/ 63592 w 207141"/>
                  <a:gd name="connsiteY12" fmla="*/ 56578 h 205270"/>
                  <a:gd name="connsiteX13" fmla="*/ 86971 w 207141"/>
                  <a:gd name="connsiteY13" fmla="*/ 45356 h 205270"/>
                  <a:gd name="connsiteX14" fmla="*/ 100531 w 207141"/>
                  <a:gd name="connsiteY14" fmla="*/ 0 h 205270"/>
                  <a:gd name="connsiteX15" fmla="*/ 118767 w 207141"/>
                  <a:gd name="connsiteY15" fmla="*/ 45356 h 205270"/>
                  <a:gd name="connsiteX16" fmla="*/ 142147 w 207141"/>
                  <a:gd name="connsiteY16" fmla="*/ 57046 h 205270"/>
                  <a:gd name="connsiteX17" fmla="*/ 183762 w 207141"/>
                  <a:gd name="connsiteY17" fmla="*/ 41148 h 205270"/>
                  <a:gd name="connsiteX18" fmla="*/ 170670 w 207141"/>
                  <a:gd name="connsiteY18" fmla="*/ 70138 h 205270"/>
                  <a:gd name="connsiteX19" fmla="*/ 181424 w 207141"/>
                  <a:gd name="connsiteY19" fmla="*/ 114559 h 205270"/>
                  <a:gd name="connsiteX20" fmla="*/ 207142 w 207141"/>
                  <a:gd name="connsiteY20" fmla="*/ 128587 h 2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41" h="205270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752D5E5-93F0-464F-90BF-6EF5C6216FE3}"/>
                  </a:ext>
                </a:extLst>
              </p:cNvPr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avLst/>
                <a:gdLst>
                  <a:gd name="connsiteX0" fmla="*/ 0 w 191243"/>
                  <a:gd name="connsiteY0" fmla="*/ 118300 h 188437"/>
                  <a:gd name="connsiteX1" fmla="*/ 33199 w 191243"/>
                  <a:gd name="connsiteY1" fmla="*/ 95388 h 188437"/>
                  <a:gd name="connsiteX2" fmla="*/ 39745 w 191243"/>
                  <a:gd name="connsiteY2" fmla="*/ 70138 h 188437"/>
                  <a:gd name="connsiteX3" fmla="*/ 17768 w 191243"/>
                  <a:gd name="connsiteY3" fmla="*/ 35069 h 188437"/>
                  <a:gd name="connsiteX4" fmla="*/ 56578 w 191243"/>
                  <a:gd name="connsiteY4" fmla="*/ 47226 h 188437"/>
                  <a:gd name="connsiteX5" fmla="*/ 80425 w 191243"/>
                  <a:gd name="connsiteY5" fmla="*/ 35537 h 188437"/>
                  <a:gd name="connsiteX6" fmla="*/ 92115 w 191243"/>
                  <a:gd name="connsiteY6" fmla="*/ 0 h 188437"/>
                  <a:gd name="connsiteX7" fmla="*/ 105675 w 191243"/>
                  <a:gd name="connsiteY7" fmla="*/ 24782 h 188437"/>
                  <a:gd name="connsiteX8" fmla="*/ 142614 w 191243"/>
                  <a:gd name="connsiteY8" fmla="*/ 43018 h 188437"/>
                  <a:gd name="connsiteX9" fmla="*/ 173475 w 191243"/>
                  <a:gd name="connsiteY9" fmla="*/ 36939 h 188437"/>
                  <a:gd name="connsiteX10" fmla="*/ 152901 w 191243"/>
                  <a:gd name="connsiteY10" fmla="*/ 66865 h 188437"/>
                  <a:gd name="connsiteX11" fmla="*/ 159915 w 191243"/>
                  <a:gd name="connsiteY11" fmla="*/ 97258 h 188437"/>
                  <a:gd name="connsiteX12" fmla="*/ 191243 w 191243"/>
                  <a:gd name="connsiteY12" fmla="*/ 115962 h 188437"/>
                  <a:gd name="connsiteX13" fmla="*/ 154771 w 191243"/>
                  <a:gd name="connsiteY13" fmla="*/ 122976 h 188437"/>
                  <a:gd name="connsiteX14" fmla="*/ 135133 w 191243"/>
                  <a:gd name="connsiteY14" fmla="*/ 148225 h 188437"/>
                  <a:gd name="connsiteX15" fmla="*/ 137938 w 191243"/>
                  <a:gd name="connsiteY15" fmla="*/ 184697 h 188437"/>
                  <a:gd name="connsiteX16" fmla="*/ 106142 w 191243"/>
                  <a:gd name="connsiteY16" fmla="*/ 154304 h 188437"/>
                  <a:gd name="connsiteX17" fmla="*/ 83698 w 191243"/>
                  <a:gd name="connsiteY17" fmla="*/ 154772 h 188437"/>
                  <a:gd name="connsiteX18" fmla="*/ 49564 w 191243"/>
                  <a:gd name="connsiteY18" fmla="*/ 188438 h 188437"/>
                  <a:gd name="connsiteX19" fmla="*/ 55643 w 191243"/>
                  <a:gd name="connsiteY19" fmla="*/ 143082 h 188437"/>
                  <a:gd name="connsiteX20" fmla="*/ 40212 w 191243"/>
                  <a:gd name="connsiteY20" fmla="*/ 123443 h 188437"/>
                  <a:gd name="connsiteX21" fmla="*/ 0 w 191243"/>
                  <a:gd name="connsiteY21" fmla="*/ 118300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43" h="188437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9191FA-5BC6-4022-9863-56C194B8B137}"/>
                  </a:ext>
                </a:extLst>
              </p:cNvPr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avLst/>
                <a:gdLst>
                  <a:gd name="connsiteX0" fmla="*/ 0 w 190775"/>
                  <a:gd name="connsiteY0" fmla="*/ 118300 h 189840"/>
                  <a:gd name="connsiteX1" fmla="*/ 27120 w 190775"/>
                  <a:gd name="connsiteY1" fmla="*/ 99596 h 189840"/>
                  <a:gd name="connsiteX2" fmla="*/ 35537 w 190775"/>
                  <a:gd name="connsiteY2" fmla="*/ 65930 h 189840"/>
                  <a:gd name="connsiteX3" fmla="*/ 18704 w 190775"/>
                  <a:gd name="connsiteY3" fmla="*/ 36004 h 189840"/>
                  <a:gd name="connsiteX4" fmla="*/ 57981 w 190775"/>
                  <a:gd name="connsiteY4" fmla="*/ 48629 h 189840"/>
                  <a:gd name="connsiteX5" fmla="*/ 79490 w 190775"/>
                  <a:gd name="connsiteY5" fmla="*/ 38342 h 189840"/>
                  <a:gd name="connsiteX6" fmla="*/ 93518 w 190775"/>
                  <a:gd name="connsiteY6" fmla="*/ 0 h 189840"/>
                  <a:gd name="connsiteX7" fmla="*/ 110351 w 190775"/>
                  <a:gd name="connsiteY7" fmla="*/ 39745 h 189840"/>
                  <a:gd name="connsiteX8" fmla="*/ 130457 w 190775"/>
                  <a:gd name="connsiteY8" fmla="*/ 49097 h 189840"/>
                  <a:gd name="connsiteX9" fmla="*/ 171137 w 190775"/>
                  <a:gd name="connsiteY9" fmla="*/ 35537 h 189840"/>
                  <a:gd name="connsiteX10" fmla="*/ 151031 w 190775"/>
                  <a:gd name="connsiteY10" fmla="*/ 71541 h 189840"/>
                  <a:gd name="connsiteX11" fmla="*/ 157110 w 190775"/>
                  <a:gd name="connsiteY11" fmla="*/ 96791 h 189840"/>
                  <a:gd name="connsiteX12" fmla="*/ 190776 w 190775"/>
                  <a:gd name="connsiteY12" fmla="*/ 116897 h 189840"/>
                  <a:gd name="connsiteX13" fmla="*/ 151966 w 190775"/>
                  <a:gd name="connsiteY13" fmla="*/ 124846 h 189840"/>
                  <a:gd name="connsiteX14" fmla="*/ 133730 w 190775"/>
                  <a:gd name="connsiteY14" fmla="*/ 146822 h 189840"/>
                  <a:gd name="connsiteX15" fmla="*/ 137003 w 190775"/>
                  <a:gd name="connsiteY15" fmla="*/ 189841 h 189840"/>
                  <a:gd name="connsiteX16" fmla="*/ 109416 w 190775"/>
                  <a:gd name="connsiteY16" fmla="*/ 160383 h 189840"/>
                  <a:gd name="connsiteX17" fmla="*/ 79022 w 190775"/>
                  <a:gd name="connsiteY17" fmla="*/ 160850 h 189840"/>
                  <a:gd name="connsiteX18" fmla="*/ 52370 w 190775"/>
                  <a:gd name="connsiteY18" fmla="*/ 185632 h 189840"/>
                  <a:gd name="connsiteX19" fmla="*/ 55175 w 190775"/>
                  <a:gd name="connsiteY19" fmla="*/ 151031 h 189840"/>
                  <a:gd name="connsiteX20" fmla="*/ 34134 w 190775"/>
                  <a:gd name="connsiteY20" fmla="*/ 125313 h 189840"/>
                  <a:gd name="connsiteX21" fmla="*/ 0 w 190775"/>
                  <a:gd name="connsiteY21" fmla="*/ 118300 h 18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775" h="189840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9DD792F-6772-4D9E-BF88-8B0BBB5BFE1B}"/>
                  </a:ext>
                </a:extLst>
              </p:cNvPr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avLst/>
                <a:gdLst>
                  <a:gd name="connsiteX0" fmla="*/ 170202 w 189373"/>
                  <a:gd name="connsiteY0" fmla="*/ 32264 h 185632"/>
                  <a:gd name="connsiteX1" fmla="*/ 149628 w 189373"/>
                  <a:gd name="connsiteY1" fmla="*/ 70138 h 185632"/>
                  <a:gd name="connsiteX2" fmla="*/ 155707 w 189373"/>
                  <a:gd name="connsiteY2" fmla="*/ 95855 h 185632"/>
                  <a:gd name="connsiteX3" fmla="*/ 189373 w 189373"/>
                  <a:gd name="connsiteY3" fmla="*/ 118300 h 185632"/>
                  <a:gd name="connsiteX4" fmla="*/ 154304 w 189373"/>
                  <a:gd name="connsiteY4" fmla="*/ 123911 h 185632"/>
                  <a:gd name="connsiteX5" fmla="*/ 133730 w 189373"/>
                  <a:gd name="connsiteY5" fmla="*/ 150096 h 185632"/>
                  <a:gd name="connsiteX6" fmla="*/ 136068 w 189373"/>
                  <a:gd name="connsiteY6" fmla="*/ 184230 h 185632"/>
                  <a:gd name="connsiteX7" fmla="*/ 131392 w 189373"/>
                  <a:gd name="connsiteY7" fmla="*/ 183762 h 185632"/>
                  <a:gd name="connsiteX8" fmla="*/ 91180 w 189373"/>
                  <a:gd name="connsiteY8" fmla="*/ 150096 h 185632"/>
                  <a:gd name="connsiteX9" fmla="*/ 54240 w 189373"/>
                  <a:gd name="connsiteY9" fmla="*/ 185632 h 185632"/>
                  <a:gd name="connsiteX10" fmla="*/ 48629 w 189373"/>
                  <a:gd name="connsiteY10" fmla="*/ 183294 h 185632"/>
                  <a:gd name="connsiteX11" fmla="*/ 54240 w 189373"/>
                  <a:gd name="connsiteY11" fmla="*/ 143549 h 185632"/>
                  <a:gd name="connsiteX12" fmla="*/ 38810 w 189373"/>
                  <a:gd name="connsiteY12" fmla="*/ 124378 h 185632"/>
                  <a:gd name="connsiteX13" fmla="*/ 0 w 189373"/>
                  <a:gd name="connsiteY13" fmla="*/ 120170 h 185632"/>
                  <a:gd name="connsiteX14" fmla="*/ 19171 w 189373"/>
                  <a:gd name="connsiteY14" fmla="*/ 103337 h 185632"/>
                  <a:gd name="connsiteX15" fmla="*/ 29926 w 189373"/>
                  <a:gd name="connsiteY15" fmla="*/ 59851 h 185632"/>
                  <a:gd name="connsiteX16" fmla="*/ 18704 w 189373"/>
                  <a:gd name="connsiteY16" fmla="*/ 36004 h 185632"/>
                  <a:gd name="connsiteX17" fmla="*/ 55643 w 189373"/>
                  <a:gd name="connsiteY17" fmla="*/ 48161 h 185632"/>
                  <a:gd name="connsiteX18" fmla="*/ 79490 w 189373"/>
                  <a:gd name="connsiteY18" fmla="*/ 36004 h 185632"/>
                  <a:gd name="connsiteX19" fmla="*/ 93050 w 189373"/>
                  <a:gd name="connsiteY19" fmla="*/ 0 h 185632"/>
                  <a:gd name="connsiteX20" fmla="*/ 108480 w 189373"/>
                  <a:gd name="connsiteY20" fmla="*/ 37407 h 185632"/>
                  <a:gd name="connsiteX21" fmla="*/ 131860 w 189373"/>
                  <a:gd name="connsiteY21" fmla="*/ 48161 h 185632"/>
                  <a:gd name="connsiteX22" fmla="*/ 170202 w 189373"/>
                  <a:gd name="connsiteY22" fmla="*/ 32264 h 1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373" h="185632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D25E950-FCE3-4C36-B630-30F6B5562052}"/>
                  </a:ext>
                </a:extLst>
              </p:cNvPr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avLst/>
                <a:gdLst>
                  <a:gd name="connsiteX0" fmla="*/ 30393 w 115026"/>
                  <a:gd name="connsiteY0" fmla="*/ 112689 h 115961"/>
                  <a:gd name="connsiteX1" fmla="*/ 0 w 115026"/>
                  <a:gd name="connsiteY1" fmla="*/ 73879 h 115961"/>
                  <a:gd name="connsiteX2" fmla="*/ 10754 w 115026"/>
                  <a:gd name="connsiteY2" fmla="*/ 21509 h 115961"/>
                  <a:gd name="connsiteX3" fmla="*/ 55643 w 115026"/>
                  <a:gd name="connsiteY3" fmla="*/ 0 h 115961"/>
                  <a:gd name="connsiteX4" fmla="*/ 104739 w 115026"/>
                  <a:gd name="connsiteY4" fmla="*/ 18704 h 115961"/>
                  <a:gd name="connsiteX5" fmla="*/ 115026 w 115026"/>
                  <a:gd name="connsiteY5" fmla="*/ 71073 h 115961"/>
                  <a:gd name="connsiteX6" fmla="*/ 85101 w 115026"/>
                  <a:gd name="connsiteY6" fmla="*/ 115962 h 115961"/>
                  <a:gd name="connsiteX7" fmla="*/ 30393 w 115026"/>
                  <a:gd name="connsiteY7" fmla="*/ 112689 h 1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6" h="115961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6671034-CCC0-48BE-B373-E847D8623FAA}"/>
                  </a:ext>
                </a:extLst>
              </p:cNvPr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avLst/>
                <a:gdLst>
                  <a:gd name="connsiteX0" fmla="*/ 0 w 113109"/>
                  <a:gd name="connsiteY0" fmla="*/ 69671 h 109883"/>
                  <a:gd name="connsiteX1" fmla="*/ 10754 w 113109"/>
                  <a:gd name="connsiteY1" fmla="*/ 21509 h 109883"/>
                  <a:gd name="connsiteX2" fmla="*/ 60319 w 113109"/>
                  <a:gd name="connsiteY2" fmla="*/ 0 h 109883"/>
                  <a:gd name="connsiteX3" fmla="*/ 101934 w 113109"/>
                  <a:gd name="connsiteY3" fmla="*/ 20574 h 109883"/>
                  <a:gd name="connsiteX4" fmla="*/ 98193 w 113109"/>
                  <a:gd name="connsiteY4" fmla="*/ 35069 h 109883"/>
                  <a:gd name="connsiteX5" fmla="*/ 103337 w 113109"/>
                  <a:gd name="connsiteY5" fmla="*/ 60319 h 109883"/>
                  <a:gd name="connsiteX6" fmla="*/ 107545 w 113109"/>
                  <a:gd name="connsiteY6" fmla="*/ 72476 h 109883"/>
                  <a:gd name="connsiteX7" fmla="*/ 84633 w 113109"/>
                  <a:gd name="connsiteY7" fmla="*/ 109416 h 109883"/>
                  <a:gd name="connsiteX8" fmla="*/ 34134 w 113109"/>
                  <a:gd name="connsiteY8" fmla="*/ 109883 h 109883"/>
                  <a:gd name="connsiteX9" fmla="*/ 0 w 113109"/>
                  <a:gd name="connsiteY9" fmla="*/ 69671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109" h="109883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A03107A-B559-4064-9C47-7351A31827D5}"/>
                  </a:ext>
                </a:extLst>
              </p:cNvPr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avLst/>
                <a:gdLst>
                  <a:gd name="connsiteX0" fmla="*/ 59851 w 115494"/>
                  <a:gd name="connsiteY0" fmla="*/ 0 h 109883"/>
                  <a:gd name="connsiteX1" fmla="*/ 102869 w 115494"/>
                  <a:gd name="connsiteY1" fmla="*/ 19639 h 109883"/>
                  <a:gd name="connsiteX2" fmla="*/ 115494 w 115494"/>
                  <a:gd name="connsiteY2" fmla="*/ 71073 h 109883"/>
                  <a:gd name="connsiteX3" fmla="*/ 87439 w 115494"/>
                  <a:gd name="connsiteY3" fmla="*/ 109883 h 109883"/>
                  <a:gd name="connsiteX4" fmla="*/ 35069 w 115494"/>
                  <a:gd name="connsiteY4" fmla="*/ 107545 h 109883"/>
                  <a:gd name="connsiteX5" fmla="*/ 0 w 115494"/>
                  <a:gd name="connsiteY5" fmla="*/ 70606 h 109883"/>
                  <a:gd name="connsiteX6" fmla="*/ 12157 w 115494"/>
                  <a:gd name="connsiteY6" fmla="*/ 19639 h 109883"/>
                  <a:gd name="connsiteX7" fmla="*/ 59851 w 115494"/>
                  <a:gd name="connsiteY7" fmla="*/ 0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94" h="109883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46F2E5-8968-4B6C-A0CB-E27D63DF5F9D}"/>
                  </a:ext>
                </a:extLst>
              </p:cNvPr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avLst/>
                <a:gdLst>
                  <a:gd name="connsiteX0" fmla="*/ 9352 w 112688"/>
                  <a:gd name="connsiteY0" fmla="*/ 21041 h 109415"/>
                  <a:gd name="connsiteX1" fmla="*/ 53773 w 112688"/>
                  <a:gd name="connsiteY1" fmla="*/ 0 h 109415"/>
                  <a:gd name="connsiteX2" fmla="*/ 98661 w 112688"/>
                  <a:gd name="connsiteY2" fmla="*/ 19171 h 109415"/>
                  <a:gd name="connsiteX3" fmla="*/ 112689 w 112688"/>
                  <a:gd name="connsiteY3" fmla="*/ 68735 h 109415"/>
                  <a:gd name="connsiteX4" fmla="*/ 79957 w 112688"/>
                  <a:gd name="connsiteY4" fmla="*/ 107078 h 109415"/>
                  <a:gd name="connsiteX5" fmla="*/ 30393 w 112688"/>
                  <a:gd name="connsiteY5" fmla="*/ 109415 h 109415"/>
                  <a:gd name="connsiteX6" fmla="*/ 0 w 112688"/>
                  <a:gd name="connsiteY6" fmla="*/ 68268 h 109415"/>
                  <a:gd name="connsiteX7" fmla="*/ 9352 w 112688"/>
                  <a:gd name="connsiteY7" fmla="*/ 21041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09415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6F5123-77E4-47B0-9554-B7C004893141}"/>
                  </a:ext>
                </a:extLst>
              </p:cNvPr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avLst/>
                <a:gdLst>
                  <a:gd name="connsiteX0" fmla="*/ 80425 w 112688"/>
                  <a:gd name="connsiteY0" fmla="*/ 109883 h 115026"/>
                  <a:gd name="connsiteX1" fmla="*/ 32263 w 112688"/>
                  <a:gd name="connsiteY1" fmla="*/ 115027 h 115026"/>
                  <a:gd name="connsiteX2" fmla="*/ 0 w 112688"/>
                  <a:gd name="connsiteY2" fmla="*/ 73411 h 115026"/>
                  <a:gd name="connsiteX3" fmla="*/ 8417 w 112688"/>
                  <a:gd name="connsiteY3" fmla="*/ 23847 h 115026"/>
                  <a:gd name="connsiteX4" fmla="*/ 54240 w 112688"/>
                  <a:gd name="connsiteY4" fmla="*/ 0 h 115026"/>
                  <a:gd name="connsiteX5" fmla="*/ 99596 w 112688"/>
                  <a:gd name="connsiteY5" fmla="*/ 23847 h 115026"/>
                  <a:gd name="connsiteX6" fmla="*/ 112689 w 112688"/>
                  <a:gd name="connsiteY6" fmla="*/ 70606 h 115026"/>
                  <a:gd name="connsiteX7" fmla="*/ 80425 w 112688"/>
                  <a:gd name="connsiteY7" fmla="*/ 109883 h 11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15026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54AAA11-831C-4BF2-9DC6-08174D63F564}"/>
                  </a:ext>
                </a:extLst>
              </p:cNvPr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avLst/>
                <a:gdLst>
                  <a:gd name="connsiteX0" fmla="*/ 84633 w 122040"/>
                  <a:gd name="connsiteY0" fmla="*/ 105675 h 110818"/>
                  <a:gd name="connsiteX1" fmla="*/ 33666 w 122040"/>
                  <a:gd name="connsiteY1" fmla="*/ 110818 h 110818"/>
                  <a:gd name="connsiteX2" fmla="*/ 0 w 122040"/>
                  <a:gd name="connsiteY2" fmla="*/ 71541 h 110818"/>
                  <a:gd name="connsiteX3" fmla="*/ 16366 w 122040"/>
                  <a:gd name="connsiteY3" fmla="*/ 21509 h 110818"/>
                  <a:gd name="connsiteX4" fmla="*/ 59851 w 122040"/>
                  <a:gd name="connsiteY4" fmla="*/ 0 h 110818"/>
                  <a:gd name="connsiteX5" fmla="*/ 102869 w 122040"/>
                  <a:gd name="connsiteY5" fmla="*/ 22444 h 110818"/>
                  <a:gd name="connsiteX6" fmla="*/ 122040 w 122040"/>
                  <a:gd name="connsiteY6" fmla="*/ 69203 h 110818"/>
                  <a:gd name="connsiteX7" fmla="*/ 84633 w 122040"/>
                  <a:gd name="connsiteY7" fmla="*/ 105675 h 1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0" h="110818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A977A97-D1FA-4553-AE2E-B3E5241A0415}"/>
                  </a:ext>
                </a:extLst>
              </p:cNvPr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avLst/>
                <a:gdLst>
                  <a:gd name="connsiteX0" fmla="*/ 0 w 114558"/>
                  <a:gd name="connsiteY0" fmla="*/ 67800 h 109415"/>
                  <a:gd name="connsiteX1" fmla="*/ 9820 w 114558"/>
                  <a:gd name="connsiteY1" fmla="*/ 18236 h 109415"/>
                  <a:gd name="connsiteX2" fmla="*/ 52370 w 114558"/>
                  <a:gd name="connsiteY2" fmla="*/ 0 h 109415"/>
                  <a:gd name="connsiteX3" fmla="*/ 70606 w 114558"/>
                  <a:gd name="connsiteY3" fmla="*/ 23847 h 109415"/>
                  <a:gd name="connsiteX4" fmla="*/ 99129 w 114558"/>
                  <a:gd name="connsiteY4" fmla="*/ 20574 h 109415"/>
                  <a:gd name="connsiteX5" fmla="*/ 114559 w 114558"/>
                  <a:gd name="connsiteY5" fmla="*/ 65930 h 109415"/>
                  <a:gd name="connsiteX6" fmla="*/ 81360 w 114558"/>
                  <a:gd name="connsiteY6" fmla="*/ 106142 h 109415"/>
                  <a:gd name="connsiteX7" fmla="*/ 28523 w 114558"/>
                  <a:gd name="connsiteY7" fmla="*/ 109416 h 109415"/>
                  <a:gd name="connsiteX8" fmla="*/ 0 w 114558"/>
                  <a:gd name="connsiteY8" fmla="*/ 67800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58" h="109415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DC6BCA-4711-4A67-A3A6-069ECCEDFE7B}"/>
                  </a:ext>
                </a:extLst>
              </p:cNvPr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avLst/>
                <a:gdLst>
                  <a:gd name="connsiteX0" fmla="*/ 0 w 111753"/>
                  <a:gd name="connsiteY0" fmla="*/ 72476 h 106998"/>
                  <a:gd name="connsiteX1" fmla="*/ 10287 w 111753"/>
                  <a:gd name="connsiteY1" fmla="*/ 22444 h 106998"/>
                  <a:gd name="connsiteX2" fmla="*/ 52837 w 111753"/>
                  <a:gd name="connsiteY2" fmla="*/ 0 h 106998"/>
                  <a:gd name="connsiteX3" fmla="*/ 100064 w 111753"/>
                  <a:gd name="connsiteY3" fmla="*/ 17301 h 106998"/>
                  <a:gd name="connsiteX4" fmla="*/ 111753 w 111753"/>
                  <a:gd name="connsiteY4" fmla="*/ 68268 h 106998"/>
                  <a:gd name="connsiteX5" fmla="*/ 80425 w 111753"/>
                  <a:gd name="connsiteY5" fmla="*/ 105675 h 106998"/>
                  <a:gd name="connsiteX6" fmla="*/ 65930 w 111753"/>
                  <a:gd name="connsiteY6" fmla="*/ 99596 h 106998"/>
                  <a:gd name="connsiteX7" fmla="*/ 42083 w 111753"/>
                  <a:gd name="connsiteY7" fmla="*/ 100531 h 106998"/>
                  <a:gd name="connsiteX8" fmla="*/ 30861 w 111753"/>
                  <a:gd name="connsiteY8" fmla="*/ 106142 h 106998"/>
                  <a:gd name="connsiteX9" fmla="*/ 28055 w 111753"/>
                  <a:gd name="connsiteY9" fmla="*/ 98193 h 106998"/>
                  <a:gd name="connsiteX10" fmla="*/ 0 w 111753"/>
                  <a:gd name="connsiteY10" fmla="*/ 72476 h 1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53" h="106998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F0AC7A8-53FC-4436-BEB6-6E36EEBC8F8D}"/>
                  </a:ext>
                </a:extLst>
              </p:cNvPr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avLst/>
                <a:gdLst>
                  <a:gd name="connsiteX0" fmla="*/ 57981 w 115494"/>
                  <a:gd name="connsiteY0" fmla="*/ 0 h 117364"/>
                  <a:gd name="connsiteX1" fmla="*/ 103805 w 115494"/>
                  <a:gd name="connsiteY1" fmla="*/ 21041 h 117364"/>
                  <a:gd name="connsiteX2" fmla="*/ 115494 w 115494"/>
                  <a:gd name="connsiteY2" fmla="*/ 72944 h 117364"/>
                  <a:gd name="connsiteX3" fmla="*/ 86036 w 115494"/>
                  <a:gd name="connsiteY3" fmla="*/ 117364 h 117364"/>
                  <a:gd name="connsiteX4" fmla="*/ 32731 w 115494"/>
                  <a:gd name="connsiteY4" fmla="*/ 113156 h 117364"/>
                  <a:gd name="connsiteX5" fmla="*/ 0 w 115494"/>
                  <a:gd name="connsiteY5" fmla="*/ 77152 h 117364"/>
                  <a:gd name="connsiteX6" fmla="*/ 13560 w 115494"/>
                  <a:gd name="connsiteY6" fmla="*/ 31796 h 117364"/>
                  <a:gd name="connsiteX7" fmla="*/ 41615 w 115494"/>
                  <a:gd name="connsiteY7" fmla="*/ 30393 h 117364"/>
                  <a:gd name="connsiteX8" fmla="*/ 57981 w 115494"/>
                  <a:gd name="connsiteY8" fmla="*/ 0 h 1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94" h="11736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601CBC-B1BC-4988-BB14-1B1B0FE5F327}"/>
                  </a:ext>
                </a:extLst>
              </p:cNvPr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avLst/>
                <a:gdLst>
                  <a:gd name="connsiteX0" fmla="*/ 108948 w 108948"/>
                  <a:gd name="connsiteY0" fmla="*/ 68735 h 109883"/>
                  <a:gd name="connsiteX1" fmla="*/ 81828 w 108948"/>
                  <a:gd name="connsiteY1" fmla="*/ 109883 h 109883"/>
                  <a:gd name="connsiteX2" fmla="*/ 32264 w 108948"/>
                  <a:gd name="connsiteY2" fmla="*/ 108013 h 109883"/>
                  <a:gd name="connsiteX3" fmla="*/ 27120 w 108948"/>
                  <a:gd name="connsiteY3" fmla="*/ 78087 h 109883"/>
                  <a:gd name="connsiteX4" fmla="*/ 0 w 108948"/>
                  <a:gd name="connsiteY4" fmla="*/ 67333 h 109883"/>
                  <a:gd name="connsiteX5" fmla="*/ 8884 w 108948"/>
                  <a:gd name="connsiteY5" fmla="*/ 21041 h 109883"/>
                  <a:gd name="connsiteX6" fmla="*/ 54240 w 108948"/>
                  <a:gd name="connsiteY6" fmla="*/ 0 h 109883"/>
                  <a:gd name="connsiteX7" fmla="*/ 97726 w 108948"/>
                  <a:gd name="connsiteY7" fmla="*/ 21977 h 109883"/>
                  <a:gd name="connsiteX8" fmla="*/ 108948 w 108948"/>
                  <a:gd name="connsiteY8" fmla="*/ 68735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8" h="109883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34A650-0765-4B11-B771-FDEA09AC26E5}"/>
                  </a:ext>
                </a:extLst>
              </p:cNvPr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avLst/>
                <a:gdLst>
                  <a:gd name="connsiteX0" fmla="*/ 5676 w 105404"/>
                  <a:gd name="connsiteY0" fmla="*/ 21977 h 112688"/>
                  <a:gd name="connsiteX1" fmla="*/ 54306 w 105404"/>
                  <a:gd name="connsiteY1" fmla="*/ 0 h 112688"/>
                  <a:gd name="connsiteX2" fmla="*/ 99194 w 105404"/>
                  <a:gd name="connsiteY2" fmla="*/ 18704 h 112688"/>
                  <a:gd name="connsiteX3" fmla="*/ 94051 w 105404"/>
                  <a:gd name="connsiteY3" fmla="*/ 31796 h 112688"/>
                  <a:gd name="connsiteX4" fmla="*/ 99194 w 105404"/>
                  <a:gd name="connsiteY4" fmla="*/ 61721 h 112688"/>
                  <a:gd name="connsiteX5" fmla="*/ 101064 w 105404"/>
                  <a:gd name="connsiteY5" fmla="*/ 72476 h 112688"/>
                  <a:gd name="connsiteX6" fmla="*/ 80023 w 105404"/>
                  <a:gd name="connsiteY6" fmla="*/ 112689 h 112688"/>
                  <a:gd name="connsiteX7" fmla="*/ 28588 w 105404"/>
                  <a:gd name="connsiteY7" fmla="*/ 112221 h 112688"/>
                  <a:gd name="connsiteX8" fmla="*/ 5209 w 105404"/>
                  <a:gd name="connsiteY8" fmla="*/ 72944 h 112688"/>
                  <a:gd name="connsiteX9" fmla="*/ 3339 w 105404"/>
                  <a:gd name="connsiteY9" fmla="*/ 63592 h 112688"/>
                  <a:gd name="connsiteX10" fmla="*/ 5676 w 105404"/>
                  <a:gd name="connsiteY10" fmla="*/ 21977 h 1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04" h="112688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C7D268-7278-4A43-96DF-4C9918734E28}"/>
                  </a:ext>
                </a:extLst>
              </p:cNvPr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avLst/>
                <a:gdLst>
                  <a:gd name="connsiteX0" fmla="*/ 29458 w 111753"/>
                  <a:gd name="connsiteY0" fmla="*/ 114559 h 114558"/>
                  <a:gd name="connsiteX1" fmla="*/ 0 w 111753"/>
                  <a:gd name="connsiteY1" fmla="*/ 71073 h 114558"/>
                  <a:gd name="connsiteX2" fmla="*/ 6079 w 111753"/>
                  <a:gd name="connsiteY2" fmla="*/ 25250 h 114558"/>
                  <a:gd name="connsiteX3" fmla="*/ 50032 w 111753"/>
                  <a:gd name="connsiteY3" fmla="*/ 0 h 114558"/>
                  <a:gd name="connsiteX4" fmla="*/ 98193 w 111753"/>
                  <a:gd name="connsiteY4" fmla="*/ 18236 h 114558"/>
                  <a:gd name="connsiteX5" fmla="*/ 111754 w 111753"/>
                  <a:gd name="connsiteY5" fmla="*/ 71073 h 114558"/>
                  <a:gd name="connsiteX6" fmla="*/ 80893 w 111753"/>
                  <a:gd name="connsiteY6" fmla="*/ 113624 h 114558"/>
                  <a:gd name="connsiteX7" fmla="*/ 29458 w 111753"/>
                  <a:gd name="connsiteY7" fmla="*/ 114559 h 11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753" h="114558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2FE9A32-1E01-4B1A-8BFE-BE76617AC45E}"/>
                  </a:ext>
                </a:extLst>
              </p:cNvPr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avLst/>
                <a:gdLst>
                  <a:gd name="connsiteX0" fmla="*/ 103337 w 115026"/>
                  <a:gd name="connsiteY0" fmla="*/ 16833 h 108948"/>
                  <a:gd name="connsiteX1" fmla="*/ 115026 w 115026"/>
                  <a:gd name="connsiteY1" fmla="*/ 66398 h 108948"/>
                  <a:gd name="connsiteX2" fmla="*/ 84633 w 115026"/>
                  <a:gd name="connsiteY2" fmla="*/ 105207 h 108948"/>
                  <a:gd name="connsiteX3" fmla="*/ 35069 w 115026"/>
                  <a:gd name="connsiteY3" fmla="*/ 108948 h 108948"/>
                  <a:gd name="connsiteX4" fmla="*/ 0 w 115026"/>
                  <a:gd name="connsiteY4" fmla="*/ 70606 h 108948"/>
                  <a:gd name="connsiteX5" fmla="*/ 13093 w 115026"/>
                  <a:gd name="connsiteY5" fmla="*/ 22912 h 108948"/>
                  <a:gd name="connsiteX6" fmla="*/ 45356 w 115026"/>
                  <a:gd name="connsiteY6" fmla="*/ 23847 h 108948"/>
                  <a:gd name="connsiteX7" fmla="*/ 61254 w 115026"/>
                  <a:gd name="connsiteY7" fmla="*/ 0 h 108948"/>
                  <a:gd name="connsiteX8" fmla="*/ 103337 w 115026"/>
                  <a:gd name="connsiteY8" fmla="*/ 16833 h 10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26" h="108948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41">
            <a:extLst>
              <a:ext uri="{FF2B5EF4-FFF2-40B4-BE49-F238E27FC236}">
                <a16:creationId xmlns:a16="http://schemas.microsoft.com/office/drawing/2014/main" id="{0F8C8CF9-03DF-429E-A6A9-6F39874DFBC3}"/>
              </a:ext>
            </a:extLst>
          </p:cNvPr>
          <p:cNvGrpSpPr/>
          <p:nvPr/>
        </p:nvGrpSpPr>
        <p:grpSpPr>
          <a:xfrm rot="20940212" flipH="1">
            <a:off x="740251" y="3583912"/>
            <a:ext cx="5803759" cy="1551004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B177CB-901D-4D9F-8DE0-D3C039DD7149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196328-1D87-42ED-AA9D-0A3194B0744F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867582-DF9F-49C7-93B3-E82EAF2CDDFA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C40041-21D3-4793-BECD-BA7352EF82A7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Graphic 2">
            <a:extLst>
              <a:ext uri="{FF2B5EF4-FFF2-40B4-BE49-F238E27FC236}">
                <a16:creationId xmlns:a16="http://schemas.microsoft.com/office/drawing/2014/main" id="{BB1445F2-D2A8-4E30-B071-B84ED0E308D1}"/>
              </a:ext>
            </a:extLst>
          </p:cNvPr>
          <p:cNvSpPr/>
          <p:nvPr/>
        </p:nvSpPr>
        <p:spPr>
          <a:xfrm>
            <a:off x="10916126" y="2513136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7BE7517-39E6-40F3-B0CD-799995307791}"/>
              </a:ext>
            </a:extLst>
          </p:cNvPr>
          <p:cNvSpPr/>
          <p:nvPr/>
        </p:nvSpPr>
        <p:spPr>
          <a:xfrm>
            <a:off x="9090276" y="1495785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B981A1-BEE3-45AD-8515-CA7DEBD93809}"/>
              </a:ext>
            </a:extLst>
          </p:cNvPr>
          <p:cNvGrpSpPr/>
          <p:nvPr/>
        </p:nvGrpSpPr>
        <p:grpSpPr>
          <a:xfrm>
            <a:off x="10888824" y="1463768"/>
            <a:ext cx="610134" cy="724750"/>
            <a:chOff x="10117893" y="2005712"/>
            <a:chExt cx="808269" cy="96010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547155-95BA-4326-A9C8-FF35DBEBB5DB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C061B3-060A-4BAE-8F3A-B6A907E8EBDA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48F189-4E90-4AC2-9596-7D6BB54D9FC7}"/>
              </a:ext>
            </a:extLst>
          </p:cNvPr>
          <p:cNvGrpSpPr/>
          <p:nvPr/>
        </p:nvGrpSpPr>
        <p:grpSpPr>
          <a:xfrm>
            <a:off x="10004237" y="1511238"/>
            <a:ext cx="517543" cy="629811"/>
            <a:chOff x="2667896" y="5503354"/>
            <a:chExt cx="834169" cy="101512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5573176-3C77-4EFF-A8CF-BAE8CB3D0C06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EB8680B-F89D-4F1E-8FF0-ACD3829C5B3A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4EF8FE33-7884-45E3-A8E5-0832C1B9FD4D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Graphic 12">
              <a:extLst>
                <a:ext uri="{FF2B5EF4-FFF2-40B4-BE49-F238E27FC236}">
                  <a16:creationId xmlns:a16="http://schemas.microsoft.com/office/drawing/2014/main" id="{B0157E9D-E472-409F-81F8-690248B503AF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aphic 1">
            <a:extLst>
              <a:ext uri="{FF2B5EF4-FFF2-40B4-BE49-F238E27FC236}">
                <a16:creationId xmlns:a16="http://schemas.microsoft.com/office/drawing/2014/main" id="{E05DB44A-6189-421F-A9F5-92EDF3758E7D}"/>
              </a:ext>
            </a:extLst>
          </p:cNvPr>
          <p:cNvGrpSpPr/>
          <p:nvPr/>
        </p:nvGrpSpPr>
        <p:grpSpPr>
          <a:xfrm>
            <a:off x="9938709" y="2498477"/>
            <a:ext cx="644177" cy="656762"/>
            <a:chOff x="219471" y="88843"/>
            <a:chExt cx="644177" cy="656762"/>
          </a:xfrm>
          <a:solidFill>
            <a:schemeClr val="accent5"/>
          </a:solidFill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F595F08-4F2E-4216-B9F5-4DEB494D2651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C9DE385-0CDA-46D9-96D0-A82D8D17BDDD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24E4373-4A9E-454C-A84E-DD4C85479180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A2FB7D4-116F-44A5-AE14-EFABA992CCB5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94EE037-F28E-4700-BFD9-5581CF368EB6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9D82E82-E3A7-40F3-B236-ED6B34349560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FB457F87-3E45-4561-B53C-CF533F5BC344}"/>
              </a:ext>
            </a:extLst>
          </p:cNvPr>
          <p:cNvSpPr/>
          <p:nvPr/>
        </p:nvSpPr>
        <p:spPr>
          <a:xfrm>
            <a:off x="9182676" y="2509361"/>
            <a:ext cx="422792" cy="635171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2" name="Graphic 171">
            <a:extLst>
              <a:ext uri="{FF2B5EF4-FFF2-40B4-BE49-F238E27FC236}">
                <a16:creationId xmlns:a16="http://schemas.microsoft.com/office/drawing/2014/main" id="{BEDA83AF-38C7-49CC-869D-FE03D33C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715" y="1511238"/>
            <a:ext cx="1088283" cy="645264"/>
          </a:xfrm>
          <a:prstGeom prst="rect">
            <a:avLst/>
          </a:prstGeom>
        </p:spPr>
      </p:pic>
      <p:grpSp>
        <p:nvGrpSpPr>
          <p:cNvPr id="173" name="Graphic 174">
            <a:extLst>
              <a:ext uri="{FF2B5EF4-FFF2-40B4-BE49-F238E27FC236}">
                <a16:creationId xmlns:a16="http://schemas.microsoft.com/office/drawing/2014/main" id="{9474C883-66EA-4D42-9E0D-8C1DBF85D50E}"/>
              </a:ext>
            </a:extLst>
          </p:cNvPr>
          <p:cNvGrpSpPr/>
          <p:nvPr/>
        </p:nvGrpSpPr>
        <p:grpSpPr>
          <a:xfrm>
            <a:off x="10144708" y="3413734"/>
            <a:ext cx="1948072" cy="3128626"/>
            <a:chOff x="3960898" y="0"/>
            <a:chExt cx="4270203" cy="6858000"/>
          </a:xfrm>
          <a:solidFill>
            <a:schemeClr val="accent2">
              <a:alpha val="60000"/>
            </a:schemeClr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BF20150-1115-4A92-BA09-0CC1B8734AE8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522EBC7-E543-450F-B7BB-0612BEAD30E5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C5F044D-340F-44DA-8FA8-7894560F9E97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222374C-3395-4FF6-8926-42A66E7711E3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87852D1-3904-4FD2-8ED3-ED22F41BB862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B56A0C-0516-40B8-9156-E00AAF31DBB6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2E0C895-6600-401A-AC4C-1C9CAC25E627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43A4212-0824-4B82-9DCD-71F3F0B7290B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1A7945-A212-4D8F-87B5-52A60C32C991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1B88414-1204-4E06-9144-947D0915F5AF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Graphic 46">
            <a:extLst>
              <a:ext uri="{FF2B5EF4-FFF2-40B4-BE49-F238E27FC236}">
                <a16:creationId xmlns:a16="http://schemas.microsoft.com/office/drawing/2014/main" id="{FD31F1BE-4535-4378-9C84-13C6B2667382}"/>
              </a:ext>
            </a:extLst>
          </p:cNvPr>
          <p:cNvSpPr/>
          <p:nvPr/>
        </p:nvSpPr>
        <p:spPr>
          <a:xfrm>
            <a:off x="8217901" y="3924432"/>
            <a:ext cx="1641344" cy="2534670"/>
          </a:xfrm>
          <a:custGeom>
            <a:avLst/>
            <a:gdLst>
              <a:gd name="connsiteX0" fmla="*/ 693542 w 767981"/>
              <a:gd name="connsiteY0" fmla="*/ 529608 h 1185966"/>
              <a:gd name="connsiteX1" fmla="*/ 505899 w 767981"/>
              <a:gd name="connsiteY1" fmla="*/ 520083 h 1185966"/>
              <a:gd name="connsiteX2" fmla="*/ 411602 w 767981"/>
              <a:gd name="connsiteY2" fmla="*/ 525798 h 1185966"/>
              <a:gd name="connsiteX3" fmla="*/ 337307 w 767981"/>
              <a:gd name="connsiteY3" fmla="*/ 461981 h 1185966"/>
              <a:gd name="connsiteX4" fmla="*/ 371597 w 767981"/>
              <a:gd name="connsiteY4" fmla="*/ 423881 h 1185966"/>
              <a:gd name="connsiteX5" fmla="*/ 470657 w 767981"/>
              <a:gd name="connsiteY5" fmla="*/ 429596 h 1185966"/>
              <a:gd name="connsiteX6" fmla="*/ 484944 w 767981"/>
              <a:gd name="connsiteY6" fmla="*/ 389591 h 1185966"/>
              <a:gd name="connsiteX7" fmla="*/ 407792 w 767981"/>
              <a:gd name="connsiteY7" fmla="*/ 300056 h 1185966"/>
              <a:gd name="connsiteX8" fmla="*/ 411602 w 767981"/>
              <a:gd name="connsiteY8" fmla="*/ 242906 h 1185966"/>
              <a:gd name="connsiteX9" fmla="*/ 451607 w 767981"/>
              <a:gd name="connsiteY9" fmla="*/ 166706 h 1185966"/>
              <a:gd name="connsiteX10" fmla="*/ 427794 w 767981"/>
              <a:gd name="connsiteY10" fmla="*/ 108603 h 1185966"/>
              <a:gd name="connsiteX11" fmla="*/ 411602 w 767981"/>
              <a:gd name="connsiteY11" fmla="*/ 160038 h 1185966"/>
              <a:gd name="connsiteX12" fmla="*/ 377312 w 767981"/>
              <a:gd name="connsiteY12" fmla="*/ 218141 h 1185966"/>
              <a:gd name="connsiteX13" fmla="*/ 321114 w 767981"/>
              <a:gd name="connsiteY13" fmla="*/ 204806 h 1185966"/>
              <a:gd name="connsiteX14" fmla="*/ 315399 w 767981"/>
              <a:gd name="connsiteY14" fmla="*/ 143846 h 1185966"/>
              <a:gd name="connsiteX15" fmla="*/ 340164 w 767981"/>
              <a:gd name="connsiteY15" fmla="*/ 62883 h 1185966"/>
              <a:gd name="connsiteX16" fmla="*/ 313494 w 767981"/>
              <a:gd name="connsiteY16" fmla="*/ 18 h 1185966"/>
              <a:gd name="connsiteX17" fmla="*/ 297302 w 767981"/>
              <a:gd name="connsiteY17" fmla="*/ 56216 h 1185966"/>
              <a:gd name="connsiteX18" fmla="*/ 297302 w 767981"/>
              <a:gd name="connsiteY18" fmla="*/ 60978 h 1185966"/>
              <a:gd name="connsiteX19" fmla="*/ 276347 w 767981"/>
              <a:gd name="connsiteY19" fmla="*/ 118128 h 1185966"/>
              <a:gd name="connsiteX20" fmla="*/ 242057 w 767981"/>
              <a:gd name="connsiteY20" fmla="*/ 80028 h 1185966"/>
              <a:gd name="connsiteX21" fmla="*/ 239199 w 767981"/>
              <a:gd name="connsiteY21" fmla="*/ 76218 h 1185966"/>
              <a:gd name="connsiteX22" fmla="*/ 211577 w 767981"/>
              <a:gd name="connsiteY22" fmla="*/ 58121 h 1185966"/>
              <a:gd name="connsiteX23" fmla="*/ 203957 w 767981"/>
              <a:gd name="connsiteY23" fmla="*/ 92411 h 1185966"/>
              <a:gd name="connsiteX24" fmla="*/ 237294 w 767981"/>
              <a:gd name="connsiteY24" fmla="*/ 160038 h 1185966"/>
              <a:gd name="connsiteX25" fmla="*/ 251582 w 767981"/>
              <a:gd name="connsiteY25" fmla="*/ 178136 h 1185966"/>
              <a:gd name="connsiteX26" fmla="*/ 267774 w 767981"/>
              <a:gd name="connsiteY26" fmla="*/ 236238 h 1185966"/>
              <a:gd name="connsiteX27" fmla="*/ 203004 w 767981"/>
              <a:gd name="connsiteY27" fmla="*/ 219093 h 1185966"/>
              <a:gd name="connsiteX28" fmla="*/ 223007 w 767981"/>
              <a:gd name="connsiteY28" fmla="*/ 173373 h 1185966"/>
              <a:gd name="connsiteX29" fmla="*/ 180144 w 767981"/>
              <a:gd name="connsiteY29" fmla="*/ 176231 h 1185966"/>
              <a:gd name="connsiteX30" fmla="*/ 119184 w 767981"/>
              <a:gd name="connsiteY30" fmla="*/ 112413 h 1185966"/>
              <a:gd name="connsiteX31" fmla="*/ 122994 w 767981"/>
              <a:gd name="connsiteY31" fmla="*/ 55263 h 1185966"/>
              <a:gd name="connsiteX32" fmla="*/ 111564 w 767981"/>
              <a:gd name="connsiteY32" fmla="*/ 38118 h 1185966"/>
              <a:gd name="connsiteX33" fmla="*/ 95372 w 767981"/>
              <a:gd name="connsiteY33" fmla="*/ 52406 h 1185966"/>
              <a:gd name="connsiteX34" fmla="*/ 90609 w 767981"/>
              <a:gd name="connsiteY34" fmla="*/ 103841 h 1185966"/>
              <a:gd name="connsiteX35" fmla="*/ 76322 w 767981"/>
              <a:gd name="connsiteY35" fmla="*/ 123843 h 1185966"/>
              <a:gd name="connsiteX36" fmla="*/ 61082 w 767981"/>
              <a:gd name="connsiteY36" fmla="*/ 107651 h 1185966"/>
              <a:gd name="connsiteX37" fmla="*/ 46794 w 767981"/>
              <a:gd name="connsiteY37" fmla="*/ 66693 h 1185966"/>
              <a:gd name="connsiteX38" fmla="*/ 15362 w 767981"/>
              <a:gd name="connsiteY38" fmla="*/ 39071 h 1185966"/>
              <a:gd name="connsiteX39" fmla="*/ 6789 w 767981"/>
              <a:gd name="connsiteY39" fmla="*/ 83838 h 1185966"/>
              <a:gd name="connsiteX40" fmla="*/ 52509 w 767981"/>
              <a:gd name="connsiteY40" fmla="*/ 155276 h 1185966"/>
              <a:gd name="connsiteX41" fmla="*/ 175382 w 767981"/>
              <a:gd name="connsiteY41" fmla="*/ 254336 h 1185966"/>
              <a:gd name="connsiteX42" fmla="*/ 87752 w 767981"/>
              <a:gd name="connsiteY42" fmla="*/ 294341 h 1185966"/>
              <a:gd name="connsiteX43" fmla="*/ 164904 w 767981"/>
              <a:gd name="connsiteY43" fmla="*/ 320058 h 1185966"/>
              <a:gd name="connsiteX44" fmla="*/ 193479 w 767981"/>
              <a:gd name="connsiteY44" fmla="*/ 336251 h 1185966"/>
              <a:gd name="connsiteX45" fmla="*/ 170619 w 767981"/>
              <a:gd name="connsiteY45" fmla="*/ 421023 h 1185966"/>
              <a:gd name="connsiteX46" fmla="*/ 99182 w 767981"/>
              <a:gd name="connsiteY46" fmla="*/ 568661 h 1185966"/>
              <a:gd name="connsiteX47" fmla="*/ 133472 w 767981"/>
              <a:gd name="connsiteY47" fmla="*/ 718203 h 1185966"/>
              <a:gd name="connsiteX48" fmla="*/ 157284 w 767981"/>
              <a:gd name="connsiteY48" fmla="*/ 759161 h 1185966"/>
              <a:gd name="connsiteX49" fmla="*/ 170619 w 767981"/>
              <a:gd name="connsiteY49" fmla="*/ 1135398 h 1185966"/>
              <a:gd name="connsiteX50" fmla="*/ 170619 w 767981"/>
              <a:gd name="connsiteY50" fmla="*/ 1169689 h 1185966"/>
              <a:gd name="connsiteX51" fmla="*/ 225864 w 767981"/>
              <a:gd name="connsiteY51" fmla="*/ 1175404 h 1185966"/>
              <a:gd name="connsiteX52" fmla="*/ 239199 w 767981"/>
              <a:gd name="connsiteY52" fmla="*/ 1143971 h 1185966"/>
              <a:gd name="connsiteX53" fmla="*/ 250629 w 767981"/>
              <a:gd name="connsiteY53" fmla="*/ 1016336 h 1185966"/>
              <a:gd name="connsiteX54" fmla="*/ 260154 w 767981"/>
              <a:gd name="connsiteY54" fmla="*/ 892511 h 1185966"/>
              <a:gd name="connsiteX55" fmla="*/ 276347 w 767981"/>
              <a:gd name="connsiteY55" fmla="*/ 846791 h 1185966"/>
              <a:gd name="connsiteX56" fmla="*/ 288729 w 767981"/>
              <a:gd name="connsiteY56" fmla="*/ 913466 h 1185966"/>
              <a:gd name="connsiteX57" fmla="*/ 263012 w 767981"/>
              <a:gd name="connsiteY57" fmla="*/ 1149686 h 1185966"/>
              <a:gd name="connsiteX58" fmla="*/ 292539 w 767981"/>
              <a:gd name="connsiteY58" fmla="*/ 1185881 h 1185966"/>
              <a:gd name="connsiteX59" fmla="*/ 326829 w 767981"/>
              <a:gd name="connsiteY59" fmla="*/ 1152543 h 1185966"/>
              <a:gd name="connsiteX60" fmla="*/ 394457 w 767981"/>
              <a:gd name="connsiteY60" fmla="*/ 809643 h 1185966"/>
              <a:gd name="connsiteX61" fmla="*/ 508757 w 767981"/>
              <a:gd name="connsiteY61" fmla="*/ 768686 h 1185966"/>
              <a:gd name="connsiteX62" fmla="*/ 514472 w 767981"/>
              <a:gd name="connsiteY62" fmla="*/ 781068 h 1185966"/>
              <a:gd name="connsiteX63" fmla="*/ 519234 w 767981"/>
              <a:gd name="connsiteY63" fmla="*/ 1002048 h 1185966"/>
              <a:gd name="connsiteX64" fmla="*/ 484944 w 767981"/>
              <a:gd name="connsiteY64" fmla="*/ 1090631 h 1185966"/>
              <a:gd name="connsiteX65" fmla="*/ 490659 w 767981"/>
              <a:gd name="connsiteY65" fmla="*/ 1123016 h 1185966"/>
              <a:gd name="connsiteX66" fmla="*/ 540189 w 767981"/>
              <a:gd name="connsiteY66" fmla="*/ 1110633 h 1185966"/>
              <a:gd name="connsiteX67" fmla="*/ 574479 w 767981"/>
              <a:gd name="connsiteY67" fmla="*/ 999191 h 1185966"/>
              <a:gd name="connsiteX68" fmla="*/ 621152 w 767981"/>
              <a:gd name="connsiteY68" fmla="*/ 858221 h 1185966"/>
              <a:gd name="connsiteX69" fmla="*/ 670682 w 767981"/>
              <a:gd name="connsiteY69" fmla="*/ 963948 h 1185966"/>
              <a:gd name="connsiteX70" fmla="*/ 667824 w 767981"/>
              <a:gd name="connsiteY70" fmla="*/ 1091583 h 1185966"/>
              <a:gd name="connsiteX71" fmla="*/ 679255 w 767981"/>
              <a:gd name="connsiteY71" fmla="*/ 1129683 h 1185966"/>
              <a:gd name="connsiteX72" fmla="*/ 715449 w 767981"/>
              <a:gd name="connsiteY72" fmla="*/ 1126826 h 1185966"/>
              <a:gd name="connsiteX73" fmla="*/ 723070 w 767981"/>
              <a:gd name="connsiteY73" fmla="*/ 1092536 h 1185966"/>
              <a:gd name="connsiteX74" fmla="*/ 723070 w 767981"/>
              <a:gd name="connsiteY74" fmla="*/ 1046816 h 1185966"/>
              <a:gd name="connsiteX75" fmla="*/ 709734 w 767981"/>
              <a:gd name="connsiteY75" fmla="*/ 854411 h 1185966"/>
              <a:gd name="connsiteX76" fmla="*/ 721164 w 767981"/>
              <a:gd name="connsiteY76" fmla="*/ 754398 h 1185966"/>
              <a:gd name="connsiteX77" fmla="*/ 761170 w 767981"/>
              <a:gd name="connsiteY77" fmla="*/ 672483 h 1185966"/>
              <a:gd name="connsiteX78" fmla="*/ 764980 w 767981"/>
              <a:gd name="connsiteY78" fmla="*/ 659148 h 1185966"/>
              <a:gd name="connsiteX79" fmla="*/ 693542 w 767981"/>
              <a:gd name="connsiteY79" fmla="*/ 529608 h 1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767981" h="1185966">
                <a:moveTo>
                  <a:pt x="693542" y="529608"/>
                </a:moveTo>
                <a:cubicBezTo>
                  <a:pt x="631630" y="506748"/>
                  <a:pt x="568764" y="508653"/>
                  <a:pt x="505899" y="520083"/>
                </a:cubicBezTo>
                <a:cubicBezTo>
                  <a:pt x="474467" y="525798"/>
                  <a:pt x="443034" y="528656"/>
                  <a:pt x="411602" y="525798"/>
                </a:cubicBezTo>
                <a:cubicBezTo>
                  <a:pt x="372549" y="521988"/>
                  <a:pt x="346832" y="500081"/>
                  <a:pt x="337307" y="461981"/>
                </a:cubicBezTo>
                <a:cubicBezTo>
                  <a:pt x="330639" y="436263"/>
                  <a:pt x="337307" y="417213"/>
                  <a:pt x="371597" y="423881"/>
                </a:cubicBezTo>
                <a:cubicBezTo>
                  <a:pt x="403982" y="430548"/>
                  <a:pt x="437319" y="435311"/>
                  <a:pt x="470657" y="429596"/>
                </a:cubicBezTo>
                <a:cubicBezTo>
                  <a:pt x="496374" y="424833"/>
                  <a:pt x="512567" y="410546"/>
                  <a:pt x="484944" y="389591"/>
                </a:cubicBezTo>
                <a:cubicBezTo>
                  <a:pt x="451607" y="364826"/>
                  <a:pt x="437319" y="326726"/>
                  <a:pt x="407792" y="300056"/>
                </a:cubicBezTo>
                <a:cubicBezTo>
                  <a:pt x="383027" y="277196"/>
                  <a:pt x="388742" y="260051"/>
                  <a:pt x="411602" y="242906"/>
                </a:cubicBezTo>
                <a:cubicBezTo>
                  <a:pt x="437319" y="223856"/>
                  <a:pt x="456369" y="199091"/>
                  <a:pt x="451607" y="166706"/>
                </a:cubicBezTo>
                <a:cubicBezTo>
                  <a:pt x="448749" y="145751"/>
                  <a:pt x="461132" y="109556"/>
                  <a:pt x="427794" y="108603"/>
                </a:cubicBezTo>
                <a:cubicBezTo>
                  <a:pt x="390647" y="107651"/>
                  <a:pt x="413507" y="141941"/>
                  <a:pt x="411602" y="160038"/>
                </a:cubicBezTo>
                <a:cubicBezTo>
                  <a:pt x="408744" y="185756"/>
                  <a:pt x="402077" y="207663"/>
                  <a:pt x="377312" y="218141"/>
                </a:cubicBezTo>
                <a:cubicBezTo>
                  <a:pt x="356357" y="227666"/>
                  <a:pt x="337307" y="220046"/>
                  <a:pt x="321114" y="204806"/>
                </a:cubicBezTo>
                <a:cubicBezTo>
                  <a:pt x="301112" y="185756"/>
                  <a:pt x="305874" y="165753"/>
                  <a:pt x="315399" y="143846"/>
                </a:cubicBezTo>
                <a:cubicBezTo>
                  <a:pt x="326829" y="118128"/>
                  <a:pt x="341117" y="92411"/>
                  <a:pt x="340164" y="62883"/>
                </a:cubicBezTo>
                <a:cubicBezTo>
                  <a:pt x="340164" y="38118"/>
                  <a:pt x="340164" y="971"/>
                  <a:pt x="313494" y="18"/>
                </a:cubicBezTo>
                <a:cubicBezTo>
                  <a:pt x="291587" y="-934"/>
                  <a:pt x="297302" y="35261"/>
                  <a:pt x="297302" y="56216"/>
                </a:cubicBezTo>
                <a:cubicBezTo>
                  <a:pt x="297302" y="58121"/>
                  <a:pt x="297302" y="59073"/>
                  <a:pt x="297302" y="60978"/>
                </a:cubicBezTo>
                <a:cubicBezTo>
                  <a:pt x="296349" y="82886"/>
                  <a:pt x="301112" y="111461"/>
                  <a:pt x="276347" y="118128"/>
                </a:cubicBezTo>
                <a:cubicBezTo>
                  <a:pt x="254439" y="123843"/>
                  <a:pt x="252534" y="94316"/>
                  <a:pt x="242057" y="80028"/>
                </a:cubicBezTo>
                <a:cubicBezTo>
                  <a:pt x="241104" y="79076"/>
                  <a:pt x="240152" y="77171"/>
                  <a:pt x="239199" y="76218"/>
                </a:cubicBezTo>
                <a:cubicBezTo>
                  <a:pt x="232532" y="66693"/>
                  <a:pt x="228722" y="49548"/>
                  <a:pt x="211577" y="58121"/>
                </a:cubicBezTo>
                <a:cubicBezTo>
                  <a:pt x="199194" y="64788"/>
                  <a:pt x="201099" y="79076"/>
                  <a:pt x="203957" y="92411"/>
                </a:cubicBezTo>
                <a:cubicBezTo>
                  <a:pt x="208719" y="118128"/>
                  <a:pt x="228722" y="136226"/>
                  <a:pt x="237294" y="160038"/>
                </a:cubicBezTo>
                <a:cubicBezTo>
                  <a:pt x="242057" y="165753"/>
                  <a:pt x="248724" y="171468"/>
                  <a:pt x="251582" y="178136"/>
                </a:cubicBezTo>
                <a:cubicBezTo>
                  <a:pt x="260154" y="196233"/>
                  <a:pt x="280157" y="213378"/>
                  <a:pt x="267774" y="236238"/>
                </a:cubicBezTo>
                <a:cubicBezTo>
                  <a:pt x="263012" y="245763"/>
                  <a:pt x="231579" y="237191"/>
                  <a:pt x="203004" y="219093"/>
                </a:cubicBezTo>
                <a:lnTo>
                  <a:pt x="223007" y="173373"/>
                </a:lnTo>
                <a:cubicBezTo>
                  <a:pt x="208719" y="174326"/>
                  <a:pt x="194432" y="175278"/>
                  <a:pt x="180144" y="176231"/>
                </a:cubicBezTo>
                <a:cubicBezTo>
                  <a:pt x="125852" y="181946"/>
                  <a:pt x="111564" y="167658"/>
                  <a:pt x="119184" y="112413"/>
                </a:cubicBezTo>
                <a:cubicBezTo>
                  <a:pt x="121089" y="93363"/>
                  <a:pt x="122994" y="74313"/>
                  <a:pt x="122994" y="55263"/>
                </a:cubicBezTo>
                <a:cubicBezTo>
                  <a:pt x="122994" y="47643"/>
                  <a:pt x="122994" y="38118"/>
                  <a:pt x="111564" y="38118"/>
                </a:cubicBezTo>
                <a:cubicBezTo>
                  <a:pt x="102039" y="37166"/>
                  <a:pt x="96324" y="44786"/>
                  <a:pt x="95372" y="52406"/>
                </a:cubicBezTo>
                <a:cubicBezTo>
                  <a:pt x="95372" y="69551"/>
                  <a:pt x="94419" y="86696"/>
                  <a:pt x="90609" y="103841"/>
                </a:cubicBezTo>
                <a:cubicBezTo>
                  <a:pt x="88704" y="112413"/>
                  <a:pt x="88704" y="125748"/>
                  <a:pt x="76322" y="123843"/>
                </a:cubicBezTo>
                <a:cubicBezTo>
                  <a:pt x="70607" y="122891"/>
                  <a:pt x="63939" y="114318"/>
                  <a:pt x="61082" y="107651"/>
                </a:cubicBezTo>
                <a:cubicBezTo>
                  <a:pt x="55367" y="94316"/>
                  <a:pt x="52509" y="80028"/>
                  <a:pt x="46794" y="66693"/>
                </a:cubicBezTo>
                <a:cubicBezTo>
                  <a:pt x="42032" y="51453"/>
                  <a:pt x="33459" y="33356"/>
                  <a:pt x="15362" y="39071"/>
                </a:cubicBezTo>
                <a:cubicBezTo>
                  <a:pt x="-7498" y="47643"/>
                  <a:pt x="122" y="67646"/>
                  <a:pt x="6789" y="83838"/>
                </a:cubicBezTo>
                <a:cubicBezTo>
                  <a:pt x="17267" y="110508"/>
                  <a:pt x="33459" y="134321"/>
                  <a:pt x="52509" y="155276"/>
                </a:cubicBezTo>
                <a:cubicBezTo>
                  <a:pt x="86799" y="194328"/>
                  <a:pt x="126804" y="225761"/>
                  <a:pt x="175382" y="254336"/>
                </a:cubicBezTo>
                <a:cubicBezTo>
                  <a:pt x="144902" y="274338"/>
                  <a:pt x="108707" y="268623"/>
                  <a:pt x="87752" y="294341"/>
                </a:cubicBezTo>
                <a:cubicBezTo>
                  <a:pt x="109659" y="321011"/>
                  <a:pt x="140139" y="311486"/>
                  <a:pt x="164904" y="320058"/>
                </a:cubicBezTo>
                <a:cubicBezTo>
                  <a:pt x="175382" y="323868"/>
                  <a:pt x="195384" y="318153"/>
                  <a:pt x="193479" y="336251"/>
                </a:cubicBezTo>
                <a:cubicBezTo>
                  <a:pt x="189669" y="365778"/>
                  <a:pt x="194432" y="397211"/>
                  <a:pt x="170619" y="421023"/>
                </a:cubicBezTo>
                <a:cubicBezTo>
                  <a:pt x="130614" y="461981"/>
                  <a:pt x="113469" y="516273"/>
                  <a:pt x="99182" y="568661"/>
                </a:cubicBezTo>
                <a:cubicBezTo>
                  <a:pt x="83942" y="622953"/>
                  <a:pt x="87752" y="675341"/>
                  <a:pt x="133472" y="718203"/>
                </a:cubicBezTo>
                <a:cubicBezTo>
                  <a:pt x="144902" y="728681"/>
                  <a:pt x="151569" y="742968"/>
                  <a:pt x="157284" y="759161"/>
                </a:cubicBezTo>
                <a:cubicBezTo>
                  <a:pt x="201099" y="882986"/>
                  <a:pt x="217292" y="1007763"/>
                  <a:pt x="170619" y="1135398"/>
                </a:cubicBezTo>
                <a:cubicBezTo>
                  <a:pt x="166809" y="1146829"/>
                  <a:pt x="155379" y="1161116"/>
                  <a:pt x="170619" y="1169689"/>
                </a:cubicBezTo>
                <a:cubicBezTo>
                  <a:pt x="186812" y="1179214"/>
                  <a:pt x="206814" y="1182071"/>
                  <a:pt x="225864" y="1175404"/>
                </a:cubicBezTo>
                <a:cubicBezTo>
                  <a:pt x="242057" y="1169689"/>
                  <a:pt x="239199" y="1156354"/>
                  <a:pt x="239199" y="1143971"/>
                </a:cubicBezTo>
                <a:cubicBezTo>
                  <a:pt x="238247" y="1101108"/>
                  <a:pt x="243009" y="1058246"/>
                  <a:pt x="250629" y="1016336"/>
                </a:cubicBezTo>
                <a:cubicBezTo>
                  <a:pt x="258249" y="975378"/>
                  <a:pt x="281109" y="936326"/>
                  <a:pt x="260154" y="892511"/>
                </a:cubicBezTo>
                <a:cubicBezTo>
                  <a:pt x="253487" y="878223"/>
                  <a:pt x="261107" y="860126"/>
                  <a:pt x="276347" y="846791"/>
                </a:cubicBezTo>
                <a:cubicBezTo>
                  <a:pt x="291587" y="869651"/>
                  <a:pt x="290634" y="891558"/>
                  <a:pt x="288729" y="913466"/>
                </a:cubicBezTo>
                <a:cubicBezTo>
                  <a:pt x="284919" y="992523"/>
                  <a:pt x="283014" y="1072533"/>
                  <a:pt x="263012" y="1149686"/>
                </a:cubicBezTo>
                <a:cubicBezTo>
                  <a:pt x="255392" y="1180166"/>
                  <a:pt x="266822" y="1186833"/>
                  <a:pt x="292539" y="1185881"/>
                </a:cubicBezTo>
                <a:cubicBezTo>
                  <a:pt x="313494" y="1184929"/>
                  <a:pt x="324924" y="1179214"/>
                  <a:pt x="326829" y="1152543"/>
                </a:cubicBezTo>
                <a:cubicBezTo>
                  <a:pt x="336354" y="1035386"/>
                  <a:pt x="355404" y="920133"/>
                  <a:pt x="394457" y="809643"/>
                </a:cubicBezTo>
                <a:cubicBezTo>
                  <a:pt x="402077" y="788688"/>
                  <a:pt x="491612" y="756303"/>
                  <a:pt x="508757" y="768686"/>
                </a:cubicBezTo>
                <a:cubicBezTo>
                  <a:pt x="511614" y="771543"/>
                  <a:pt x="513519" y="776306"/>
                  <a:pt x="514472" y="781068"/>
                </a:cubicBezTo>
                <a:cubicBezTo>
                  <a:pt x="539237" y="854411"/>
                  <a:pt x="556382" y="926801"/>
                  <a:pt x="519234" y="1002048"/>
                </a:cubicBezTo>
                <a:cubicBezTo>
                  <a:pt x="504947" y="1030623"/>
                  <a:pt x="495422" y="1061104"/>
                  <a:pt x="484944" y="1090631"/>
                </a:cubicBezTo>
                <a:cubicBezTo>
                  <a:pt x="481134" y="1102061"/>
                  <a:pt x="464942" y="1118254"/>
                  <a:pt x="490659" y="1123016"/>
                </a:cubicBezTo>
                <a:cubicBezTo>
                  <a:pt x="507804" y="1125873"/>
                  <a:pt x="539237" y="1130636"/>
                  <a:pt x="540189" y="1110633"/>
                </a:cubicBezTo>
                <a:cubicBezTo>
                  <a:pt x="541142" y="1068723"/>
                  <a:pt x="574479" y="1039196"/>
                  <a:pt x="574479" y="999191"/>
                </a:cubicBezTo>
                <a:cubicBezTo>
                  <a:pt x="574479" y="947756"/>
                  <a:pt x="600197" y="905846"/>
                  <a:pt x="621152" y="858221"/>
                </a:cubicBezTo>
                <a:cubicBezTo>
                  <a:pt x="649727" y="891558"/>
                  <a:pt x="663062" y="925848"/>
                  <a:pt x="670682" y="963948"/>
                </a:cubicBezTo>
                <a:cubicBezTo>
                  <a:pt x="678302" y="1006811"/>
                  <a:pt x="674492" y="1048721"/>
                  <a:pt x="667824" y="1091583"/>
                </a:cubicBezTo>
                <a:cubicBezTo>
                  <a:pt x="665920" y="1105871"/>
                  <a:pt x="663062" y="1121111"/>
                  <a:pt x="679255" y="1129683"/>
                </a:cubicBezTo>
                <a:cubicBezTo>
                  <a:pt x="691637" y="1136351"/>
                  <a:pt x="704020" y="1133493"/>
                  <a:pt x="715449" y="1126826"/>
                </a:cubicBezTo>
                <a:cubicBezTo>
                  <a:pt x="730689" y="1118254"/>
                  <a:pt x="725927" y="1104918"/>
                  <a:pt x="723070" y="1092536"/>
                </a:cubicBezTo>
                <a:cubicBezTo>
                  <a:pt x="719259" y="1076343"/>
                  <a:pt x="723070" y="1062056"/>
                  <a:pt x="723070" y="1046816"/>
                </a:cubicBezTo>
                <a:cubicBezTo>
                  <a:pt x="724022" y="982998"/>
                  <a:pt x="715449" y="918228"/>
                  <a:pt x="709734" y="854411"/>
                </a:cubicBezTo>
                <a:cubicBezTo>
                  <a:pt x="705924" y="816311"/>
                  <a:pt x="700209" y="782021"/>
                  <a:pt x="721164" y="754398"/>
                </a:cubicBezTo>
                <a:cubicBezTo>
                  <a:pt x="740214" y="728681"/>
                  <a:pt x="691637" y="670578"/>
                  <a:pt x="761170" y="672483"/>
                </a:cubicBezTo>
                <a:cubicBezTo>
                  <a:pt x="762122" y="672483"/>
                  <a:pt x="764027" y="663911"/>
                  <a:pt x="764980" y="659148"/>
                </a:cubicBezTo>
                <a:cubicBezTo>
                  <a:pt x="778314" y="606761"/>
                  <a:pt x="745930" y="548658"/>
                  <a:pt x="693542" y="5296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Graphic 48">
            <a:extLst>
              <a:ext uri="{FF2B5EF4-FFF2-40B4-BE49-F238E27FC236}">
                <a16:creationId xmlns:a16="http://schemas.microsoft.com/office/drawing/2014/main" id="{DD0DA34C-7A8E-4531-AC2D-04EA2EFE7002}"/>
              </a:ext>
            </a:extLst>
          </p:cNvPr>
          <p:cNvSpPr/>
          <p:nvPr/>
        </p:nvSpPr>
        <p:spPr>
          <a:xfrm>
            <a:off x="8105312" y="2509361"/>
            <a:ext cx="625861" cy="648776"/>
          </a:xfrm>
          <a:custGeom>
            <a:avLst/>
            <a:gdLst>
              <a:gd name="connsiteX0" fmla="*/ 595337 w 625861"/>
              <a:gd name="connsiteY0" fmla="*/ 302005 h 648776"/>
              <a:gd name="connsiteX1" fmla="*/ 547712 w 625861"/>
              <a:gd name="connsiteY1" fmla="*/ 295338 h 648776"/>
              <a:gd name="connsiteX2" fmla="*/ 569619 w 625861"/>
              <a:gd name="connsiteY2" fmla="*/ 242950 h 648776"/>
              <a:gd name="connsiteX3" fmla="*/ 518184 w 625861"/>
              <a:gd name="connsiteY3" fmla="*/ 265810 h 648776"/>
              <a:gd name="connsiteX4" fmla="*/ 439127 w 625861"/>
              <a:gd name="connsiteY4" fmla="*/ 303910 h 648776"/>
              <a:gd name="connsiteX5" fmla="*/ 392454 w 625861"/>
              <a:gd name="connsiteY5" fmla="*/ 292480 h 648776"/>
              <a:gd name="connsiteX6" fmla="*/ 411504 w 625861"/>
              <a:gd name="connsiteY6" fmla="*/ 251523 h 648776"/>
              <a:gd name="connsiteX7" fmla="*/ 512469 w 625861"/>
              <a:gd name="connsiteY7" fmla="*/ 208660 h 648776"/>
              <a:gd name="connsiteX8" fmla="*/ 550569 w 625861"/>
              <a:gd name="connsiteY8" fmla="*/ 209613 h 648776"/>
              <a:gd name="connsiteX9" fmla="*/ 570572 w 625861"/>
              <a:gd name="connsiteY9" fmla="*/ 182943 h 648776"/>
              <a:gd name="connsiteX10" fmla="*/ 549617 w 625861"/>
              <a:gd name="connsiteY10" fmla="*/ 162940 h 648776"/>
              <a:gd name="connsiteX11" fmla="*/ 511517 w 625861"/>
              <a:gd name="connsiteY11" fmla="*/ 154368 h 648776"/>
              <a:gd name="connsiteX12" fmla="*/ 533424 w 625861"/>
              <a:gd name="connsiteY12" fmla="*/ 100075 h 648776"/>
              <a:gd name="connsiteX13" fmla="*/ 474369 w 625861"/>
              <a:gd name="connsiteY13" fmla="*/ 118173 h 648776"/>
              <a:gd name="connsiteX14" fmla="*/ 473417 w 625861"/>
              <a:gd name="connsiteY14" fmla="*/ 96265 h 648776"/>
              <a:gd name="connsiteX15" fmla="*/ 452461 w 625861"/>
              <a:gd name="connsiteY15" fmla="*/ 62928 h 648776"/>
              <a:gd name="connsiteX16" fmla="*/ 428649 w 625861"/>
              <a:gd name="connsiteY16" fmla="*/ 99123 h 648776"/>
              <a:gd name="connsiteX17" fmla="*/ 428649 w 625861"/>
              <a:gd name="connsiteY17" fmla="*/ 137223 h 648776"/>
              <a:gd name="connsiteX18" fmla="*/ 338161 w 625861"/>
              <a:gd name="connsiteY18" fmla="*/ 248665 h 648776"/>
              <a:gd name="connsiteX19" fmla="*/ 375309 w 625861"/>
              <a:gd name="connsiteY19" fmla="*/ 90550 h 648776"/>
              <a:gd name="connsiteX20" fmla="*/ 394359 w 625861"/>
              <a:gd name="connsiteY20" fmla="*/ 41020 h 648776"/>
              <a:gd name="connsiteX21" fmla="*/ 349592 w 625861"/>
              <a:gd name="connsiteY21" fmla="*/ 61023 h 648776"/>
              <a:gd name="connsiteX22" fmla="*/ 341972 w 625861"/>
              <a:gd name="connsiteY22" fmla="*/ 60070 h 648776"/>
              <a:gd name="connsiteX23" fmla="*/ 319111 w 625861"/>
              <a:gd name="connsiteY23" fmla="*/ 63 h 648776"/>
              <a:gd name="connsiteX24" fmla="*/ 289584 w 625861"/>
              <a:gd name="connsiteY24" fmla="*/ 58165 h 648776"/>
              <a:gd name="connsiteX25" fmla="*/ 233387 w 625861"/>
              <a:gd name="connsiteY25" fmla="*/ 44830 h 648776"/>
              <a:gd name="connsiteX26" fmla="*/ 259104 w 625861"/>
              <a:gd name="connsiteY26" fmla="*/ 93408 h 648776"/>
              <a:gd name="connsiteX27" fmla="*/ 295299 w 625861"/>
              <a:gd name="connsiteY27" fmla="*/ 221995 h 648776"/>
              <a:gd name="connsiteX28" fmla="*/ 258152 w 625861"/>
              <a:gd name="connsiteY28" fmla="*/ 237235 h 648776"/>
              <a:gd name="connsiteX29" fmla="*/ 196239 w 625861"/>
              <a:gd name="connsiteY29" fmla="*/ 124840 h 648776"/>
              <a:gd name="connsiteX30" fmla="*/ 180999 w 625861"/>
              <a:gd name="connsiteY30" fmla="*/ 65785 h 648776"/>
              <a:gd name="connsiteX31" fmla="*/ 151471 w 625861"/>
              <a:gd name="connsiteY31" fmla="*/ 121030 h 648776"/>
              <a:gd name="connsiteX32" fmla="*/ 98131 w 625861"/>
              <a:gd name="connsiteY32" fmla="*/ 98170 h 648776"/>
              <a:gd name="connsiteX33" fmla="*/ 117181 w 625861"/>
              <a:gd name="connsiteY33" fmla="*/ 160083 h 648776"/>
              <a:gd name="connsiteX34" fmla="*/ 60031 w 625861"/>
              <a:gd name="connsiteY34" fmla="*/ 188658 h 648776"/>
              <a:gd name="connsiteX35" fmla="*/ 122896 w 625861"/>
              <a:gd name="connsiteY35" fmla="*/ 211518 h 648776"/>
              <a:gd name="connsiteX36" fmla="*/ 132421 w 625861"/>
              <a:gd name="connsiteY36" fmla="*/ 211518 h 648776"/>
              <a:gd name="connsiteX37" fmla="*/ 236244 w 625861"/>
              <a:gd name="connsiteY37" fmla="*/ 280098 h 648776"/>
              <a:gd name="connsiteX38" fmla="*/ 228624 w 625861"/>
              <a:gd name="connsiteY38" fmla="*/ 302958 h 648776"/>
              <a:gd name="connsiteX39" fmla="*/ 119086 w 625861"/>
              <a:gd name="connsiteY39" fmla="*/ 278193 h 648776"/>
              <a:gd name="connsiteX40" fmla="*/ 61936 w 625861"/>
              <a:gd name="connsiteY40" fmla="*/ 243903 h 648776"/>
              <a:gd name="connsiteX41" fmla="*/ 79081 w 625861"/>
              <a:gd name="connsiteY41" fmla="*/ 304863 h 648776"/>
              <a:gd name="connsiteX42" fmla="*/ 47649 w 625861"/>
              <a:gd name="connsiteY42" fmla="*/ 304863 h 648776"/>
              <a:gd name="connsiteX43" fmla="*/ 24 w 625861"/>
              <a:gd name="connsiteY43" fmla="*/ 326770 h 648776"/>
              <a:gd name="connsiteX44" fmla="*/ 44791 w 625861"/>
              <a:gd name="connsiteY44" fmla="*/ 351535 h 648776"/>
              <a:gd name="connsiteX45" fmla="*/ 80986 w 625861"/>
              <a:gd name="connsiteY45" fmla="*/ 359155 h 648776"/>
              <a:gd name="connsiteX46" fmla="*/ 64794 w 625861"/>
              <a:gd name="connsiteY46" fmla="*/ 378205 h 648776"/>
              <a:gd name="connsiteX47" fmla="*/ 59079 w 625861"/>
              <a:gd name="connsiteY47" fmla="*/ 414400 h 648776"/>
              <a:gd name="connsiteX48" fmla="*/ 94321 w 625861"/>
              <a:gd name="connsiteY48" fmla="*/ 400113 h 648776"/>
              <a:gd name="connsiteX49" fmla="*/ 116229 w 625861"/>
              <a:gd name="connsiteY49" fmla="*/ 375348 h 648776"/>
              <a:gd name="connsiteX50" fmla="*/ 220052 w 625861"/>
              <a:gd name="connsiteY50" fmla="*/ 349630 h 648776"/>
              <a:gd name="connsiteX51" fmla="*/ 231481 w 625861"/>
              <a:gd name="connsiteY51" fmla="*/ 375348 h 648776"/>
              <a:gd name="connsiteX52" fmla="*/ 110514 w 625861"/>
              <a:gd name="connsiteY52" fmla="*/ 442023 h 648776"/>
              <a:gd name="connsiteX53" fmla="*/ 81939 w 625861"/>
              <a:gd name="connsiteY53" fmla="*/ 442023 h 648776"/>
              <a:gd name="connsiteX54" fmla="*/ 55269 w 625861"/>
              <a:gd name="connsiteY54" fmla="*/ 466788 h 648776"/>
              <a:gd name="connsiteX55" fmla="*/ 81939 w 625861"/>
              <a:gd name="connsiteY55" fmla="*/ 484885 h 648776"/>
              <a:gd name="connsiteX56" fmla="*/ 114324 w 625861"/>
              <a:gd name="connsiteY56" fmla="*/ 494410 h 648776"/>
              <a:gd name="connsiteX57" fmla="*/ 92416 w 625861"/>
              <a:gd name="connsiteY57" fmla="*/ 549655 h 648776"/>
              <a:gd name="connsiteX58" fmla="*/ 153377 w 625861"/>
              <a:gd name="connsiteY58" fmla="*/ 528700 h 648776"/>
              <a:gd name="connsiteX59" fmla="*/ 153377 w 625861"/>
              <a:gd name="connsiteY59" fmla="*/ 560133 h 648776"/>
              <a:gd name="connsiteX60" fmla="*/ 176237 w 625861"/>
              <a:gd name="connsiteY60" fmla="*/ 587755 h 648776"/>
              <a:gd name="connsiteX61" fmla="*/ 197191 w 625861"/>
              <a:gd name="connsiteY61" fmla="*/ 558228 h 648776"/>
              <a:gd name="connsiteX62" fmla="*/ 197191 w 625861"/>
              <a:gd name="connsiteY62" fmla="*/ 515365 h 648776"/>
              <a:gd name="connsiteX63" fmla="*/ 262914 w 625861"/>
              <a:gd name="connsiteY63" fmla="*/ 408685 h 648776"/>
              <a:gd name="connsiteX64" fmla="*/ 290537 w 625861"/>
              <a:gd name="connsiteY64" fmla="*/ 420115 h 648776"/>
              <a:gd name="connsiteX65" fmla="*/ 252437 w 625861"/>
              <a:gd name="connsiteY65" fmla="*/ 558228 h 648776"/>
              <a:gd name="connsiteX66" fmla="*/ 231481 w 625861"/>
              <a:gd name="connsiteY66" fmla="*/ 607758 h 648776"/>
              <a:gd name="connsiteX67" fmla="*/ 279107 w 625861"/>
              <a:gd name="connsiteY67" fmla="*/ 586803 h 648776"/>
              <a:gd name="connsiteX68" fmla="*/ 287679 w 625861"/>
              <a:gd name="connsiteY68" fmla="*/ 586803 h 648776"/>
              <a:gd name="connsiteX69" fmla="*/ 313397 w 625861"/>
              <a:gd name="connsiteY69" fmla="*/ 648715 h 648776"/>
              <a:gd name="connsiteX70" fmla="*/ 340067 w 625861"/>
              <a:gd name="connsiteY70" fmla="*/ 589660 h 648776"/>
              <a:gd name="connsiteX71" fmla="*/ 359117 w 625861"/>
              <a:gd name="connsiteY71" fmla="*/ 601090 h 648776"/>
              <a:gd name="connsiteX72" fmla="*/ 395311 w 625861"/>
              <a:gd name="connsiteY72" fmla="*/ 606805 h 648776"/>
              <a:gd name="connsiteX73" fmla="*/ 383882 w 625861"/>
              <a:gd name="connsiteY73" fmla="*/ 571563 h 648776"/>
              <a:gd name="connsiteX74" fmla="*/ 336257 w 625861"/>
              <a:gd name="connsiteY74" fmla="*/ 436308 h 648776"/>
              <a:gd name="connsiteX75" fmla="*/ 342924 w 625861"/>
              <a:gd name="connsiteY75" fmla="*/ 405828 h 648776"/>
              <a:gd name="connsiteX76" fmla="*/ 376261 w 625861"/>
              <a:gd name="connsiteY76" fmla="*/ 419163 h 648776"/>
              <a:gd name="connsiteX77" fmla="*/ 430554 w 625861"/>
              <a:gd name="connsiteY77" fmla="*/ 535368 h 648776"/>
              <a:gd name="connsiteX78" fmla="*/ 448652 w 625861"/>
              <a:gd name="connsiteY78" fmla="*/ 585850 h 648776"/>
              <a:gd name="connsiteX79" fmla="*/ 470559 w 625861"/>
              <a:gd name="connsiteY79" fmla="*/ 535368 h 648776"/>
              <a:gd name="connsiteX80" fmla="*/ 475322 w 625861"/>
              <a:gd name="connsiteY80" fmla="*/ 528700 h 648776"/>
              <a:gd name="connsiteX81" fmla="*/ 529614 w 625861"/>
              <a:gd name="connsiteY81" fmla="*/ 549655 h 648776"/>
              <a:gd name="connsiteX82" fmla="*/ 510564 w 625861"/>
              <a:gd name="connsiteY82" fmla="*/ 485838 h 648776"/>
              <a:gd name="connsiteX83" fmla="*/ 527709 w 625861"/>
              <a:gd name="connsiteY83" fmla="*/ 482980 h 648776"/>
              <a:gd name="connsiteX84" fmla="*/ 566762 w 625861"/>
              <a:gd name="connsiteY84" fmla="*/ 462025 h 648776"/>
              <a:gd name="connsiteX85" fmla="*/ 528662 w 625861"/>
              <a:gd name="connsiteY85" fmla="*/ 438213 h 648776"/>
              <a:gd name="connsiteX86" fmla="*/ 500086 w 625861"/>
              <a:gd name="connsiteY86" fmla="*/ 437260 h 648776"/>
              <a:gd name="connsiteX87" fmla="*/ 388644 w 625861"/>
              <a:gd name="connsiteY87" fmla="*/ 350583 h 648776"/>
              <a:gd name="connsiteX88" fmla="*/ 526757 w 625861"/>
              <a:gd name="connsiteY88" fmla="*/ 394398 h 648776"/>
              <a:gd name="connsiteX89" fmla="*/ 564857 w 625861"/>
              <a:gd name="connsiteY89" fmla="*/ 407733 h 648776"/>
              <a:gd name="connsiteX90" fmla="*/ 558189 w 625861"/>
              <a:gd name="connsiteY90" fmla="*/ 368680 h 648776"/>
              <a:gd name="connsiteX91" fmla="*/ 551522 w 625861"/>
              <a:gd name="connsiteY91" fmla="*/ 347725 h 648776"/>
              <a:gd name="connsiteX92" fmla="*/ 593432 w 625861"/>
              <a:gd name="connsiteY92" fmla="*/ 347725 h 648776"/>
              <a:gd name="connsiteX93" fmla="*/ 625817 w 625861"/>
              <a:gd name="connsiteY93" fmla="*/ 324865 h 648776"/>
              <a:gd name="connsiteX94" fmla="*/ 595337 w 625861"/>
              <a:gd name="connsiteY94" fmla="*/ 302005 h 648776"/>
              <a:gd name="connsiteX95" fmla="*/ 304824 w 625861"/>
              <a:gd name="connsiteY95" fmla="*/ 361060 h 648776"/>
              <a:gd name="connsiteX96" fmla="*/ 274344 w 625861"/>
              <a:gd name="connsiteY96" fmla="*/ 326770 h 648776"/>
              <a:gd name="connsiteX97" fmla="*/ 318159 w 625861"/>
              <a:gd name="connsiteY97" fmla="*/ 288670 h 648776"/>
              <a:gd name="connsiteX98" fmla="*/ 348639 w 625861"/>
              <a:gd name="connsiteY98" fmla="*/ 323913 h 648776"/>
              <a:gd name="connsiteX99" fmla="*/ 304824 w 625861"/>
              <a:gd name="connsiteY99" fmla="*/ 361060 h 6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25861" h="648776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18D99377-C257-45AD-973F-7A3E5B0885C5}"/>
              </a:ext>
            </a:extLst>
          </p:cNvPr>
          <p:cNvSpPr/>
          <p:nvPr/>
        </p:nvSpPr>
        <p:spPr>
          <a:xfrm flipH="1">
            <a:off x="6511298" y="4434699"/>
            <a:ext cx="1423263" cy="1733981"/>
          </a:xfrm>
          <a:custGeom>
            <a:avLst/>
            <a:gdLst>
              <a:gd name="connsiteX0" fmla="*/ 1081532 w 2813686"/>
              <a:gd name="connsiteY0" fmla="*/ 3249080 h 3582301"/>
              <a:gd name="connsiteX1" fmla="*/ 1109416 w 2813686"/>
              <a:gd name="connsiteY1" fmla="*/ 3582301 h 3582301"/>
              <a:gd name="connsiteX2" fmla="*/ 1327261 w 2813686"/>
              <a:gd name="connsiteY2" fmla="*/ 3470919 h 3582301"/>
              <a:gd name="connsiteX3" fmla="*/ 1037170 w 2813686"/>
              <a:gd name="connsiteY3" fmla="*/ 2960921 h 3582301"/>
              <a:gd name="connsiteX4" fmla="*/ 1034145 w 2813686"/>
              <a:gd name="connsiteY4" fmla="*/ 2968694 h 3582301"/>
              <a:gd name="connsiteX5" fmla="*/ 1038546 w 2813686"/>
              <a:gd name="connsiteY5" fmla="*/ 2968326 h 3582301"/>
              <a:gd name="connsiteX6" fmla="*/ 1738349 w 2813686"/>
              <a:gd name="connsiteY6" fmla="*/ 2960921 h 3582301"/>
              <a:gd name="connsiteX7" fmla="*/ 1704451 w 2813686"/>
              <a:gd name="connsiteY7" fmla="*/ 3239634 h 3582301"/>
              <a:gd name="connsiteX8" fmla="*/ 1606281 w 2813686"/>
              <a:gd name="connsiteY8" fmla="*/ 3328259 h 3582301"/>
              <a:gd name="connsiteX9" fmla="*/ 1804346 w 2813686"/>
              <a:gd name="connsiteY9" fmla="*/ 3226991 h 3582301"/>
              <a:gd name="connsiteX10" fmla="*/ 1774212 w 2813686"/>
              <a:gd name="connsiteY10" fmla="*/ 3096639 h 3582301"/>
              <a:gd name="connsiteX11" fmla="*/ 1738349 w 2813686"/>
              <a:gd name="connsiteY11" fmla="*/ 2960921 h 3582301"/>
              <a:gd name="connsiteX12" fmla="*/ 2053428 w 2813686"/>
              <a:gd name="connsiteY12" fmla="*/ 0 h 3582301"/>
              <a:gd name="connsiteX13" fmla="*/ 2246676 w 2813686"/>
              <a:gd name="connsiteY13" fmla="*/ 367270 h 3582301"/>
              <a:gd name="connsiteX14" fmla="*/ 2300394 w 2813686"/>
              <a:gd name="connsiteY14" fmla="*/ 658924 h 3582301"/>
              <a:gd name="connsiteX15" fmla="*/ 2036961 w 2813686"/>
              <a:gd name="connsiteY15" fmla="*/ 660542 h 3582301"/>
              <a:gd name="connsiteX16" fmla="*/ 1752923 w 2813686"/>
              <a:gd name="connsiteY16" fmla="*/ 560223 h 3582301"/>
              <a:gd name="connsiteX17" fmla="*/ 2230120 w 2813686"/>
              <a:gd name="connsiteY17" fmla="*/ 824290 h 3582301"/>
              <a:gd name="connsiteX18" fmla="*/ 2316483 w 2813686"/>
              <a:gd name="connsiteY18" fmla="*/ 1017697 h 3582301"/>
              <a:gd name="connsiteX19" fmla="*/ 1805528 w 2813686"/>
              <a:gd name="connsiteY19" fmla="*/ 1584861 h 3582301"/>
              <a:gd name="connsiteX20" fmla="*/ 1574955 w 2813686"/>
              <a:gd name="connsiteY20" fmla="*/ 1066132 h 3582301"/>
              <a:gd name="connsiteX21" fmla="*/ 1552268 w 2813686"/>
              <a:gd name="connsiteY21" fmla="*/ 1394279 h 3582301"/>
              <a:gd name="connsiteX22" fmla="*/ 1711210 w 2813686"/>
              <a:gd name="connsiteY22" fmla="*/ 1712378 h 3582301"/>
              <a:gd name="connsiteX23" fmla="*/ 1643859 w 2813686"/>
              <a:gd name="connsiteY23" fmla="*/ 1885842 h 3582301"/>
              <a:gd name="connsiteX24" fmla="*/ 1626761 w 2813686"/>
              <a:gd name="connsiteY24" fmla="*/ 1918368 h 3582301"/>
              <a:gd name="connsiteX25" fmla="*/ 1592753 w 2813686"/>
              <a:gd name="connsiteY25" fmla="*/ 1928989 h 3582301"/>
              <a:gd name="connsiteX26" fmla="*/ 1504831 w 2813686"/>
              <a:gd name="connsiteY26" fmla="*/ 1989191 h 3582301"/>
              <a:gd name="connsiteX27" fmla="*/ 1388073 w 2813686"/>
              <a:gd name="connsiteY27" fmla="*/ 1992958 h 3582301"/>
              <a:gd name="connsiteX28" fmla="*/ 1387760 w 2813686"/>
              <a:gd name="connsiteY28" fmla="*/ 2032740 h 3582301"/>
              <a:gd name="connsiteX29" fmla="*/ 1387446 w 2813686"/>
              <a:gd name="connsiteY29" fmla="*/ 1992958 h 3582301"/>
              <a:gd name="connsiteX30" fmla="*/ 1270688 w 2813686"/>
              <a:gd name="connsiteY30" fmla="*/ 1989191 h 3582301"/>
              <a:gd name="connsiteX31" fmla="*/ 1211367 w 2813686"/>
              <a:gd name="connsiteY31" fmla="*/ 1954824 h 3582301"/>
              <a:gd name="connsiteX32" fmla="*/ 1191456 w 2813686"/>
              <a:gd name="connsiteY32" fmla="*/ 1936839 h 3582301"/>
              <a:gd name="connsiteX33" fmla="*/ 1195545 w 2813686"/>
              <a:gd name="connsiteY33" fmla="*/ 1934765 h 3582301"/>
              <a:gd name="connsiteX34" fmla="*/ 1102478 w 2813686"/>
              <a:gd name="connsiteY34" fmla="*/ 1712378 h 3582301"/>
              <a:gd name="connsiteX35" fmla="*/ 1261418 w 2813686"/>
              <a:gd name="connsiteY35" fmla="*/ 1394279 h 3582301"/>
              <a:gd name="connsiteX36" fmla="*/ 1238732 w 2813686"/>
              <a:gd name="connsiteY36" fmla="*/ 1066132 h 3582301"/>
              <a:gd name="connsiteX37" fmla="*/ 1008159 w 2813686"/>
              <a:gd name="connsiteY37" fmla="*/ 1584861 h 3582301"/>
              <a:gd name="connsiteX38" fmla="*/ 497204 w 2813686"/>
              <a:gd name="connsiteY38" fmla="*/ 1017697 h 3582301"/>
              <a:gd name="connsiteX39" fmla="*/ 583566 w 2813686"/>
              <a:gd name="connsiteY39" fmla="*/ 824290 h 3582301"/>
              <a:gd name="connsiteX40" fmla="*/ 1060764 w 2813686"/>
              <a:gd name="connsiteY40" fmla="*/ 560223 h 3582301"/>
              <a:gd name="connsiteX41" fmla="*/ 776726 w 2813686"/>
              <a:gd name="connsiteY41" fmla="*/ 660542 h 3582301"/>
              <a:gd name="connsiteX42" fmla="*/ 513292 w 2813686"/>
              <a:gd name="connsiteY42" fmla="*/ 658924 h 3582301"/>
              <a:gd name="connsiteX43" fmla="*/ 567011 w 2813686"/>
              <a:gd name="connsiteY43" fmla="*/ 367270 h 3582301"/>
              <a:gd name="connsiteX44" fmla="*/ 760259 w 2813686"/>
              <a:gd name="connsiteY44" fmla="*/ 0 h 3582301"/>
              <a:gd name="connsiteX45" fmla="*/ 388427 w 2813686"/>
              <a:gd name="connsiteY45" fmla="*/ 534204 h 3582301"/>
              <a:gd name="connsiteX46" fmla="*/ 379165 w 2813686"/>
              <a:gd name="connsiteY46" fmla="*/ 33320 h 3582301"/>
              <a:gd name="connsiteX47" fmla="*/ 270127 w 2813686"/>
              <a:gd name="connsiteY47" fmla="*/ 414543 h 3582301"/>
              <a:gd name="connsiteX48" fmla="*/ 294634 w 2813686"/>
              <a:gd name="connsiteY48" fmla="*/ 769075 h 3582301"/>
              <a:gd name="connsiteX49" fmla="*/ 126322 w 2813686"/>
              <a:gd name="connsiteY49" fmla="*/ 577756 h 3582301"/>
              <a:gd name="connsiteX50" fmla="*/ 40045 w 2813686"/>
              <a:gd name="connsiteY50" fmla="*/ 234715 h 3582301"/>
              <a:gd name="connsiteX51" fmla="*/ 61054 w 2813686"/>
              <a:gd name="connsiteY51" fmla="*/ 736921 h 3582301"/>
              <a:gd name="connsiteX52" fmla="*/ 1044547 w 2813686"/>
              <a:gd name="connsiteY52" fmla="*/ 1958476 h 3582301"/>
              <a:gd name="connsiteX53" fmla="*/ 1051329 w 2813686"/>
              <a:gd name="connsiteY53" fmla="*/ 1975481 h 3582301"/>
              <a:gd name="connsiteX54" fmla="*/ 1018222 w 2813686"/>
              <a:gd name="connsiteY54" fmla="*/ 2000963 h 3582301"/>
              <a:gd name="connsiteX55" fmla="*/ 965610 w 2813686"/>
              <a:gd name="connsiteY55" fmla="*/ 2011791 h 3582301"/>
              <a:gd name="connsiteX56" fmla="*/ 811188 w 2813686"/>
              <a:gd name="connsiteY56" fmla="*/ 1951528 h 3582301"/>
              <a:gd name="connsiteX57" fmla="*/ 415717 w 2813686"/>
              <a:gd name="connsiteY57" fmla="*/ 1989191 h 3582301"/>
              <a:gd name="connsiteX58" fmla="*/ 717029 w 2813686"/>
              <a:gd name="connsiteY58" fmla="*/ 2264138 h 3582301"/>
              <a:gd name="connsiteX59" fmla="*/ 973143 w 2813686"/>
              <a:gd name="connsiteY59" fmla="*/ 2154913 h 3582301"/>
              <a:gd name="connsiteX60" fmla="*/ 811188 w 2813686"/>
              <a:gd name="connsiteY60" fmla="*/ 2301803 h 3582301"/>
              <a:gd name="connsiteX61" fmla="*/ 1056003 w 2813686"/>
              <a:gd name="connsiteY61" fmla="*/ 2915724 h 3582301"/>
              <a:gd name="connsiteX62" fmla="*/ 1116266 w 2813686"/>
              <a:gd name="connsiteY62" fmla="*/ 3243401 h 3582301"/>
              <a:gd name="connsiteX63" fmla="*/ 1338483 w 2813686"/>
              <a:gd name="connsiteY63" fmla="*/ 3420421 h 3582301"/>
              <a:gd name="connsiteX64" fmla="*/ 1376796 w 2813686"/>
              <a:gd name="connsiteY64" fmla="*/ 3425210 h 3582301"/>
              <a:gd name="connsiteX65" fmla="*/ 1376774 w 2813686"/>
              <a:gd name="connsiteY65" fmla="*/ 3427954 h 3582301"/>
              <a:gd name="connsiteX66" fmla="*/ 1387760 w 2813686"/>
              <a:gd name="connsiteY66" fmla="*/ 3426581 h 3582301"/>
              <a:gd name="connsiteX67" fmla="*/ 1398745 w 2813686"/>
              <a:gd name="connsiteY67" fmla="*/ 3427954 h 3582301"/>
              <a:gd name="connsiteX68" fmla="*/ 1398724 w 2813686"/>
              <a:gd name="connsiteY68" fmla="*/ 3425210 h 3582301"/>
              <a:gd name="connsiteX69" fmla="*/ 1422464 w 2813686"/>
              <a:gd name="connsiteY69" fmla="*/ 3422243 h 3582301"/>
              <a:gd name="connsiteX70" fmla="*/ 1456765 w 2813686"/>
              <a:gd name="connsiteY70" fmla="*/ 3404705 h 3582301"/>
              <a:gd name="connsiteX71" fmla="*/ 1659253 w 2813686"/>
              <a:gd name="connsiteY71" fmla="*/ 3243401 h 3582301"/>
              <a:gd name="connsiteX72" fmla="*/ 1719516 w 2813686"/>
              <a:gd name="connsiteY72" fmla="*/ 2915724 h 3582301"/>
              <a:gd name="connsiteX73" fmla="*/ 1964331 w 2813686"/>
              <a:gd name="connsiteY73" fmla="*/ 2301803 h 3582301"/>
              <a:gd name="connsiteX74" fmla="*/ 1802376 w 2813686"/>
              <a:gd name="connsiteY74" fmla="*/ 2154913 h 3582301"/>
              <a:gd name="connsiteX75" fmla="*/ 2058491 w 2813686"/>
              <a:gd name="connsiteY75" fmla="*/ 2264138 h 3582301"/>
              <a:gd name="connsiteX76" fmla="*/ 2359802 w 2813686"/>
              <a:gd name="connsiteY76" fmla="*/ 1989191 h 3582301"/>
              <a:gd name="connsiteX77" fmla="*/ 1964331 w 2813686"/>
              <a:gd name="connsiteY77" fmla="*/ 1951528 h 3582301"/>
              <a:gd name="connsiteX78" fmla="*/ 1809910 w 2813686"/>
              <a:gd name="connsiteY78" fmla="*/ 2011791 h 3582301"/>
              <a:gd name="connsiteX79" fmla="*/ 1757297 w 2813686"/>
              <a:gd name="connsiteY79" fmla="*/ 2000963 h 3582301"/>
              <a:gd name="connsiteX80" fmla="*/ 1753393 w 2813686"/>
              <a:gd name="connsiteY80" fmla="*/ 1997958 h 3582301"/>
              <a:gd name="connsiteX81" fmla="*/ 1769139 w 2813686"/>
              <a:gd name="connsiteY81" fmla="*/ 1958476 h 3582301"/>
              <a:gd name="connsiteX82" fmla="*/ 2752632 w 2813686"/>
              <a:gd name="connsiteY82" fmla="*/ 736921 h 3582301"/>
              <a:gd name="connsiteX83" fmla="*/ 2773641 w 2813686"/>
              <a:gd name="connsiteY83" fmla="*/ 234715 h 3582301"/>
              <a:gd name="connsiteX84" fmla="*/ 2687364 w 2813686"/>
              <a:gd name="connsiteY84" fmla="*/ 577756 h 3582301"/>
              <a:gd name="connsiteX85" fmla="*/ 2519053 w 2813686"/>
              <a:gd name="connsiteY85" fmla="*/ 769075 h 3582301"/>
              <a:gd name="connsiteX86" fmla="*/ 2543559 w 2813686"/>
              <a:gd name="connsiteY86" fmla="*/ 414543 h 3582301"/>
              <a:gd name="connsiteX87" fmla="*/ 2434521 w 2813686"/>
              <a:gd name="connsiteY87" fmla="*/ 33320 h 3582301"/>
              <a:gd name="connsiteX88" fmla="*/ 2425260 w 2813686"/>
              <a:gd name="connsiteY88" fmla="*/ 534204 h 3582301"/>
              <a:gd name="connsiteX89" fmla="*/ 2053428 w 2813686"/>
              <a:gd name="connsiteY89" fmla="*/ 0 h 3582301"/>
              <a:gd name="connsiteX0" fmla="*/ 1081532 w 2813686"/>
              <a:gd name="connsiteY0" fmla="*/ 3249080 h 3470919"/>
              <a:gd name="connsiteX1" fmla="*/ 1327261 w 2813686"/>
              <a:gd name="connsiteY1" fmla="*/ 3470919 h 3470919"/>
              <a:gd name="connsiteX2" fmla="*/ 1081532 w 2813686"/>
              <a:gd name="connsiteY2" fmla="*/ 3249080 h 3470919"/>
              <a:gd name="connsiteX3" fmla="*/ 1037170 w 2813686"/>
              <a:gd name="connsiteY3" fmla="*/ 2960921 h 3470919"/>
              <a:gd name="connsiteX4" fmla="*/ 1034145 w 2813686"/>
              <a:gd name="connsiteY4" fmla="*/ 2968694 h 3470919"/>
              <a:gd name="connsiteX5" fmla="*/ 1038546 w 2813686"/>
              <a:gd name="connsiteY5" fmla="*/ 2968326 h 3470919"/>
              <a:gd name="connsiteX6" fmla="*/ 1037170 w 2813686"/>
              <a:gd name="connsiteY6" fmla="*/ 2960921 h 3470919"/>
              <a:gd name="connsiteX7" fmla="*/ 1738349 w 2813686"/>
              <a:gd name="connsiteY7" fmla="*/ 2960921 h 3470919"/>
              <a:gd name="connsiteX8" fmla="*/ 1704451 w 2813686"/>
              <a:gd name="connsiteY8" fmla="*/ 3239634 h 3470919"/>
              <a:gd name="connsiteX9" fmla="*/ 1606281 w 2813686"/>
              <a:gd name="connsiteY9" fmla="*/ 3328259 h 3470919"/>
              <a:gd name="connsiteX10" fmla="*/ 1804346 w 2813686"/>
              <a:gd name="connsiteY10" fmla="*/ 3226991 h 3470919"/>
              <a:gd name="connsiteX11" fmla="*/ 1774212 w 2813686"/>
              <a:gd name="connsiteY11" fmla="*/ 3096639 h 3470919"/>
              <a:gd name="connsiteX12" fmla="*/ 1738349 w 2813686"/>
              <a:gd name="connsiteY12" fmla="*/ 2960921 h 3470919"/>
              <a:gd name="connsiteX13" fmla="*/ 2053428 w 2813686"/>
              <a:gd name="connsiteY13" fmla="*/ 0 h 3470919"/>
              <a:gd name="connsiteX14" fmla="*/ 2246676 w 2813686"/>
              <a:gd name="connsiteY14" fmla="*/ 367270 h 3470919"/>
              <a:gd name="connsiteX15" fmla="*/ 2300394 w 2813686"/>
              <a:gd name="connsiteY15" fmla="*/ 658924 h 3470919"/>
              <a:gd name="connsiteX16" fmla="*/ 2036961 w 2813686"/>
              <a:gd name="connsiteY16" fmla="*/ 660542 h 3470919"/>
              <a:gd name="connsiteX17" fmla="*/ 1752923 w 2813686"/>
              <a:gd name="connsiteY17" fmla="*/ 560223 h 3470919"/>
              <a:gd name="connsiteX18" fmla="*/ 2230120 w 2813686"/>
              <a:gd name="connsiteY18" fmla="*/ 824290 h 3470919"/>
              <a:gd name="connsiteX19" fmla="*/ 2316483 w 2813686"/>
              <a:gd name="connsiteY19" fmla="*/ 1017697 h 3470919"/>
              <a:gd name="connsiteX20" fmla="*/ 1805528 w 2813686"/>
              <a:gd name="connsiteY20" fmla="*/ 1584861 h 3470919"/>
              <a:gd name="connsiteX21" fmla="*/ 1574955 w 2813686"/>
              <a:gd name="connsiteY21" fmla="*/ 1066132 h 3470919"/>
              <a:gd name="connsiteX22" fmla="*/ 1552268 w 2813686"/>
              <a:gd name="connsiteY22" fmla="*/ 1394279 h 3470919"/>
              <a:gd name="connsiteX23" fmla="*/ 1711210 w 2813686"/>
              <a:gd name="connsiteY23" fmla="*/ 1712378 h 3470919"/>
              <a:gd name="connsiteX24" fmla="*/ 1643859 w 2813686"/>
              <a:gd name="connsiteY24" fmla="*/ 1885842 h 3470919"/>
              <a:gd name="connsiteX25" fmla="*/ 1626761 w 2813686"/>
              <a:gd name="connsiteY25" fmla="*/ 1918368 h 3470919"/>
              <a:gd name="connsiteX26" fmla="*/ 1592753 w 2813686"/>
              <a:gd name="connsiteY26" fmla="*/ 1928989 h 3470919"/>
              <a:gd name="connsiteX27" fmla="*/ 1504831 w 2813686"/>
              <a:gd name="connsiteY27" fmla="*/ 1989191 h 3470919"/>
              <a:gd name="connsiteX28" fmla="*/ 1388073 w 2813686"/>
              <a:gd name="connsiteY28" fmla="*/ 1992958 h 3470919"/>
              <a:gd name="connsiteX29" fmla="*/ 1387760 w 2813686"/>
              <a:gd name="connsiteY29" fmla="*/ 2032740 h 3470919"/>
              <a:gd name="connsiteX30" fmla="*/ 1387446 w 2813686"/>
              <a:gd name="connsiteY30" fmla="*/ 1992958 h 3470919"/>
              <a:gd name="connsiteX31" fmla="*/ 1270688 w 2813686"/>
              <a:gd name="connsiteY31" fmla="*/ 1989191 h 3470919"/>
              <a:gd name="connsiteX32" fmla="*/ 1211367 w 2813686"/>
              <a:gd name="connsiteY32" fmla="*/ 1954824 h 3470919"/>
              <a:gd name="connsiteX33" fmla="*/ 1191456 w 2813686"/>
              <a:gd name="connsiteY33" fmla="*/ 1936839 h 3470919"/>
              <a:gd name="connsiteX34" fmla="*/ 1195545 w 2813686"/>
              <a:gd name="connsiteY34" fmla="*/ 1934765 h 3470919"/>
              <a:gd name="connsiteX35" fmla="*/ 1102478 w 2813686"/>
              <a:gd name="connsiteY35" fmla="*/ 1712378 h 3470919"/>
              <a:gd name="connsiteX36" fmla="*/ 1261418 w 2813686"/>
              <a:gd name="connsiteY36" fmla="*/ 1394279 h 3470919"/>
              <a:gd name="connsiteX37" fmla="*/ 1238732 w 2813686"/>
              <a:gd name="connsiteY37" fmla="*/ 1066132 h 3470919"/>
              <a:gd name="connsiteX38" fmla="*/ 1008159 w 2813686"/>
              <a:gd name="connsiteY38" fmla="*/ 1584861 h 3470919"/>
              <a:gd name="connsiteX39" fmla="*/ 497204 w 2813686"/>
              <a:gd name="connsiteY39" fmla="*/ 1017697 h 3470919"/>
              <a:gd name="connsiteX40" fmla="*/ 583566 w 2813686"/>
              <a:gd name="connsiteY40" fmla="*/ 824290 h 3470919"/>
              <a:gd name="connsiteX41" fmla="*/ 1060764 w 2813686"/>
              <a:gd name="connsiteY41" fmla="*/ 560223 h 3470919"/>
              <a:gd name="connsiteX42" fmla="*/ 776726 w 2813686"/>
              <a:gd name="connsiteY42" fmla="*/ 660542 h 3470919"/>
              <a:gd name="connsiteX43" fmla="*/ 513292 w 2813686"/>
              <a:gd name="connsiteY43" fmla="*/ 658924 h 3470919"/>
              <a:gd name="connsiteX44" fmla="*/ 567011 w 2813686"/>
              <a:gd name="connsiteY44" fmla="*/ 367270 h 3470919"/>
              <a:gd name="connsiteX45" fmla="*/ 760259 w 2813686"/>
              <a:gd name="connsiteY45" fmla="*/ 0 h 3470919"/>
              <a:gd name="connsiteX46" fmla="*/ 388427 w 2813686"/>
              <a:gd name="connsiteY46" fmla="*/ 534204 h 3470919"/>
              <a:gd name="connsiteX47" fmla="*/ 379165 w 2813686"/>
              <a:gd name="connsiteY47" fmla="*/ 33320 h 3470919"/>
              <a:gd name="connsiteX48" fmla="*/ 270127 w 2813686"/>
              <a:gd name="connsiteY48" fmla="*/ 414543 h 3470919"/>
              <a:gd name="connsiteX49" fmla="*/ 294634 w 2813686"/>
              <a:gd name="connsiteY49" fmla="*/ 769075 h 3470919"/>
              <a:gd name="connsiteX50" fmla="*/ 126322 w 2813686"/>
              <a:gd name="connsiteY50" fmla="*/ 577756 h 3470919"/>
              <a:gd name="connsiteX51" fmla="*/ 40045 w 2813686"/>
              <a:gd name="connsiteY51" fmla="*/ 234715 h 3470919"/>
              <a:gd name="connsiteX52" fmla="*/ 61054 w 2813686"/>
              <a:gd name="connsiteY52" fmla="*/ 736921 h 3470919"/>
              <a:gd name="connsiteX53" fmla="*/ 1044547 w 2813686"/>
              <a:gd name="connsiteY53" fmla="*/ 1958476 h 3470919"/>
              <a:gd name="connsiteX54" fmla="*/ 1051329 w 2813686"/>
              <a:gd name="connsiteY54" fmla="*/ 1975481 h 3470919"/>
              <a:gd name="connsiteX55" fmla="*/ 1018222 w 2813686"/>
              <a:gd name="connsiteY55" fmla="*/ 2000963 h 3470919"/>
              <a:gd name="connsiteX56" fmla="*/ 965610 w 2813686"/>
              <a:gd name="connsiteY56" fmla="*/ 2011791 h 3470919"/>
              <a:gd name="connsiteX57" fmla="*/ 811188 w 2813686"/>
              <a:gd name="connsiteY57" fmla="*/ 1951528 h 3470919"/>
              <a:gd name="connsiteX58" fmla="*/ 415717 w 2813686"/>
              <a:gd name="connsiteY58" fmla="*/ 1989191 h 3470919"/>
              <a:gd name="connsiteX59" fmla="*/ 717029 w 2813686"/>
              <a:gd name="connsiteY59" fmla="*/ 2264138 h 3470919"/>
              <a:gd name="connsiteX60" fmla="*/ 973143 w 2813686"/>
              <a:gd name="connsiteY60" fmla="*/ 2154913 h 3470919"/>
              <a:gd name="connsiteX61" fmla="*/ 811188 w 2813686"/>
              <a:gd name="connsiteY61" fmla="*/ 2301803 h 3470919"/>
              <a:gd name="connsiteX62" fmla="*/ 1056003 w 2813686"/>
              <a:gd name="connsiteY62" fmla="*/ 2915724 h 3470919"/>
              <a:gd name="connsiteX63" fmla="*/ 1116266 w 2813686"/>
              <a:gd name="connsiteY63" fmla="*/ 3243401 h 3470919"/>
              <a:gd name="connsiteX64" fmla="*/ 1338483 w 2813686"/>
              <a:gd name="connsiteY64" fmla="*/ 3420421 h 3470919"/>
              <a:gd name="connsiteX65" fmla="*/ 1376796 w 2813686"/>
              <a:gd name="connsiteY65" fmla="*/ 3425210 h 3470919"/>
              <a:gd name="connsiteX66" fmla="*/ 1376774 w 2813686"/>
              <a:gd name="connsiteY66" fmla="*/ 3427954 h 3470919"/>
              <a:gd name="connsiteX67" fmla="*/ 1387760 w 2813686"/>
              <a:gd name="connsiteY67" fmla="*/ 3426581 h 3470919"/>
              <a:gd name="connsiteX68" fmla="*/ 1398745 w 2813686"/>
              <a:gd name="connsiteY68" fmla="*/ 3427954 h 3470919"/>
              <a:gd name="connsiteX69" fmla="*/ 1398724 w 2813686"/>
              <a:gd name="connsiteY69" fmla="*/ 3425210 h 3470919"/>
              <a:gd name="connsiteX70" fmla="*/ 1422464 w 2813686"/>
              <a:gd name="connsiteY70" fmla="*/ 3422243 h 3470919"/>
              <a:gd name="connsiteX71" fmla="*/ 1456765 w 2813686"/>
              <a:gd name="connsiteY71" fmla="*/ 3404705 h 3470919"/>
              <a:gd name="connsiteX72" fmla="*/ 1659253 w 2813686"/>
              <a:gd name="connsiteY72" fmla="*/ 3243401 h 3470919"/>
              <a:gd name="connsiteX73" fmla="*/ 1719516 w 2813686"/>
              <a:gd name="connsiteY73" fmla="*/ 2915724 h 3470919"/>
              <a:gd name="connsiteX74" fmla="*/ 1964331 w 2813686"/>
              <a:gd name="connsiteY74" fmla="*/ 2301803 h 3470919"/>
              <a:gd name="connsiteX75" fmla="*/ 1802376 w 2813686"/>
              <a:gd name="connsiteY75" fmla="*/ 2154913 h 3470919"/>
              <a:gd name="connsiteX76" fmla="*/ 2058491 w 2813686"/>
              <a:gd name="connsiteY76" fmla="*/ 2264138 h 3470919"/>
              <a:gd name="connsiteX77" fmla="*/ 2359802 w 2813686"/>
              <a:gd name="connsiteY77" fmla="*/ 1989191 h 3470919"/>
              <a:gd name="connsiteX78" fmla="*/ 1964331 w 2813686"/>
              <a:gd name="connsiteY78" fmla="*/ 1951528 h 3470919"/>
              <a:gd name="connsiteX79" fmla="*/ 1809910 w 2813686"/>
              <a:gd name="connsiteY79" fmla="*/ 2011791 h 3470919"/>
              <a:gd name="connsiteX80" fmla="*/ 1757297 w 2813686"/>
              <a:gd name="connsiteY80" fmla="*/ 2000963 h 3470919"/>
              <a:gd name="connsiteX81" fmla="*/ 1753393 w 2813686"/>
              <a:gd name="connsiteY81" fmla="*/ 1997958 h 3470919"/>
              <a:gd name="connsiteX82" fmla="*/ 1769139 w 2813686"/>
              <a:gd name="connsiteY82" fmla="*/ 1958476 h 3470919"/>
              <a:gd name="connsiteX83" fmla="*/ 2752632 w 2813686"/>
              <a:gd name="connsiteY83" fmla="*/ 736921 h 3470919"/>
              <a:gd name="connsiteX84" fmla="*/ 2773641 w 2813686"/>
              <a:gd name="connsiteY84" fmla="*/ 234715 h 3470919"/>
              <a:gd name="connsiteX85" fmla="*/ 2687364 w 2813686"/>
              <a:gd name="connsiteY85" fmla="*/ 577756 h 3470919"/>
              <a:gd name="connsiteX86" fmla="*/ 2519053 w 2813686"/>
              <a:gd name="connsiteY86" fmla="*/ 769075 h 3470919"/>
              <a:gd name="connsiteX87" fmla="*/ 2543559 w 2813686"/>
              <a:gd name="connsiteY87" fmla="*/ 414543 h 3470919"/>
              <a:gd name="connsiteX88" fmla="*/ 2434521 w 2813686"/>
              <a:gd name="connsiteY88" fmla="*/ 33320 h 3470919"/>
              <a:gd name="connsiteX89" fmla="*/ 2425260 w 2813686"/>
              <a:gd name="connsiteY89" fmla="*/ 534204 h 3470919"/>
              <a:gd name="connsiteX90" fmla="*/ 2053428 w 2813686"/>
              <a:gd name="connsiteY90" fmla="*/ 0 h 3470919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804346 w 2813686"/>
              <a:gd name="connsiteY7" fmla="*/ 3226991 h 3427954"/>
              <a:gd name="connsiteX8" fmla="*/ 1774212 w 2813686"/>
              <a:gd name="connsiteY8" fmla="*/ 3096639 h 3427954"/>
              <a:gd name="connsiteX9" fmla="*/ 1738349 w 2813686"/>
              <a:gd name="connsiteY9" fmla="*/ 2960921 h 3427954"/>
              <a:gd name="connsiteX10" fmla="*/ 2053428 w 2813686"/>
              <a:gd name="connsiteY10" fmla="*/ 0 h 3427954"/>
              <a:gd name="connsiteX11" fmla="*/ 2246676 w 2813686"/>
              <a:gd name="connsiteY11" fmla="*/ 367270 h 3427954"/>
              <a:gd name="connsiteX12" fmla="*/ 2300394 w 2813686"/>
              <a:gd name="connsiteY12" fmla="*/ 658924 h 3427954"/>
              <a:gd name="connsiteX13" fmla="*/ 2036961 w 2813686"/>
              <a:gd name="connsiteY13" fmla="*/ 660542 h 3427954"/>
              <a:gd name="connsiteX14" fmla="*/ 1752923 w 2813686"/>
              <a:gd name="connsiteY14" fmla="*/ 560223 h 3427954"/>
              <a:gd name="connsiteX15" fmla="*/ 2230120 w 2813686"/>
              <a:gd name="connsiteY15" fmla="*/ 824290 h 3427954"/>
              <a:gd name="connsiteX16" fmla="*/ 2316483 w 2813686"/>
              <a:gd name="connsiteY16" fmla="*/ 1017697 h 3427954"/>
              <a:gd name="connsiteX17" fmla="*/ 1805528 w 2813686"/>
              <a:gd name="connsiteY17" fmla="*/ 1584861 h 3427954"/>
              <a:gd name="connsiteX18" fmla="*/ 1574955 w 2813686"/>
              <a:gd name="connsiteY18" fmla="*/ 1066132 h 3427954"/>
              <a:gd name="connsiteX19" fmla="*/ 1552268 w 2813686"/>
              <a:gd name="connsiteY19" fmla="*/ 1394279 h 3427954"/>
              <a:gd name="connsiteX20" fmla="*/ 1711210 w 2813686"/>
              <a:gd name="connsiteY20" fmla="*/ 1712378 h 3427954"/>
              <a:gd name="connsiteX21" fmla="*/ 1643859 w 2813686"/>
              <a:gd name="connsiteY21" fmla="*/ 1885842 h 3427954"/>
              <a:gd name="connsiteX22" fmla="*/ 1626761 w 2813686"/>
              <a:gd name="connsiteY22" fmla="*/ 1918368 h 3427954"/>
              <a:gd name="connsiteX23" fmla="*/ 1592753 w 2813686"/>
              <a:gd name="connsiteY23" fmla="*/ 1928989 h 3427954"/>
              <a:gd name="connsiteX24" fmla="*/ 1504831 w 2813686"/>
              <a:gd name="connsiteY24" fmla="*/ 1989191 h 3427954"/>
              <a:gd name="connsiteX25" fmla="*/ 1388073 w 2813686"/>
              <a:gd name="connsiteY25" fmla="*/ 1992958 h 3427954"/>
              <a:gd name="connsiteX26" fmla="*/ 1387760 w 2813686"/>
              <a:gd name="connsiteY26" fmla="*/ 2032740 h 3427954"/>
              <a:gd name="connsiteX27" fmla="*/ 1387446 w 2813686"/>
              <a:gd name="connsiteY27" fmla="*/ 1992958 h 3427954"/>
              <a:gd name="connsiteX28" fmla="*/ 1270688 w 2813686"/>
              <a:gd name="connsiteY28" fmla="*/ 1989191 h 3427954"/>
              <a:gd name="connsiteX29" fmla="*/ 1211367 w 2813686"/>
              <a:gd name="connsiteY29" fmla="*/ 1954824 h 3427954"/>
              <a:gd name="connsiteX30" fmla="*/ 1191456 w 2813686"/>
              <a:gd name="connsiteY30" fmla="*/ 1936839 h 3427954"/>
              <a:gd name="connsiteX31" fmla="*/ 1195545 w 2813686"/>
              <a:gd name="connsiteY31" fmla="*/ 1934765 h 3427954"/>
              <a:gd name="connsiteX32" fmla="*/ 1102478 w 2813686"/>
              <a:gd name="connsiteY32" fmla="*/ 1712378 h 3427954"/>
              <a:gd name="connsiteX33" fmla="*/ 1261418 w 2813686"/>
              <a:gd name="connsiteY33" fmla="*/ 1394279 h 3427954"/>
              <a:gd name="connsiteX34" fmla="*/ 1238732 w 2813686"/>
              <a:gd name="connsiteY34" fmla="*/ 1066132 h 3427954"/>
              <a:gd name="connsiteX35" fmla="*/ 1008159 w 2813686"/>
              <a:gd name="connsiteY35" fmla="*/ 1584861 h 3427954"/>
              <a:gd name="connsiteX36" fmla="*/ 497204 w 2813686"/>
              <a:gd name="connsiteY36" fmla="*/ 1017697 h 3427954"/>
              <a:gd name="connsiteX37" fmla="*/ 583566 w 2813686"/>
              <a:gd name="connsiteY37" fmla="*/ 824290 h 3427954"/>
              <a:gd name="connsiteX38" fmla="*/ 1060764 w 2813686"/>
              <a:gd name="connsiteY38" fmla="*/ 560223 h 3427954"/>
              <a:gd name="connsiteX39" fmla="*/ 776726 w 2813686"/>
              <a:gd name="connsiteY39" fmla="*/ 660542 h 3427954"/>
              <a:gd name="connsiteX40" fmla="*/ 513292 w 2813686"/>
              <a:gd name="connsiteY40" fmla="*/ 658924 h 3427954"/>
              <a:gd name="connsiteX41" fmla="*/ 567011 w 2813686"/>
              <a:gd name="connsiteY41" fmla="*/ 367270 h 3427954"/>
              <a:gd name="connsiteX42" fmla="*/ 760259 w 2813686"/>
              <a:gd name="connsiteY42" fmla="*/ 0 h 3427954"/>
              <a:gd name="connsiteX43" fmla="*/ 388427 w 2813686"/>
              <a:gd name="connsiteY43" fmla="*/ 534204 h 3427954"/>
              <a:gd name="connsiteX44" fmla="*/ 379165 w 2813686"/>
              <a:gd name="connsiteY44" fmla="*/ 33320 h 3427954"/>
              <a:gd name="connsiteX45" fmla="*/ 270127 w 2813686"/>
              <a:gd name="connsiteY45" fmla="*/ 414543 h 3427954"/>
              <a:gd name="connsiteX46" fmla="*/ 294634 w 2813686"/>
              <a:gd name="connsiteY46" fmla="*/ 769075 h 3427954"/>
              <a:gd name="connsiteX47" fmla="*/ 126322 w 2813686"/>
              <a:gd name="connsiteY47" fmla="*/ 577756 h 3427954"/>
              <a:gd name="connsiteX48" fmla="*/ 40045 w 2813686"/>
              <a:gd name="connsiteY48" fmla="*/ 234715 h 3427954"/>
              <a:gd name="connsiteX49" fmla="*/ 61054 w 2813686"/>
              <a:gd name="connsiteY49" fmla="*/ 736921 h 3427954"/>
              <a:gd name="connsiteX50" fmla="*/ 1044547 w 2813686"/>
              <a:gd name="connsiteY50" fmla="*/ 1958476 h 3427954"/>
              <a:gd name="connsiteX51" fmla="*/ 1051329 w 2813686"/>
              <a:gd name="connsiteY51" fmla="*/ 1975481 h 3427954"/>
              <a:gd name="connsiteX52" fmla="*/ 1018222 w 2813686"/>
              <a:gd name="connsiteY52" fmla="*/ 2000963 h 3427954"/>
              <a:gd name="connsiteX53" fmla="*/ 965610 w 2813686"/>
              <a:gd name="connsiteY53" fmla="*/ 2011791 h 3427954"/>
              <a:gd name="connsiteX54" fmla="*/ 811188 w 2813686"/>
              <a:gd name="connsiteY54" fmla="*/ 1951528 h 3427954"/>
              <a:gd name="connsiteX55" fmla="*/ 415717 w 2813686"/>
              <a:gd name="connsiteY55" fmla="*/ 1989191 h 3427954"/>
              <a:gd name="connsiteX56" fmla="*/ 717029 w 2813686"/>
              <a:gd name="connsiteY56" fmla="*/ 2264138 h 3427954"/>
              <a:gd name="connsiteX57" fmla="*/ 973143 w 2813686"/>
              <a:gd name="connsiteY57" fmla="*/ 2154913 h 3427954"/>
              <a:gd name="connsiteX58" fmla="*/ 811188 w 2813686"/>
              <a:gd name="connsiteY58" fmla="*/ 2301803 h 3427954"/>
              <a:gd name="connsiteX59" fmla="*/ 1056003 w 2813686"/>
              <a:gd name="connsiteY59" fmla="*/ 2915724 h 3427954"/>
              <a:gd name="connsiteX60" fmla="*/ 1116266 w 2813686"/>
              <a:gd name="connsiteY60" fmla="*/ 3243401 h 3427954"/>
              <a:gd name="connsiteX61" fmla="*/ 1338483 w 2813686"/>
              <a:gd name="connsiteY61" fmla="*/ 3420421 h 3427954"/>
              <a:gd name="connsiteX62" fmla="*/ 1376796 w 2813686"/>
              <a:gd name="connsiteY62" fmla="*/ 3425210 h 3427954"/>
              <a:gd name="connsiteX63" fmla="*/ 1376774 w 2813686"/>
              <a:gd name="connsiteY63" fmla="*/ 3427954 h 3427954"/>
              <a:gd name="connsiteX64" fmla="*/ 1387760 w 2813686"/>
              <a:gd name="connsiteY64" fmla="*/ 3426581 h 3427954"/>
              <a:gd name="connsiteX65" fmla="*/ 1398745 w 2813686"/>
              <a:gd name="connsiteY65" fmla="*/ 3427954 h 3427954"/>
              <a:gd name="connsiteX66" fmla="*/ 1398724 w 2813686"/>
              <a:gd name="connsiteY66" fmla="*/ 3425210 h 3427954"/>
              <a:gd name="connsiteX67" fmla="*/ 1422464 w 2813686"/>
              <a:gd name="connsiteY67" fmla="*/ 3422243 h 3427954"/>
              <a:gd name="connsiteX68" fmla="*/ 1456765 w 2813686"/>
              <a:gd name="connsiteY68" fmla="*/ 3404705 h 3427954"/>
              <a:gd name="connsiteX69" fmla="*/ 1659253 w 2813686"/>
              <a:gd name="connsiteY69" fmla="*/ 3243401 h 3427954"/>
              <a:gd name="connsiteX70" fmla="*/ 1719516 w 2813686"/>
              <a:gd name="connsiteY70" fmla="*/ 2915724 h 3427954"/>
              <a:gd name="connsiteX71" fmla="*/ 1964331 w 2813686"/>
              <a:gd name="connsiteY71" fmla="*/ 2301803 h 3427954"/>
              <a:gd name="connsiteX72" fmla="*/ 1802376 w 2813686"/>
              <a:gd name="connsiteY72" fmla="*/ 2154913 h 3427954"/>
              <a:gd name="connsiteX73" fmla="*/ 2058491 w 2813686"/>
              <a:gd name="connsiteY73" fmla="*/ 2264138 h 3427954"/>
              <a:gd name="connsiteX74" fmla="*/ 2359802 w 2813686"/>
              <a:gd name="connsiteY74" fmla="*/ 1989191 h 3427954"/>
              <a:gd name="connsiteX75" fmla="*/ 1964331 w 2813686"/>
              <a:gd name="connsiteY75" fmla="*/ 1951528 h 3427954"/>
              <a:gd name="connsiteX76" fmla="*/ 1809910 w 2813686"/>
              <a:gd name="connsiteY76" fmla="*/ 2011791 h 3427954"/>
              <a:gd name="connsiteX77" fmla="*/ 1757297 w 2813686"/>
              <a:gd name="connsiteY77" fmla="*/ 2000963 h 3427954"/>
              <a:gd name="connsiteX78" fmla="*/ 1753393 w 2813686"/>
              <a:gd name="connsiteY78" fmla="*/ 1997958 h 3427954"/>
              <a:gd name="connsiteX79" fmla="*/ 1769139 w 2813686"/>
              <a:gd name="connsiteY79" fmla="*/ 1958476 h 3427954"/>
              <a:gd name="connsiteX80" fmla="*/ 2752632 w 2813686"/>
              <a:gd name="connsiteY80" fmla="*/ 736921 h 3427954"/>
              <a:gd name="connsiteX81" fmla="*/ 2773641 w 2813686"/>
              <a:gd name="connsiteY81" fmla="*/ 234715 h 3427954"/>
              <a:gd name="connsiteX82" fmla="*/ 2687364 w 2813686"/>
              <a:gd name="connsiteY82" fmla="*/ 577756 h 3427954"/>
              <a:gd name="connsiteX83" fmla="*/ 2519053 w 2813686"/>
              <a:gd name="connsiteY83" fmla="*/ 769075 h 3427954"/>
              <a:gd name="connsiteX84" fmla="*/ 2543559 w 2813686"/>
              <a:gd name="connsiteY84" fmla="*/ 414543 h 3427954"/>
              <a:gd name="connsiteX85" fmla="*/ 2434521 w 2813686"/>
              <a:gd name="connsiteY85" fmla="*/ 33320 h 3427954"/>
              <a:gd name="connsiteX86" fmla="*/ 2425260 w 2813686"/>
              <a:gd name="connsiteY86" fmla="*/ 534204 h 3427954"/>
              <a:gd name="connsiteX87" fmla="*/ 2053428 w 2813686"/>
              <a:gd name="connsiteY87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74212 w 2813686"/>
              <a:gd name="connsiteY7" fmla="*/ 3096639 h 3427954"/>
              <a:gd name="connsiteX8" fmla="*/ 1738349 w 2813686"/>
              <a:gd name="connsiteY8" fmla="*/ 2960921 h 3427954"/>
              <a:gd name="connsiteX9" fmla="*/ 2053428 w 2813686"/>
              <a:gd name="connsiteY9" fmla="*/ 0 h 3427954"/>
              <a:gd name="connsiteX10" fmla="*/ 2246676 w 2813686"/>
              <a:gd name="connsiteY10" fmla="*/ 367270 h 3427954"/>
              <a:gd name="connsiteX11" fmla="*/ 2300394 w 2813686"/>
              <a:gd name="connsiteY11" fmla="*/ 658924 h 3427954"/>
              <a:gd name="connsiteX12" fmla="*/ 2036961 w 2813686"/>
              <a:gd name="connsiteY12" fmla="*/ 660542 h 3427954"/>
              <a:gd name="connsiteX13" fmla="*/ 1752923 w 2813686"/>
              <a:gd name="connsiteY13" fmla="*/ 560223 h 3427954"/>
              <a:gd name="connsiteX14" fmla="*/ 2230120 w 2813686"/>
              <a:gd name="connsiteY14" fmla="*/ 824290 h 3427954"/>
              <a:gd name="connsiteX15" fmla="*/ 2316483 w 2813686"/>
              <a:gd name="connsiteY15" fmla="*/ 1017697 h 3427954"/>
              <a:gd name="connsiteX16" fmla="*/ 1805528 w 2813686"/>
              <a:gd name="connsiteY16" fmla="*/ 1584861 h 3427954"/>
              <a:gd name="connsiteX17" fmla="*/ 1574955 w 2813686"/>
              <a:gd name="connsiteY17" fmla="*/ 1066132 h 3427954"/>
              <a:gd name="connsiteX18" fmla="*/ 1552268 w 2813686"/>
              <a:gd name="connsiteY18" fmla="*/ 1394279 h 3427954"/>
              <a:gd name="connsiteX19" fmla="*/ 1711210 w 2813686"/>
              <a:gd name="connsiteY19" fmla="*/ 1712378 h 3427954"/>
              <a:gd name="connsiteX20" fmla="*/ 1643859 w 2813686"/>
              <a:gd name="connsiteY20" fmla="*/ 1885842 h 3427954"/>
              <a:gd name="connsiteX21" fmla="*/ 1626761 w 2813686"/>
              <a:gd name="connsiteY21" fmla="*/ 1918368 h 3427954"/>
              <a:gd name="connsiteX22" fmla="*/ 1592753 w 2813686"/>
              <a:gd name="connsiteY22" fmla="*/ 1928989 h 3427954"/>
              <a:gd name="connsiteX23" fmla="*/ 1504831 w 2813686"/>
              <a:gd name="connsiteY23" fmla="*/ 1989191 h 3427954"/>
              <a:gd name="connsiteX24" fmla="*/ 1388073 w 2813686"/>
              <a:gd name="connsiteY24" fmla="*/ 1992958 h 3427954"/>
              <a:gd name="connsiteX25" fmla="*/ 1387760 w 2813686"/>
              <a:gd name="connsiteY25" fmla="*/ 2032740 h 3427954"/>
              <a:gd name="connsiteX26" fmla="*/ 1387446 w 2813686"/>
              <a:gd name="connsiteY26" fmla="*/ 1992958 h 3427954"/>
              <a:gd name="connsiteX27" fmla="*/ 1270688 w 2813686"/>
              <a:gd name="connsiteY27" fmla="*/ 1989191 h 3427954"/>
              <a:gd name="connsiteX28" fmla="*/ 1211367 w 2813686"/>
              <a:gd name="connsiteY28" fmla="*/ 1954824 h 3427954"/>
              <a:gd name="connsiteX29" fmla="*/ 1191456 w 2813686"/>
              <a:gd name="connsiteY29" fmla="*/ 1936839 h 3427954"/>
              <a:gd name="connsiteX30" fmla="*/ 1195545 w 2813686"/>
              <a:gd name="connsiteY30" fmla="*/ 1934765 h 3427954"/>
              <a:gd name="connsiteX31" fmla="*/ 1102478 w 2813686"/>
              <a:gd name="connsiteY31" fmla="*/ 1712378 h 3427954"/>
              <a:gd name="connsiteX32" fmla="*/ 1261418 w 2813686"/>
              <a:gd name="connsiteY32" fmla="*/ 1394279 h 3427954"/>
              <a:gd name="connsiteX33" fmla="*/ 1238732 w 2813686"/>
              <a:gd name="connsiteY33" fmla="*/ 1066132 h 3427954"/>
              <a:gd name="connsiteX34" fmla="*/ 1008159 w 2813686"/>
              <a:gd name="connsiteY34" fmla="*/ 1584861 h 3427954"/>
              <a:gd name="connsiteX35" fmla="*/ 497204 w 2813686"/>
              <a:gd name="connsiteY35" fmla="*/ 1017697 h 3427954"/>
              <a:gd name="connsiteX36" fmla="*/ 583566 w 2813686"/>
              <a:gd name="connsiteY36" fmla="*/ 824290 h 3427954"/>
              <a:gd name="connsiteX37" fmla="*/ 1060764 w 2813686"/>
              <a:gd name="connsiteY37" fmla="*/ 560223 h 3427954"/>
              <a:gd name="connsiteX38" fmla="*/ 776726 w 2813686"/>
              <a:gd name="connsiteY38" fmla="*/ 660542 h 3427954"/>
              <a:gd name="connsiteX39" fmla="*/ 513292 w 2813686"/>
              <a:gd name="connsiteY39" fmla="*/ 658924 h 3427954"/>
              <a:gd name="connsiteX40" fmla="*/ 567011 w 2813686"/>
              <a:gd name="connsiteY40" fmla="*/ 367270 h 3427954"/>
              <a:gd name="connsiteX41" fmla="*/ 760259 w 2813686"/>
              <a:gd name="connsiteY41" fmla="*/ 0 h 3427954"/>
              <a:gd name="connsiteX42" fmla="*/ 388427 w 2813686"/>
              <a:gd name="connsiteY42" fmla="*/ 534204 h 3427954"/>
              <a:gd name="connsiteX43" fmla="*/ 379165 w 2813686"/>
              <a:gd name="connsiteY43" fmla="*/ 33320 h 3427954"/>
              <a:gd name="connsiteX44" fmla="*/ 270127 w 2813686"/>
              <a:gd name="connsiteY44" fmla="*/ 414543 h 3427954"/>
              <a:gd name="connsiteX45" fmla="*/ 294634 w 2813686"/>
              <a:gd name="connsiteY45" fmla="*/ 769075 h 3427954"/>
              <a:gd name="connsiteX46" fmla="*/ 126322 w 2813686"/>
              <a:gd name="connsiteY46" fmla="*/ 577756 h 3427954"/>
              <a:gd name="connsiteX47" fmla="*/ 40045 w 2813686"/>
              <a:gd name="connsiteY47" fmla="*/ 234715 h 3427954"/>
              <a:gd name="connsiteX48" fmla="*/ 61054 w 2813686"/>
              <a:gd name="connsiteY48" fmla="*/ 736921 h 3427954"/>
              <a:gd name="connsiteX49" fmla="*/ 1044547 w 2813686"/>
              <a:gd name="connsiteY49" fmla="*/ 1958476 h 3427954"/>
              <a:gd name="connsiteX50" fmla="*/ 1051329 w 2813686"/>
              <a:gd name="connsiteY50" fmla="*/ 1975481 h 3427954"/>
              <a:gd name="connsiteX51" fmla="*/ 1018222 w 2813686"/>
              <a:gd name="connsiteY51" fmla="*/ 2000963 h 3427954"/>
              <a:gd name="connsiteX52" fmla="*/ 965610 w 2813686"/>
              <a:gd name="connsiteY52" fmla="*/ 2011791 h 3427954"/>
              <a:gd name="connsiteX53" fmla="*/ 811188 w 2813686"/>
              <a:gd name="connsiteY53" fmla="*/ 1951528 h 3427954"/>
              <a:gd name="connsiteX54" fmla="*/ 415717 w 2813686"/>
              <a:gd name="connsiteY54" fmla="*/ 1989191 h 3427954"/>
              <a:gd name="connsiteX55" fmla="*/ 717029 w 2813686"/>
              <a:gd name="connsiteY55" fmla="*/ 2264138 h 3427954"/>
              <a:gd name="connsiteX56" fmla="*/ 973143 w 2813686"/>
              <a:gd name="connsiteY56" fmla="*/ 2154913 h 3427954"/>
              <a:gd name="connsiteX57" fmla="*/ 811188 w 2813686"/>
              <a:gd name="connsiteY57" fmla="*/ 2301803 h 3427954"/>
              <a:gd name="connsiteX58" fmla="*/ 1056003 w 2813686"/>
              <a:gd name="connsiteY58" fmla="*/ 2915724 h 3427954"/>
              <a:gd name="connsiteX59" fmla="*/ 1116266 w 2813686"/>
              <a:gd name="connsiteY59" fmla="*/ 3243401 h 3427954"/>
              <a:gd name="connsiteX60" fmla="*/ 1338483 w 2813686"/>
              <a:gd name="connsiteY60" fmla="*/ 3420421 h 3427954"/>
              <a:gd name="connsiteX61" fmla="*/ 1376796 w 2813686"/>
              <a:gd name="connsiteY61" fmla="*/ 3425210 h 3427954"/>
              <a:gd name="connsiteX62" fmla="*/ 1376774 w 2813686"/>
              <a:gd name="connsiteY62" fmla="*/ 3427954 h 3427954"/>
              <a:gd name="connsiteX63" fmla="*/ 1387760 w 2813686"/>
              <a:gd name="connsiteY63" fmla="*/ 3426581 h 3427954"/>
              <a:gd name="connsiteX64" fmla="*/ 1398745 w 2813686"/>
              <a:gd name="connsiteY64" fmla="*/ 3427954 h 3427954"/>
              <a:gd name="connsiteX65" fmla="*/ 1398724 w 2813686"/>
              <a:gd name="connsiteY65" fmla="*/ 3425210 h 3427954"/>
              <a:gd name="connsiteX66" fmla="*/ 1422464 w 2813686"/>
              <a:gd name="connsiteY66" fmla="*/ 3422243 h 3427954"/>
              <a:gd name="connsiteX67" fmla="*/ 1456765 w 2813686"/>
              <a:gd name="connsiteY67" fmla="*/ 3404705 h 3427954"/>
              <a:gd name="connsiteX68" fmla="*/ 1659253 w 2813686"/>
              <a:gd name="connsiteY68" fmla="*/ 3243401 h 3427954"/>
              <a:gd name="connsiteX69" fmla="*/ 1719516 w 2813686"/>
              <a:gd name="connsiteY69" fmla="*/ 2915724 h 3427954"/>
              <a:gd name="connsiteX70" fmla="*/ 1964331 w 2813686"/>
              <a:gd name="connsiteY70" fmla="*/ 2301803 h 3427954"/>
              <a:gd name="connsiteX71" fmla="*/ 1802376 w 2813686"/>
              <a:gd name="connsiteY71" fmla="*/ 2154913 h 3427954"/>
              <a:gd name="connsiteX72" fmla="*/ 2058491 w 2813686"/>
              <a:gd name="connsiteY72" fmla="*/ 2264138 h 3427954"/>
              <a:gd name="connsiteX73" fmla="*/ 2359802 w 2813686"/>
              <a:gd name="connsiteY73" fmla="*/ 1989191 h 3427954"/>
              <a:gd name="connsiteX74" fmla="*/ 1964331 w 2813686"/>
              <a:gd name="connsiteY74" fmla="*/ 1951528 h 3427954"/>
              <a:gd name="connsiteX75" fmla="*/ 1809910 w 2813686"/>
              <a:gd name="connsiteY75" fmla="*/ 2011791 h 3427954"/>
              <a:gd name="connsiteX76" fmla="*/ 1757297 w 2813686"/>
              <a:gd name="connsiteY76" fmla="*/ 2000963 h 3427954"/>
              <a:gd name="connsiteX77" fmla="*/ 1753393 w 2813686"/>
              <a:gd name="connsiteY77" fmla="*/ 1997958 h 3427954"/>
              <a:gd name="connsiteX78" fmla="*/ 1769139 w 2813686"/>
              <a:gd name="connsiteY78" fmla="*/ 1958476 h 3427954"/>
              <a:gd name="connsiteX79" fmla="*/ 2752632 w 2813686"/>
              <a:gd name="connsiteY79" fmla="*/ 736921 h 3427954"/>
              <a:gd name="connsiteX80" fmla="*/ 2773641 w 2813686"/>
              <a:gd name="connsiteY80" fmla="*/ 234715 h 3427954"/>
              <a:gd name="connsiteX81" fmla="*/ 2687364 w 2813686"/>
              <a:gd name="connsiteY81" fmla="*/ 577756 h 3427954"/>
              <a:gd name="connsiteX82" fmla="*/ 2519053 w 2813686"/>
              <a:gd name="connsiteY82" fmla="*/ 769075 h 3427954"/>
              <a:gd name="connsiteX83" fmla="*/ 2543559 w 2813686"/>
              <a:gd name="connsiteY83" fmla="*/ 414543 h 3427954"/>
              <a:gd name="connsiteX84" fmla="*/ 2434521 w 2813686"/>
              <a:gd name="connsiteY84" fmla="*/ 33320 h 3427954"/>
              <a:gd name="connsiteX85" fmla="*/ 2425260 w 2813686"/>
              <a:gd name="connsiteY85" fmla="*/ 534204 h 3427954"/>
              <a:gd name="connsiteX86" fmla="*/ 2053428 w 2813686"/>
              <a:gd name="connsiteY86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38349 w 2813686"/>
              <a:gd name="connsiteY7" fmla="*/ 2960921 h 3427954"/>
              <a:gd name="connsiteX8" fmla="*/ 2053428 w 2813686"/>
              <a:gd name="connsiteY8" fmla="*/ 0 h 3427954"/>
              <a:gd name="connsiteX9" fmla="*/ 2246676 w 2813686"/>
              <a:gd name="connsiteY9" fmla="*/ 367270 h 3427954"/>
              <a:gd name="connsiteX10" fmla="*/ 2300394 w 2813686"/>
              <a:gd name="connsiteY10" fmla="*/ 658924 h 3427954"/>
              <a:gd name="connsiteX11" fmla="*/ 2036961 w 2813686"/>
              <a:gd name="connsiteY11" fmla="*/ 660542 h 3427954"/>
              <a:gd name="connsiteX12" fmla="*/ 1752923 w 2813686"/>
              <a:gd name="connsiteY12" fmla="*/ 560223 h 3427954"/>
              <a:gd name="connsiteX13" fmla="*/ 2230120 w 2813686"/>
              <a:gd name="connsiteY13" fmla="*/ 824290 h 3427954"/>
              <a:gd name="connsiteX14" fmla="*/ 2316483 w 2813686"/>
              <a:gd name="connsiteY14" fmla="*/ 1017697 h 3427954"/>
              <a:gd name="connsiteX15" fmla="*/ 1805528 w 2813686"/>
              <a:gd name="connsiteY15" fmla="*/ 1584861 h 3427954"/>
              <a:gd name="connsiteX16" fmla="*/ 1574955 w 2813686"/>
              <a:gd name="connsiteY16" fmla="*/ 1066132 h 3427954"/>
              <a:gd name="connsiteX17" fmla="*/ 1552268 w 2813686"/>
              <a:gd name="connsiteY17" fmla="*/ 1394279 h 3427954"/>
              <a:gd name="connsiteX18" fmla="*/ 1711210 w 2813686"/>
              <a:gd name="connsiteY18" fmla="*/ 1712378 h 3427954"/>
              <a:gd name="connsiteX19" fmla="*/ 1643859 w 2813686"/>
              <a:gd name="connsiteY19" fmla="*/ 1885842 h 3427954"/>
              <a:gd name="connsiteX20" fmla="*/ 1626761 w 2813686"/>
              <a:gd name="connsiteY20" fmla="*/ 1918368 h 3427954"/>
              <a:gd name="connsiteX21" fmla="*/ 1592753 w 2813686"/>
              <a:gd name="connsiteY21" fmla="*/ 1928989 h 3427954"/>
              <a:gd name="connsiteX22" fmla="*/ 1504831 w 2813686"/>
              <a:gd name="connsiteY22" fmla="*/ 1989191 h 3427954"/>
              <a:gd name="connsiteX23" fmla="*/ 1388073 w 2813686"/>
              <a:gd name="connsiteY23" fmla="*/ 1992958 h 3427954"/>
              <a:gd name="connsiteX24" fmla="*/ 1387760 w 2813686"/>
              <a:gd name="connsiteY24" fmla="*/ 2032740 h 3427954"/>
              <a:gd name="connsiteX25" fmla="*/ 1387446 w 2813686"/>
              <a:gd name="connsiteY25" fmla="*/ 1992958 h 3427954"/>
              <a:gd name="connsiteX26" fmla="*/ 1270688 w 2813686"/>
              <a:gd name="connsiteY26" fmla="*/ 1989191 h 3427954"/>
              <a:gd name="connsiteX27" fmla="*/ 1211367 w 2813686"/>
              <a:gd name="connsiteY27" fmla="*/ 1954824 h 3427954"/>
              <a:gd name="connsiteX28" fmla="*/ 1191456 w 2813686"/>
              <a:gd name="connsiteY28" fmla="*/ 1936839 h 3427954"/>
              <a:gd name="connsiteX29" fmla="*/ 1195545 w 2813686"/>
              <a:gd name="connsiteY29" fmla="*/ 1934765 h 3427954"/>
              <a:gd name="connsiteX30" fmla="*/ 1102478 w 2813686"/>
              <a:gd name="connsiteY30" fmla="*/ 1712378 h 3427954"/>
              <a:gd name="connsiteX31" fmla="*/ 1261418 w 2813686"/>
              <a:gd name="connsiteY31" fmla="*/ 1394279 h 3427954"/>
              <a:gd name="connsiteX32" fmla="*/ 1238732 w 2813686"/>
              <a:gd name="connsiteY32" fmla="*/ 1066132 h 3427954"/>
              <a:gd name="connsiteX33" fmla="*/ 1008159 w 2813686"/>
              <a:gd name="connsiteY33" fmla="*/ 1584861 h 3427954"/>
              <a:gd name="connsiteX34" fmla="*/ 497204 w 2813686"/>
              <a:gd name="connsiteY34" fmla="*/ 1017697 h 3427954"/>
              <a:gd name="connsiteX35" fmla="*/ 583566 w 2813686"/>
              <a:gd name="connsiteY35" fmla="*/ 824290 h 3427954"/>
              <a:gd name="connsiteX36" fmla="*/ 1060764 w 2813686"/>
              <a:gd name="connsiteY36" fmla="*/ 560223 h 3427954"/>
              <a:gd name="connsiteX37" fmla="*/ 776726 w 2813686"/>
              <a:gd name="connsiteY37" fmla="*/ 660542 h 3427954"/>
              <a:gd name="connsiteX38" fmla="*/ 513292 w 2813686"/>
              <a:gd name="connsiteY38" fmla="*/ 658924 h 3427954"/>
              <a:gd name="connsiteX39" fmla="*/ 567011 w 2813686"/>
              <a:gd name="connsiteY39" fmla="*/ 367270 h 3427954"/>
              <a:gd name="connsiteX40" fmla="*/ 760259 w 2813686"/>
              <a:gd name="connsiteY40" fmla="*/ 0 h 3427954"/>
              <a:gd name="connsiteX41" fmla="*/ 388427 w 2813686"/>
              <a:gd name="connsiteY41" fmla="*/ 534204 h 3427954"/>
              <a:gd name="connsiteX42" fmla="*/ 379165 w 2813686"/>
              <a:gd name="connsiteY42" fmla="*/ 33320 h 3427954"/>
              <a:gd name="connsiteX43" fmla="*/ 270127 w 2813686"/>
              <a:gd name="connsiteY43" fmla="*/ 414543 h 3427954"/>
              <a:gd name="connsiteX44" fmla="*/ 294634 w 2813686"/>
              <a:gd name="connsiteY44" fmla="*/ 769075 h 3427954"/>
              <a:gd name="connsiteX45" fmla="*/ 126322 w 2813686"/>
              <a:gd name="connsiteY45" fmla="*/ 577756 h 3427954"/>
              <a:gd name="connsiteX46" fmla="*/ 40045 w 2813686"/>
              <a:gd name="connsiteY46" fmla="*/ 234715 h 3427954"/>
              <a:gd name="connsiteX47" fmla="*/ 61054 w 2813686"/>
              <a:gd name="connsiteY47" fmla="*/ 736921 h 3427954"/>
              <a:gd name="connsiteX48" fmla="*/ 1044547 w 2813686"/>
              <a:gd name="connsiteY48" fmla="*/ 1958476 h 3427954"/>
              <a:gd name="connsiteX49" fmla="*/ 1051329 w 2813686"/>
              <a:gd name="connsiteY49" fmla="*/ 1975481 h 3427954"/>
              <a:gd name="connsiteX50" fmla="*/ 1018222 w 2813686"/>
              <a:gd name="connsiteY50" fmla="*/ 2000963 h 3427954"/>
              <a:gd name="connsiteX51" fmla="*/ 965610 w 2813686"/>
              <a:gd name="connsiteY51" fmla="*/ 2011791 h 3427954"/>
              <a:gd name="connsiteX52" fmla="*/ 811188 w 2813686"/>
              <a:gd name="connsiteY52" fmla="*/ 1951528 h 3427954"/>
              <a:gd name="connsiteX53" fmla="*/ 415717 w 2813686"/>
              <a:gd name="connsiteY53" fmla="*/ 1989191 h 3427954"/>
              <a:gd name="connsiteX54" fmla="*/ 717029 w 2813686"/>
              <a:gd name="connsiteY54" fmla="*/ 2264138 h 3427954"/>
              <a:gd name="connsiteX55" fmla="*/ 973143 w 2813686"/>
              <a:gd name="connsiteY55" fmla="*/ 2154913 h 3427954"/>
              <a:gd name="connsiteX56" fmla="*/ 811188 w 2813686"/>
              <a:gd name="connsiteY56" fmla="*/ 2301803 h 3427954"/>
              <a:gd name="connsiteX57" fmla="*/ 1056003 w 2813686"/>
              <a:gd name="connsiteY57" fmla="*/ 2915724 h 3427954"/>
              <a:gd name="connsiteX58" fmla="*/ 1116266 w 2813686"/>
              <a:gd name="connsiteY58" fmla="*/ 3243401 h 3427954"/>
              <a:gd name="connsiteX59" fmla="*/ 1338483 w 2813686"/>
              <a:gd name="connsiteY59" fmla="*/ 3420421 h 3427954"/>
              <a:gd name="connsiteX60" fmla="*/ 1376796 w 2813686"/>
              <a:gd name="connsiteY60" fmla="*/ 3425210 h 3427954"/>
              <a:gd name="connsiteX61" fmla="*/ 1376774 w 2813686"/>
              <a:gd name="connsiteY61" fmla="*/ 3427954 h 3427954"/>
              <a:gd name="connsiteX62" fmla="*/ 1387760 w 2813686"/>
              <a:gd name="connsiteY62" fmla="*/ 3426581 h 3427954"/>
              <a:gd name="connsiteX63" fmla="*/ 1398745 w 2813686"/>
              <a:gd name="connsiteY63" fmla="*/ 3427954 h 3427954"/>
              <a:gd name="connsiteX64" fmla="*/ 1398724 w 2813686"/>
              <a:gd name="connsiteY64" fmla="*/ 3425210 h 3427954"/>
              <a:gd name="connsiteX65" fmla="*/ 1422464 w 2813686"/>
              <a:gd name="connsiteY65" fmla="*/ 3422243 h 3427954"/>
              <a:gd name="connsiteX66" fmla="*/ 1456765 w 2813686"/>
              <a:gd name="connsiteY66" fmla="*/ 3404705 h 3427954"/>
              <a:gd name="connsiteX67" fmla="*/ 1659253 w 2813686"/>
              <a:gd name="connsiteY67" fmla="*/ 3243401 h 3427954"/>
              <a:gd name="connsiteX68" fmla="*/ 1719516 w 2813686"/>
              <a:gd name="connsiteY68" fmla="*/ 2915724 h 3427954"/>
              <a:gd name="connsiteX69" fmla="*/ 1964331 w 2813686"/>
              <a:gd name="connsiteY69" fmla="*/ 2301803 h 3427954"/>
              <a:gd name="connsiteX70" fmla="*/ 1802376 w 2813686"/>
              <a:gd name="connsiteY70" fmla="*/ 2154913 h 3427954"/>
              <a:gd name="connsiteX71" fmla="*/ 2058491 w 2813686"/>
              <a:gd name="connsiteY71" fmla="*/ 2264138 h 3427954"/>
              <a:gd name="connsiteX72" fmla="*/ 2359802 w 2813686"/>
              <a:gd name="connsiteY72" fmla="*/ 1989191 h 3427954"/>
              <a:gd name="connsiteX73" fmla="*/ 1964331 w 2813686"/>
              <a:gd name="connsiteY73" fmla="*/ 1951528 h 3427954"/>
              <a:gd name="connsiteX74" fmla="*/ 1809910 w 2813686"/>
              <a:gd name="connsiteY74" fmla="*/ 2011791 h 3427954"/>
              <a:gd name="connsiteX75" fmla="*/ 1757297 w 2813686"/>
              <a:gd name="connsiteY75" fmla="*/ 2000963 h 3427954"/>
              <a:gd name="connsiteX76" fmla="*/ 1753393 w 2813686"/>
              <a:gd name="connsiteY76" fmla="*/ 1997958 h 3427954"/>
              <a:gd name="connsiteX77" fmla="*/ 1769139 w 2813686"/>
              <a:gd name="connsiteY77" fmla="*/ 1958476 h 3427954"/>
              <a:gd name="connsiteX78" fmla="*/ 2752632 w 2813686"/>
              <a:gd name="connsiteY78" fmla="*/ 736921 h 3427954"/>
              <a:gd name="connsiteX79" fmla="*/ 2773641 w 2813686"/>
              <a:gd name="connsiteY79" fmla="*/ 234715 h 3427954"/>
              <a:gd name="connsiteX80" fmla="*/ 2687364 w 2813686"/>
              <a:gd name="connsiteY80" fmla="*/ 577756 h 3427954"/>
              <a:gd name="connsiteX81" fmla="*/ 2519053 w 2813686"/>
              <a:gd name="connsiteY81" fmla="*/ 769075 h 3427954"/>
              <a:gd name="connsiteX82" fmla="*/ 2543559 w 2813686"/>
              <a:gd name="connsiteY82" fmla="*/ 414543 h 3427954"/>
              <a:gd name="connsiteX83" fmla="*/ 2434521 w 2813686"/>
              <a:gd name="connsiteY83" fmla="*/ 33320 h 3427954"/>
              <a:gd name="connsiteX84" fmla="*/ 2425260 w 2813686"/>
              <a:gd name="connsiteY84" fmla="*/ 534204 h 3427954"/>
              <a:gd name="connsiteX85" fmla="*/ 2053428 w 2813686"/>
              <a:gd name="connsiteY85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606281 w 2813686"/>
              <a:gd name="connsiteY4" fmla="*/ 3328259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2053428 w 2813686"/>
              <a:gd name="connsiteY7" fmla="*/ 0 h 3427954"/>
              <a:gd name="connsiteX8" fmla="*/ 2246676 w 2813686"/>
              <a:gd name="connsiteY8" fmla="*/ 367270 h 3427954"/>
              <a:gd name="connsiteX9" fmla="*/ 2300394 w 2813686"/>
              <a:gd name="connsiteY9" fmla="*/ 658924 h 3427954"/>
              <a:gd name="connsiteX10" fmla="*/ 2036961 w 2813686"/>
              <a:gd name="connsiteY10" fmla="*/ 660542 h 3427954"/>
              <a:gd name="connsiteX11" fmla="*/ 1752923 w 2813686"/>
              <a:gd name="connsiteY11" fmla="*/ 560223 h 3427954"/>
              <a:gd name="connsiteX12" fmla="*/ 2230120 w 2813686"/>
              <a:gd name="connsiteY12" fmla="*/ 824290 h 3427954"/>
              <a:gd name="connsiteX13" fmla="*/ 2316483 w 2813686"/>
              <a:gd name="connsiteY13" fmla="*/ 1017697 h 3427954"/>
              <a:gd name="connsiteX14" fmla="*/ 1805528 w 2813686"/>
              <a:gd name="connsiteY14" fmla="*/ 1584861 h 3427954"/>
              <a:gd name="connsiteX15" fmla="*/ 1574955 w 2813686"/>
              <a:gd name="connsiteY15" fmla="*/ 1066132 h 3427954"/>
              <a:gd name="connsiteX16" fmla="*/ 1552268 w 2813686"/>
              <a:gd name="connsiteY16" fmla="*/ 1394279 h 3427954"/>
              <a:gd name="connsiteX17" fmla="*/ 1711210 w 2813686"/>
              <a:gd name="connsiteY17" fmla="*/ 1712378 h 3427954"/>
              <a:gd name="connsiteX18" fmla="*/ 1643859 w 2813686"/>
              <a:gd name="connsiteY18" fmla="*/ 1885842 h 3427954"/>
              <a:gd name="connsiteX19" fmla="*/ 1626761 w 2813686"/>
              <a:gd name="connsiteY19" fmla="*/ 1918368 h 3427954"/>
              <a:gd name="connsiteX20" fmla="*/ 1592753 w 2813686"/>
              <a:gd name="connsiteY20" fmla="*/ 1928989 h 3427954"/>
              <a:gd name="connsiteX21" fmla="*/ 1504831 w 2813686"/>
              <a:gd name="connsiteY21" fmla="*/ 1989191 h 3427954"/>
              <a:gd name="connsiteX22" fmla="*/ 1388073 w 2813686"/>
              <a:gd name="connsiteY22" fmla="*/ 1992958 h 3427954"/>
              <a:gd name="connsiteX23" fmla="*/ 1387760 w 2813686"/>
              <a:gd name="connsiteY23" fmla="*/ 2032740 h 3427954"/>
              <a:gd name="connsiteX24" fmla="*/ 1387446 w 2813686"/>
              <a:gd name="connsiteY24" fmla="*/ 1992958 h 3427954"/>
              <a:gd name="connsiteX25" fmla="*/ 1270688 w 2813686"/>
              <a:gd name="connsiteY25" fmla="*/ 1989191 h 3427954"/>
              <a:gd name="connsiteX26" fmla="*/ 1211367 w 2813686"/>
              <a:gd name="connsiteY26" fmla="*/ 1954824 h 3427954"/>
              <a:gd name="connsiteX27" fmla="*/ 1191456 w 2813686"/>
              <a:gd name="connsiteY27" fmla="*/ 1936839 h 3427954"/>
              <a:gd name="connsiteX28" fmla="*/ 1195545 w 2813686"/>
              <a:gd name="connsiteY28" fmla="*/ 1934765 h 3427954"/>
              <a:gd name="connsiteX29" fmla="*/ 1102478 w 2813686"/>
              <a:gd name="connsiteY29" fmla="*/ 1712378 h 3427954"/>
              <a:gd name="connsiteX30" fmla="*/ 1261418 w 2813686"/>
              <a:gd name="connsiteY30" fmla="*/ 1394279 h 3427954"/>
              <a:gd name="connsiteX31" fmla="*/ 1238732 w 2813686"/>
              <a:gd name="connsiteY31" fmla="*/ 1066132 h 3427954"/>
              <a:gd name="connsiteX32" fmla="*/ 1008159 w 2813686"/>
              <a:gd name="connsiteY32" fmla="*/ 1584861 h 3427954"/>
              <a:gd name="connsiteX33" fmla="*/ 497204 w 2813686"/>
              <a:gd name="connsiteY33" fmla="*/ 1017697 h 3427954"/>
              <a:gd name="connsiteX34" fmla="*/ 583566 w 2813686"/>
              <a:gd name="connsiteY34" fmla="*/ 824290 h 3427954"/>
              <a:gd name="connsiteX35" fmla="*/ 1060764 w 2813686"/>
              <a:gd name="connsiteY35" fmla="*/ 560223 h 3427954"/>
              <a:gd name="connsiteX36" fmla="*/ 776726 w 2813686"/>
              <a:gd name="connsiteY36" fmla="*/ 660542 h 3427954"/>
              <a:gd name="connsiteX37" fmla="*/ 513292 w 2813686"/>
              <a:gd name="connsiteY37" fmla="*/ 658924 h 3427954"/>
              <a:gd name="connsiteX38" fmla="*/ 567011 w 2813686"/>
              <a:gd name="connsiteY38" fmla="*/ 367270 h 3427954"/>
              <a:gd name="connsiteX39" fmla="*/ 760259 w 2813686"/>
              <a:gd name="connsiteY39" fmla="*/ 0 h 3427954"/>
              <a:gd name="connsiteX40" fmla="*/ 388427 w 2813686"/>
              <a:gd name="connsiteY40" fmla="*/ 534204 h 3427954"/>
              <a:gd name="connsiteX41" fmla="*/ 379165 w 2813686"/>
              <a:gd name="connsiteY41" fmla="*/ 33320 h 3427954"/>
              <a:gd name="connsiteX42" fmla="*/ 270127 w 2813686"/>
              <a:gd name="connsiteY42" fmla="*/ 414543 h 3427954"/>
              <a:gd name="connsiteX43" fmla="*/ 294634 w 2813686"/>
              <a:gd name="connsiteY43" fmla="*/ 769075 h 3427954"/>
              <a:gd name="connsiteX44" fmla="*/ 126322 w 2813686"/>
              <a:gd name="connsiteY44" fmla="*/ 577756 h 3427954"/>
              <a:gd name="connsiteX45" fmla="*/ 40045 w 2813686"/>
              <a:gd name="connsiteY45" fmla="*/ 234715 h 3427954"/>
              <a:gd name="connsiteX46" fmla="*/ 61054 w 2813686"/>
              <a:gd name="connsiteY46" fmla="*/ 736921 h 3427954"/>
              <a:gd name="connsiteX47" fmla="*/ 1044547 w 2813686"/>
              <a:gd name="connsiteY47" fmla="*/ 1958476 h 3427954"/>
              <a:gd name="connsiteX48" fmla="*/ 1051329 w 2813686"/>
              <a:gd name="connsiteY48" fmla="*/ 1975481 h 3427954"/>
              <a:gd name="connsiteX49" fmla="*/ 1018222 w 2813686"/>
              <a:gd name="connsiteY49" fmla="*/ 2000963 h 3427954"/>
              <a:gd name="connsiteX50" fmla="*/ 965610 w 2813686"/>
              <a:gd name="connsiteY50" fmla="*/ 2011791 h 3427954"/>
              <a:gd name="connsiteX51" fmla="*/ 811188 w 2813686"/>
              <a:gd name="connsiteY51" fmla="*/ 1951528 h 3427954"/>
              <a:gd name="connsiteX52" fmla="*/ 415717 w 2813686"/>
              <a:gd name="connsiteY52" fmla="*/ 1989191 h 3427954"/>
              <a:gd name="connsiteX53" fmla="*/ 717029 w 2813686"/>
              <a:gd name="connsiteY53" fmla="*/ 2264138 h 3427954"/>
              <a:gd name="connsiteX54" fmla="*/ 973143 w 2813686"/>
              <a:gd name="connsiteY54" fmla="*/ 2154913 h 3427954"/>
              <a:gd name="connsiteX55" fmla="*/ 811188 w 2813686"/>
              <a:gd name="connsiteY55" fmla="*/ 2301803 h 3427954"/>
              <a:gd name="connsiteX56" fmla="*/ 1056003 w 2813686"/>
              <a:gd name="connsiteY56" fmla="*/ 2915724 h 3427954"/>
              <a:gd name="connsiteX57" fmla="*/ 1116266 w 2813686"/>
              <a:gd name="connsiteY57" fmla="*/ 3243401 h 3427954"/>
              <a:gd name="connsiteX58" fmla="*/ 1338483 w 2813686"/>
              <a:gd name="connsiteY58" fmla="*/ 3420421 h 3427954"/>
              <a:gd name="connsiteX59" fmla="*/ 1376796 w 2813686"/>
              <a:gd name="connsiteY59" fmla="*/ 3425210 h 3427954"/>
              <a:gd name="connsiteX60" fmla="*/ 1376774 w 2813686"/>
              <a:gd name="connsiteY60" fmla="*/ 3427954 h 3427954"/>
              <a:gd name="connsiteX61" fmla="*/ 1387760 w 2813686"/>
              <a:gd name="connsiteY61" fmla="*/ 3426581 h 3427954"/>
              <a:gd name="connsiteX62" fmla="*/ 1398745 w 2813686"/>
              <a:gd name="connsiteY62" fmla="*/ 3427954 h 3427954"/>
              <a:gd name="connsiteX63" fmla="*/ 1398724 w 2813686"/>
              <a:gd name="connsiteY63" fmla="*/ 3425210 h 3427954"/>
              <a:gd name="connsiteX64" fmla="*/ 1422464 w 2813686"/>
              <a:gd name="connsiteY64" fmla="*/ 3422243 h 3427954"/>
              <a:gd name="connsiteX65" fmla="*/ 1456765 w 2813686"/>
              <a:gd name="connsiteY65" fmla="*/ 3404705 h 3427954"/>
              <a:gd name="connsiteX66" fmla="*/ 1659253 w 2813686"/>
              <a:gd name="connsiteY66" fmla="*/ 3243401 h 3427954"/>
              <a:gd name="connsiteX67" fmla="*/ 1719516 w 2813686"/>
              <a:gd name="connsiteY67" fmla="*/ 2915724 h 3427954"/>
              <a:gd name="connsiteX68" fmla="*/ 1964331 w 2813686"/>
              <a:gd name="connsiteY68" fmla="*/ 2301803 h 3427954"/>
              <a:gd name="connsiteX69" fmla="*/ 1802376 w 2813686"/>
              <a:gd name="connsiteY69" fmla="*/ 2154913 h 3427954"/>
              <a:gd name="connsiteX70" fmla="*/ 2058491 w 2813686"/>
              <a:gd name="connsiteY70" fmla="*/ 2264138 h 3427954"/>
              <a:gd name="connsiteX71" fmla="*/ 2359802 w 2813686"/>
              <a:gd name="connsiteY71" fmla="*/ 1989191 h 3427954"/>
              <a:gd name="connsiteX72" fmla="*/ 1964331 w 2813686"/>
              <a:gd name="connsiteY72" fmla="*/ 1951528 h 3427954"/>
              <a:gd name="connsiteX73" fmla="*/ 1809910 w 2813686"/>
              <a:gd name="connsiteY73" fmla="*/ 2011791 h 3427954"/>
              <a:gd name="connsiteX74" fmla="*/ 1757297 w 2813686"/>
              <a:gd name="connsiteY74" fmla="*/ 2000963 h 3427954"/>
              <a:gd name="connsiteX75" fmla="*/ 1753393 w 2813686"/>
              <a:gd name="connsiteY75" fmla="*/ 1997958 h 3427954"/>
              <a:gd name="connsiteX76" fmla="*/ 1769139 w 2813686"/>
              <a:gd name="connsiteY76" fmla="*/ 1958476 h 3427954"/>
              <a:gd name="connsiteX77" fmla="*/ 2752632 w 2813686"/>
              <a:gd name="connsiteY77" fmla="*/ 736921 h 3427954"/>
              <a:gd name="connsiteX78" fmla="*/ 2773641 w 2813686"/>
              <a:gd name="connsiteY78" fmla="*/ 234715 h 3427954"/>
              <a:gd name="connsiteX79" fmla="*/ 2687364 w 2813686"/>
              <a:gd name="connsiteY79" fmla="*/ 577756 h 3427954"/>
              <a:gd name="connsiteX80" fmla="*/ 2519053 w 2813686"/>
              <a:gd name="connsiteY80" fmla="*/ 769075 h 3427954"/>
              <a:gd name="connsiteX81" fmla="*/ 2543559 w 2813686"/>
              <a:gd name="connsiteY81" fmla="*/ 414543 h 3427954"/>
              <a:gd name="connsiteX82" fmla="*/ 2434521 w 2813686"/>
              <a:gd name="connsiteY82" fmla="*/ 33320 h 3427954"/>
              <a:gd name="connsiteX83" fmla="*/ 2425260 w 2813686"/>
              <a:gd name="connsiteY83" fmla="*/ 534204 h 3427954"/>
              <a:gd name="connsiteX84" fmla="*/ 2053428 w 2813686"/>
              <a:gd name="connsiteY84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2053428 w 2813686"/>
              <a:gd name="connsiteY4" fmla="*/ 0 h 3427954"/>
              <a:gd name="connsiteX5" fmla="*/ 2246676 w 2813686"/>
              <a:gd name="connsiteY5" fmla="*/ 367270 h 3427954"/>
              <a:gd name="connsiteX6" fmla="*/ 2300394 w 2813686"/>
              <a:gd name="connsiteY6" fmla="*/ 658924 h 3427954"/>
              <a:gd name="connsiteX7" fmla="*/ 2036961 w 2813686"/>
              <a:gd name="connsiteY7" fmla="*/ 660542 h 3427954"/>
              <a:gd name="connsiteX8" fmla="*/ 1752923 w 2813686"/>
              <a:gd name="connsiteY8" fmla="*/ 560223 h 3427954"/>
              <a:gd name="connsiteX9" fmla="*/ 2230120 w 2813686"/>
              <a:gd name="connsiteY9" fmla="*/ 824290 h 3427954"/>
              <a:gd name="connsiteX10" fmla="*/ 2316483 w 2813686"/>
              <a:gd name="connsiteY10" fmla="*/ 1017697 h 3427954"/>
              <a:gd name="connsiteX11" fmla="*/ 1805528 w 2813686"/>
              <a:gd name="connsiteY11" fmla="*/ 1584861 h 3427954"/>
              <a:gd name="connsiteX12" fmla="*/ 1574955 w 2813686"/>
              <a:gd name="connsiteY12" fmla="*/ 1066132 h 3427954"/>
              <a:gd name="connsiteX13" fmla="*/ 1552268 w 2813686"/>
              <a:gd name="connsiteY13" fmla="*/ 1394279 h 3427954"/>
              <a:gd name="connsiteX14" fmla="*/ 1711210 w 2813686"/>
              <a:gd name="connsiteY14" fmla="*/ 1712378 h 3427954"/>
              <a:gd name="connsiteX15" fmla="*/ 1643859 w 2813686"/>
              <a:gd name="connsiteY15" fmla="*/ 1885842 h 3427954"/>
              <a:gd name="connsiteX16" fmla="*/ 1626761 w 2813686"/>
              <a:gd name="connsiteY16" fmla="*/ 1918368 h 3427954"/>
              <a:gd name="connsiteX17" fmla="*/ 1592753 w 2813686"/>
              <a:gd name="connsiteY17" fmla="*/ 1928989 h 3427954"/>
              <a:gd name="connsiteX18" fmla="*/ 1504831 w 2813686"/>
              <a:gd name="connsiteY18" fmla="*/ 1989191 h 3427954"/>
              <a:gd name="connsiteX19" fmla="*/ 1388073 w 2813686"/>
              <a:gd name="connsiteY19" fmla="*/ 1992958 h 3427954"/>
              <a:gd name="connsiteX20" fmla="*/ 1387760 w 2813686"/>
              <a:gd name="connsiteY20" fmla="*/ 2032740 h 3427954"/>
              <a:gd name="connsiteX21" fmla="*/ 1387446 w 2813686"/>
              <a:gd name="connsiteY21" fmla="*/ 1992958 h 3427954"/>
              <a:gd name="connsiteX22" fmla="*/ 1270688 w 2813686"/>
              <a:gd name="connsiteY22" fmla="*/ 1989191 h 3427954"/>
              <a:gd name="connsiteX23" fmla="*/ 1211367 w 2813686"/>
              <a:gd name="connsiteY23" fmla="*/ 1954824 h 3427954"/>
              <a:gd name="connsiteX24" fmla="*/ 1191456 w 2813686"/>
              <a:gd name="connsiteY24" fmla="*/ 1936839 h 3427954"/>
              <a:gd name="connsiteX25" fmla="*/ 1195545 w 2813686"/>
              <a:gd name="connsiteY25" fmla="*/ 1934765 h 3427954"/>
              <a:gd name="connsiteX26" fmla="*/ 1102478 w 2813686"/>
              <a:gd name="connsiteY26" fmla="*/ 1712378 h 3427954"/>
              <a:gd name="connsiteX27" fmla="*/ 1261418 w 2813686"/>
              <a:gd name="connsiteY27" fmla="*/ 1394279 h 3427954"/>
              <a:gd name="connsiteX28" fmla="*/ 1238732 w 2813686"/>
              <a:gd name="connsiteY28" fmla="*/ 1066132 h 3427954"/>
              <a:gd name="connsiteX29" fmla="*/ 1008159 w 2813686"/>
              <a:gd name="connsiteY29" fmla="*/ 1584861 h 3427954"/>
              <a:gd name="connsiteX30" fmla="*/ 497204 w 2813686"/>
              <a:gd name="connsiteY30" fmla="*/ 1017697 h 3427954"/>
              <a:gd name="connsiteX31" fmla="*/ 583566 w 2813686"/>
              <a:gd name="connsiteY31" fmla="*/ 824290 h 3427954"/>
              <a:gd name="connsiteX32" fmla="*/ 1060764 w 2813686"/>
              <a:gd name="connsiteY32" fmla="*/ 560223 h 3427954"/>
              <a:gd name="connsiteX33" fmla="*/ 776726 w 2813686"/>
              <a:gd name="connsiteY33" fmla="*/ 660542 h 3427954"/>
              <a:gd name="connsiteX34" fmla="*/ 513292 w 2813686"/>
              <a:gd name="connsiteY34" fmla="*/ 658924 h 3427954"/>
              <a:gd name="connsiteX35" fmla="*/ 567011 w 2813686"/>
              <a:gd name="connsiteY35" fmla="*/ 367270 h 3427954"/>
              <a:gd name="connsiteX36" fmla="*/ 760259 w 2813686"/>
              <a:gd name="connsiteY36" fmla="*/ 0 h 3427954"/>
              <a:gd name="connsiteX37" fmla="*/ 388427 w 2813686"/>
              <a:gd name="connsiteY37" fmla="*/ 534204 h 3427954"/>
              <a:gd name="connsiteX38" fmla="*/ 379165 w 2813686"/>
              <a:gd name="connsiteY38" fmla="*/ 33320 h 3427954"/>
              <a:gd name="connsiteX39" fmla="*/ 270127 w 2813686"/>
              <a:gd name="connsiteY39" fmla="*/ 414543 h 3427954"/>
              <a:gd name="connsiteX40" fmla="*/ 294634 w 2813686"/>
              <a:gd name="connsiteY40" fmla="*/ 769075 h 3427954"/>
              <a:gd name="connsiteX41" fmla="*/ 126322 w 2813686"/>
              <a:gd name="connsiteY41" fmla="*/ 577756 h 3427954"/>
              <a:gd name="connsiteX42" fmla="*/ 40045 w 2813686"/>
              <a:gd name="connsiteY42" fmla="*/ 234715 h 3427954"/>
              <a:gd name="connsiteX43" fmla="*/ 61054 w 2813686"/>
              <a:gd name="connsiteY43" fmla="*/ 736921 h 3427954"/>
              <a:gd name="connsiteX44" fmla="*/ 1044547 w 2813686"/>
              <a:gd name="connsiteY44" fmla="*/ 1958476 h 3427954"/>
              <a:gd name="connsiteX45" fmla="*/ 1051329 w 2813686"/>
              <a:gd name="connsiteY45" fmla="*/ 1975481 h 3427954"/>
              <a:gd name="connsiteX46" fmla="*/ 1018222 w 2813686"/>
              <a:gd name="connsiteY46" fmla="*/ 2000963 h 3427954"/>
              <a:gd name="connsiteX47" fmla="*/ 965610 w 2813686"/>
              <a:gd name="connsiteY47" fmla="*/ 2011791 h 3427954"/>
              <a:gd name="connsiteX48" fmla="*/ 811188 w 2813686"/>
              <a:gd name="connsiteY48" fmla="*/ 1951528 h 3427954"/>
              <a:gd name="connsiteX49" fmla="*/ 415717 w 2813686"/>
              <a:gd name="connsiteY49" fmla="*/ 1989191 h 3427954"/>
              <a:gd name="connsiteX50" fmla="*/ 717029 w 2813686"/>
              <a:gd name="connsiteY50" fmla="*/ 2264138 h 3427954"/>
              <a:gd name="connsiteX51" fmla="*/ 973143 w 2813686"/>
              <a:gd name="connsiteY51" fmla="*/ 2154913 h 3427954"/>
              <a:gd name="connsiteX52" fmla="*/ 811188 w 2813686"/>
              <a:gd name="connsiteY52" fmla="*/ 2301803 h 3427954"/>
              <a:gd name="connsiteX53" fmla="*/ 1056003 w 2813686"/>
              <a:gd name="connsiteY53" fmla="*/ 2915724 h 3427954"/>
              <a:gd name="connsiteX54" fmla="*/ 1116266 w 2813686"/>
              <a:gd name="connsiteY54" fmla="*/ 3243401 h 3427954"/>
              <a:gd name="connsiteX55" fmla="*/ 1338483 w 2813686"/>
              <a:gd name="connsiteY55" fmla="*/ 3420421 h 3427954"/>
              <a:gd name="connsiteX56" fmla="*/ 1376796 w 2813686"/>
              <a:gd name="connsiteY56" fmla="*/ 3425210 h 3427954"/>
              <a:gd name="connsiteX57" fmla="*/ 1376774 w 2813686"/>
              <a:gd name="connsiteY57" fmla="*/ 3427954 h 3427954"/>
              <a:gd name="connsiteX58" fmla="*/ 1387760 w 2813686"/>
              <a:gd name="connsiteY58" fmla="*/ 3426581 h 3427954"/>
              <a:gd name="connsiteX59" fmla="*/ 1398745 w 2813686"/>
              <a:gd name="connsiteY59" fmla="*/ 3427954 h 3427954"/>
              <a:gd name="connsiteX60" fmla="*/ 1398724 w 2813686"/>
              <a:gd name="connsiteY60" fmla="*/ 3425210 h 3427954"/>
              <a:gd name="connsiteX61" fmla="*/ 1422464 w 2813686"/>
              <a:gd name="connsiteY61" fmla="*/ 3422243 h 3427954"/>
              <a:gd name="connsiteX62" fmla="*/ 1456765 w 2813686"/>
              <a:gd name="connsiteY62" fmla="*/ 3404705 h 3427954"/>
              <a:gd name="connsiteX63" fmla="*/ 1659253 w 2813686"/>
              <a:gd name="connsiteY63" fmla="*/ 3243401 h 3427954"/>
              <a:gd name="connsiteX64" fmla="*/ 1719516 w 2813686"/>
              <a:gd name="connsiteY64" fmla="*/ 2915724 h 3427954"/>
              <a:gd name="connsiteX65" fmla="*/ 1964331 w 2813686"/>
              <a:gd name="connsiteY65" fmla="*/ 2301803 h 3427954"/>
              <a:gd name="connsiteX66" fmla="*/ 1802376 w 2813686"/>
              <a:gd name="connsiteY66" fmla="*/ 2154913 h 3427954"/>
              <a:gd name="connsiteX67" fmla="*/ 2058491 w 2813686"/>
              <a:gd name="connsiteY67" fmla="*/ 2264138 h 3427954"/>
              <a:gd name="connsiteX68" fmla="*/ 2359802 w 2813686"/>
              <a:gd name="connsiteY68" fmla="*/ 1989191 h 3427954"/>
              <a:gd name="connsiteX69" fmla="*/ 1964331 w 2813686"/>
              <a:gd name="connsiteY69" fmla="*/ 1951528 h 3427954"/>
              <a:gd name="connsiteX70" fmla="*/ 1809910 w 2813686"/>
              <a:gd name="connsiteY70" fmla="*/ 2011791 h 3427954"/>
              <a:gd name="connsiteX71" fmla="*/ 1757297 w 2813686"/>
              <a:gd name="connsiteY71" fmla="*/ 2000963 h 3427954"/>
              <a:gd name="connsiteX72" fmla="*/ 1753393 w 2813686"/>
              <a:gd name="connsiteY72" fmla="*/ 1997958 h 3427954"/>
              <a:gd name="connsiteX73" fmla="*/ 1769139 w 2813686"/>
              <a:gd name="connsiteY73" fmla="*/ 1958476 h 3427954"/>
              <a:gd name="connsiteX74" fmla="*/ 2752632 w 2813686"/>
              <a:gd name="connsiteY74" fmla="*/ 736921 h 3427954"/>
              <a:gd name="connsiteX75" fmla="*/ 2773641 w 2813686"/>
              <a:gd name="connsiteY75" fmla="*/ 234715 h 3427954"/>
              <a:gd name="connsiteX76" fmla="*/ 2687364 w 2813686"/>
              <a:gd name="connsiteY76" fmla="*/ 577756 h 3427954"/>
              <a:gd name="connsiteX77" fmla="*/ 2519053 w 2813686"/>
              <a:gd name="connsiteY77" fmla="*/ 769075 h 3427954"/>
              <a:gd name="connsiteX78" fmla="*/ 2543559 w 2813686"/>
              <a:gd name="connsiteY78" fmla="*/ 414543 h 3427954"/>
              <a:gd name="connsiteX79" fmla="*/ 2434521 w 2813686"/>
              <a:gd name="connsiteY79" fmla="*/ 33320 h 3427954"/>
              <a:gd name="connsiteX80" fmla="*/ 2425260 w 2813686"/>
              <a:gd name="connsiteY80" fmla="*/ 534204 h 3427954"/>
              <a:gd name="connsiteX81" fmla="*/ 2053428 w 2813686"/>
              <a:gd name="connsiteY81" fmla="*/ 0 h 34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13686" h="3427954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ACF3BBB-689F-4836-8992-9605B8E3A1FA}"/>
              </a:ext>
            </a:extLst>
          </p:cNvPr>
          <p:cNvGrpSpPr/>
          <p:nvPr/>
        </p:nvGrpSpPr>
        <p:grpSpPr>
          <a:xfrm>
            <a:off x="1379691" y="5834586"/>
            <a:ext cx="4820405" cy="677118"/>
            <a:chOff x="3686398" y="3891080"/>
            <a:chExt cx="4760612" cy="1055911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14D3CB3-DA96-47DB-8314-28704CD6D62F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1976A74-DD31-40DF-9086-0CE80D19E7F6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B30F57A-8FEC-46B3-A015-CAE2A1CADB5C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CA7A07-3DF8-4093-8353-FA3DB09F2F00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C00CE85-90D4-4B1E-9F51-D7C287A20FA3}"/>
                </a:ext>
              </a:extLst>
            </p:cNvPr>
            <p:cNvSpPr/>
            <p:nvPr/>
          </p:nvSpPr>
          <p:spPr>
            <a:xfrm>
              <a:off x="4276637" y="3891080"/>
              <a:ext cx="3638725" cy="672919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22C6899-A92C-4208-8D69-222527FF11CB}"/>
              </a:ext>
            </a:extLst>
          </p:cNvPr>
          <p:cNvSpPr/>
          <p:nvPr/>
        </p:nvSpPr>
        <p:spPr>
          <a:xfrm>
            <a:off x="2352263" y="5870813"/>
            <a:ext cx="2905759" cy="388381"/>
          </a:xfrm>
          <a:custGeom>
            <a:avLst/>
            <a:gdLst/>
            <a:ahLst/>
            <a:cxnLst/>
            <a:rect l="l" t="t" r="r" b="b"/>
            <a:pathLst>
              <a:path w="3153407" h="421481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DACF3-D3DF-4F55-82DF-3ACE4303E502}"/>
              </a:ext>
            </a:extLst>
          </p:cNvPr>
          <p:cNvGrpSpPr/>
          <p:nvPr/>
        </p:nvGrpSpPr>
        <p:grpSpPr>
          <a:xfrm>
            <a:off x="6455622" y="3400622"/>
            <a:ext cx="1871031" cy="1469087"/>
            <a:chOff x="1248808" y="1954477"/>
            <a:chExt cx="5591207" cy="43900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5C02C3-531A-4E3D-93B0-49CF2E924A45}"/>
                </a:ext>
              </a:extLst>
            </p:cNvPr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D712645-D11A-46D1-9DEB-C9B21348F6C3}"/>
                  </a:ext>
                </a:extLst>
              </p:cNvPr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avLst/>
                <a:gdLst>
                  <a:gd name="connsiteX0" fmla="*/ 902248 w 2687538"/>
                  <a:gd name="connsiteY0" fmla="*/ 1391549 h 1704813"/>
                  <a:gd name="connsiteX1" fmla="*/ 1549819 w 2687538"/>
                  <a:gd name="connsiteY1" fmla="*/ 1553582 h 1704813"/>
                  <a:gd name="connsiteX2" fmla="*/ 1848482 w 2687538"/>
                  <a:gd name="connsiteY2" fmla="*/ 1576730 h 1704813"/>
                  <a:gd name="connsiteX3" fmla="*/ 2363942 w 2687538"/>
                  <a:gd name="connsiteY3" fmla="*/ 1553018 h 1704813"/>
                  <a:gd name="connsiteX4" fmla="*/ 2633810 w 2687538"/>
                  <a:gd name="connsiteY4" fmla="*/ 1462686 h 1704813"/>
                  <a:gd name="connsiteX5" fmla="*/ 2627600 w 2687538"/>
                  <a:gd name="connsiteY5" fmla="*/ 1574473 h 1704813"/>
                  <a:gd name="connsiteX6" fmla="*/ 2570576 w 2687538"/>
                  <a:gd name="connsiteY6" fmla="*/ 1628107 h 1704813"/>
                  <a:gd name="connsiteX7" fmla="*/ 2316517 w 2687538"/>
                  <a:gd name="connsiteY7" fmla="*/ 1676097 h 1704813"/>
                  <a:gd name="connsiteX8" fmla="*/ 1978334 w 2687538"/>
                  <a:gd name="connsiteY8" fmla="*/ 1699244 h 1704813"/>
                  <a:gd name="connsiteX9" fmla="*/ 1619263 w 2687538"/>
                  <a:gd name="connsiteY9" fmla="*/ 1699809 h 1704813"/>
                  <a:gd name="connsiteX10" fmla="*/ 1106061 w 2687538"/>
                  <a:gd name="connsiteY10" fmla="*/ 1638269 h 1704813"/>
                  <a:gd name="connsiteX11" fmla="*/ 964916 w 2687538"/>
                  <a:gd name="connsiteY11" fmla="*/ 1590845 h 1704813"/>
                  <a:gd name="connsiteX12" fmla="*/ 908459 w 2687538"/>
                  <a:gd name="connsiteY12" fmla="*/ 1512933 h 1704813"/>
                  <a:gd name="connsiteX13" fmla="*/ 902248 w 2687538"/>
                  <a:gd name="connsiteY13" fmla="*/ 1391549 h 1704813"/>
                  <a:gd name="connsiteX14" fmla="*/ 9650 w 2687538"/>
                  <a:gd name="connsiteY14" fmla="*/ 1349205 h 1704813"/>
                  <a:gd name="connsiteX15" fmla="*/ 249595 w 2687538"/>
                  <a:gd name="connsiteY15" fmla="*/ 1430505 h 1704813"/>
                  <a:gd name="connsiteX16" fmla="*/ 596811 w 2687538"/>
                  <a:gd name="connsiteY16" fmla="*/ 1467202 h 1704813"/>
                  <a:gd name="connsiteX17" fmla="*/ 708597 w 2687538"/>
                  <a:gd name="connsiteY17" fmla="*/ 1446313 h 1704813"/>
                  <a:gd name="connsiteX18" fmla="*/ 606973 w 2687538"/>
                  <a:gd name="connsiteY18" fmla="*/ 1580683 h 1704813"/>
                  <a:gd name="connsiteX19" fmla="*/ 49170 w 2687538"/>
                  <a:gd name="connsiteY19" fmla="*/ 1540597 h 1704813"/>
                  <a:gd name="connsiteX20" fmla="*/ 52 w 2687538"/>
                  <a:gd name="connsiteY20" fmla="*/ 1472848 h 1704813"/>
                  <a:gd name="connsiteX21" fmla="*/ 9650 w 2687538"/>
                  <a:gd name="connsiteY21" fmla="*/ 1349205 h 1704813"/>
                  <a:gd name="connsiteX22" fmla="*/ 1930344 w 2687538"/>
                  <a:gd name="connsiteY22" fmla="*/ 312640 h 1704813"/>
                  <a:gd name="connsiteX23" fmla="*/ 1943894 w 2687538"/>
                  <a:gd name="connsiteY23" fmla="*/ 326189 h 1704813"/>
                  <a:gd name="connsiteX24" fmla="*/ 1922441 w 2687538"/>
                  <a:gd name="connsiteY24" fmla="*/ 338610 h 1704813"/>
                  <a:gd name="connsiteX25" fmla="*/ 1907197 w 2687538"/>
                  <a:gd name="connsiteY25" fmla="*/ 328448 h 1704813"/>
                  <a:gd name="connsiteX26" fmla="*/ 1930344 w 2687538"/>
                  <a:gd name="connsiteY26" fmla="*/ 312640 h 1704813"/>
                  <a:gd name="connsiteX27" fmla="*/ 1181150 w 2687538"/>
                  <a:gd name="connsiteY27" fmla="*/ 428 h 1704813"/>
                  <a:gd name="connsiteX28" fmla="*/ 1213331 w 2687538"/>
                  <a:gd name="connsiteY28" fmla="*/ 29222 h 1704813"/>
                  <a:gd name="connsiteX29" fmla="*/ 1212767 w 2687538"/>
                  <a:gd name="connsiteY29" fmla="*/ 305865 h 1704813"/>
                  <a:gd name="connsiteX30" fmla="*/ 1131467 w 2687538"/>
                  <a:gd name="connsiteY30" fmla="*/ 407489 h 1704813"/>
                  <a:gd name="connsiteX31" fmla="*/ 967739 w 2687538"/>
                  <a:gd name="connsiteY31" fmla="*/ 494999 h 1704813"/>
                  <a:gd name="connsiteX32" fmla="*/ 930478 w 2687538"/>
                  <a:gd name="connsiteY32" fmla="*/ 527181 h 1704813"/>
                  <a:gd name="connsiteX33" fmla="*/ 1151227 w 2687538"/>
                  <a:gd name="connsiteY33" fmla="*/ 415958 h 1704813"/>
                  <a:gd name="connsiteX34" fmla="*/ 1342619 w 2687538"/>
                  <a:gd name="connsiteY34" fmla="*/ 418782 h 1704813"/>
                  <a:gd name="connsiteX35" fmla="*/ 1403594 w 2687538"/>
                  <a:gd name="connsiteY35" fmla="*/ 457736 h 1704813"/>
                  <a:gd name="connsiteX36" fmla="*/ 1411497 w 2687538"/>
                  <a:gd name="connsiteY36" fmla="*/ 526050 h 1704813"/>
                  <a:gd name="connsiteX37" fmla="*/ 1333585 w 2687538"/>
                  <a:gd name="connsiteY37" fmla="*/ 622593 h 1704813"/>
                  <a:gd name="connsiteX38" fmla="*/ 1237043 w 2687538"/>
                  <a:gd name="connsiteY38" fmla="*/ 764867 h 1704813"/>
                  <a:gd name="connsiteX39" fmla="*/ 1217283 w 2687538"/>
                  <a:gd name="connsiteY39" fmla="*/ 821325 h 1704813"/>
                  <a:gd name="connsiteX40" fmla="*/ 1244382 w 2687538"/>
                  <a:gd name="connsiteY40" fmla="*/ 788579 h 1704813"/>
                  <a:gd name="connsiteX41" fmla="*/ 1391173 w 2687538"/>
                  <a:gd name="connsiteY41" fmla="*/ 596059 h 1704813"/>
                  <a:gd name="connsiteX42" fmla="*/ 1690399 w 2687538"/>
                  <a:gd name="connsiteY42" fmla="*/ 401279 h 1704813"/>
                  <a:gd name="connsiteX43" fmla="*/ 2000353 w 2687538"/>
                  <a:gd name="connsiteY43" fmla="*/ 345386 h 1704813"/>
                  <a:gd name="connsiteX44" fmla="*/ 2430561 w 2687538"/>
                  <a:gd name="connsiteY44" fmla="*/ 592670 h 1704813"/>
                  <a:gd name="connsiteX45" fmla="*/ 2682362 w 2687538"/>
                  <a:gd name="connsiteY45" fmla="*/ 1134101 h 1704813"/>
                  <a:gd name="connsiteX46" fmla="*/ 2675589 w 2687538"/>
                  <a:gd name="connsiteY46" fmla="*/ 1307991 h 1704813"/>
                  <a:gd name="connsiteX47" fmla="*/ 2514118 w 2687538"/>
                  <a:gd name="connsiteY47" fmla="*/ 1478494 h 1704813"/>
                  <a:gd name="connsiteX48" fmla="*/ 2192873 w 2687538"/>
                  <a:gd name="connsiteY48" fmla="*/ 1529307 h 1704813"/>
                  <a:gd name="connsiteX49" fmla="*/ 1054684 w 2687538"/>
                  <a:gd name="connsiteY49" fmla="*/ 1413003 h 1704813"/>
                  <a:gd name="connsiteX50" fmla="*/ 862163 w 2687538"/>
                  <a:gd name="connsiteY50" fmla="*/ 1316461 h 1704813"/>
                  <a:gd name="connsiteX51" fmla="*/ 815304 w 2687538"/>
                  <a:gd name="connsiteY51" fmla="*/ 1282586 h 1704813"/>
                  <a:gd name="connsiteX52" fmla="*/ 765055 w 2687538"/>
                  <a:gd name="connsiteY52" fmla="*/ 1294442 h 1704813"/>
                  <a:gd name="connsiteX53" fmla="*/ 730051 w 2687538"/>
                  <a:gd name="connsiteY53" fmla="*/ 1364450 h 1704813"/>
                  <a:gd name="connsiteX54" fmla="*/ 644235 w 2687538"/>
                  <a:gd name="connsiteY54" fmla="*/ 1422601 h 1704813"/>
                  <a:gd name="connsiteX55" fmla="*/ 408242 w 2687538"/>
                  <a:gd name="connsiteY55" fmla="*/ 1411310 h 1704813"/>
                  <a:gd name="connsiteX56" fmla="*/ 128212 w 2687538"/>
                  <a:gd name="connsiteY56" fmla="*/ 1363886 h 1704813"/>
                  <a:gd name="connsiteX57" fmla="*/ 10215 w 2687538"/>
                  <a:gd name="connsiteY57" fmla="*/ 1245323 h 1704813"/>
                  <a:gd name="connsiteX58" fmla="*/ 43525 w 2687538"/>
                  <a:gd name="connsiteY58" fmla="*/ 137057 h 1704813"/>
                  <a:gd name="connsiteX59" fmla="*/ 55946 w 2687538"/>
                  <a:gd name="connsiteY59" fmla="*/ 69307 h 1704813"/>
                  <a:gd name="connsiteX60" fmla="*/ 116921 w 2687538"/>
                  <a:gd name="connsiteY60" fmla="*/ 78341 h 1704813"/>
                  <a:gd name="connsiteX61" fmla="*/ 378319 w 2687538"/>
                  <a:gd name="connsiteY61" fmla="*/ 84551 h 1704813"/>
                  <a:gd name="connsiteX62" fmla="*/ 1181150 w 2687538"/>
                  <a:gd name="connsiteY62" fmla="*/ 428 h 17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87538" h="1704813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661CE21-75D5-455F-A86A-E545A75A8B90}"/>
                  </a:ext>
                </a:extLst>
              </p:cNvPr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avLst/>
                <a:gdLst>
                  <a:gd name="connsiteX0" fmla="*/ 930810 w 933535"/>
                  <a:gd name="connsiteY0" fmla="*/ 93956 h 377158"/>
                  <a:gd name="connsiteX1" fmla="*/ 854542 w 933535"/>
                  <a:gd name="connsiteY1" fmla="*/ 696 h 377158"/>
                  <a:gd name="connsiteX2" fmla="*/ 135328 w 933535"/>
                  <a:gd name="connsiteY2" fmla="*/ 54439 h 377158"/>
                  <a:gd name="connsiteX3" fmla="*/ 24680 w 933535"/>
                  <a:gd name="connsiteY3" fmla="*/ 80916 h 377158"/>
                  <a:gd name="connsiteX4" fmla="*/ 1365 w 933535"/>
                  <a:gd name="connsiteY4" fmla="*/ 176943 h 377158"/>
                  <a:gd name="connsiteX5" fmla="*/ 68149 w 933535"/>
                  <a:gd name="connsiteY5" fmla="*/ 355955 h 377158"/>
                  <a:gd name="connsiteX6" fmla="*/ 155877 w 933535"/>
                  <a:gd name="connsiteY6" fmla="*/ 375714 h 377158"/>
                  <a:gd name="connsiteX7" fmla="*/ 350697 w 933535"/>
                  <a:gd name="connsiteY7" fmla="*/ 370972 h 377158"/>
                  <a:gd name="connsiteX8" fmla="*/ 880228 w 933535"/>
                  <a:gd name="connsiteY8" fmla="*/ 319995 h 377158"/>
                  <a:gd name="connsiteX9" fmla="*/ 924882 w 933535"/>
                  <a:gd name="connsiteY9" fmla="*/ 289962 h 377158"/>
                  <a:gd name="connsiteX10" fmla="*/ 930810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57C1AA-BA53-47D0-94E5-330A7801470C}"/>
                </a:ext>
              </a:extLst>
            </p:cNvPr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70B75EB-4FE6-48EE-B4BC-ABD6AE0B3381}"/>
                  </a:ext>
                </a:extLst>
              </p:cNvPr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avLst/>
                <a:gdLst>
                  <a:gd name="connsiteX0" fmla="*/ 1785292 w 2719669"/>
                  <a:gd name="connsiteY0" fmla="*/ 1616388 h 1929652"/>
                  <a:gd name="connsiteX1" fmla="*/ 1779082 w 2719669"/>
                  <a:gd name="connsiteY1" fmla="*/ 1737772 h 1929652"/>
                  <a:gd name="connsiteX2" fmla="*/ 1722624 w 2719669"/>
                  <a:gd name="connsiteY2" fmla="*/ 1815684 h 1929652"/>
                  <a:gd name="connsiteX3" fmla="*/ 1581480 w 2719669"/>
                  <a:gd name="connsiteY3" fmla="*/ 1863108 h 1929652"/>
                  <a:gd name="connsiteX4" fmla="*/ 1068277 w 2719669"/>
                  <a:gd name="connsiteY4" fmla="*/ 1924648 h 1929652"/>
                  <a:gd name="connsiteX5" fmla="*/ 709206 w 2719669"/>
                  <a:gd name="connsiteY5" fmla="*/ 1924083 h 1929652"/>
                  <a:gd name="connsiteX6" fmla="*/ 371024 w 2719669"/>
                  <a:gd name="connsiteY6" fmla="*/ 1900936 h 1929652"/>
                  <a:gd name="connsiteX7" fmla="*/ 116964 w 2719669"/>
                  <a:gd name="connsiteY7" fmla="*/ 1852946 h 1929652"/>
                  <a:gd name="connsiteX8" fmla="*/ 59941 w 2719669"/>
                  <a:gd name="connsiteY8" fmla="*/ 1799312 h 1929652"/>
                  <a:gd name="connsiteX9" fmla="*/ 53730 w 2719669"/>
                  <a:gd name="connsiteY9" fmla="*/ 1687525 h 1929652"/>
                  <a:gd name="connsiteX10" fmla="*/ 323600 w 2719669"/>
                  <a:gd name="connsiteY10" fmla="*/ 1777857 h 1929652"/>
                  <a:gd name="connsiteX11" fmla="*/ 839060 w 2719669"/>
                  <a:gd name="connsiteY11" fmla="*/ 1801569 h 1929652"/>
                  <a:gd name="connsiteX12" fmla="*/ 1137721 w 2719669"/>
                  <a:gd name="connsiteY12" fmla="*/ 1778421 h 1929652"/>
                  <a:gd name="connsiteX13" fmla="*/ 1785292 w 2719669"/>
                  <a:gd name="connsiteY13" fmla="*/ 1616388 h 1929652"/>
                  <a:gd name="connsiteX14" fmla="*/ 2677889 w 2719669"/>
                  <a:gd name="connsiteY14" fmla="*/ 1574044 h 1929652"/>
                  <a:gd name="connsiteX15" fmla="*/ 2687488 w 2719669"/>
                  <a:gd name="connsiteY15" fmla="*/ 1697687 h 1929652"/>
                  <a:gd name="connsiteX16" fmla="*/ 2638369 w 2719669"/>
                  <a:gd name="connsiteY16" fmla="*/ 1765436 h 1929652"/>
                  <a:gd name="connsiteX17" fmla="*/ 2080566 w 2719669"/>
                  <a:gd name="connsiteY17" fmla="*/ 1805522 h 1929652"/>
                  <a:gd name="connsiteX18" fmla="*/ 1978942 w 2719669"/>
                  <a:gd name="connsiteY18" fmla="*/ 1671152 h 1929652"/>
                  <a:gd name="connsiteX19" fmla="*/ 2090728 w 2719669"/>
                  <a:gd name="connsiteY19" fmla="*/ 1692041 h 1929652"/>
                  <a:gd name="connsiteX20" fmla="*/ 2437944 w 2719669"/>
                  <a:gd name="connsiteY20" fmla="*/ 1655344 h 1929652"/>
                  <a:gd name="connsiteX21" fmla="*/ 2677889 w 2719669"/>
                  <a:gd name="connsiteY21" fmla="*/ 1574044 h 1929652"/>
                  <a:gd name="connsiteX22" fmla="*/ 2678454 w 2719669"/>
                  <a:gd name="connsiteY22" fmla="*/ 1343132 h 1929652"/>
                  <a:gd name="connsiteX23" fmla="*/ 2678454 w 2719669"/>
                  <a:gd name="connsiteY23" fmla="*/ 1433466 h 1929652"/>
                  <a:gd name="connsiteX24" fmla="*/ 2678454 w 2719669"/>
                  <a:gd name="connsiteY24" fmla="*/ 1343132 h 1929652"/>
                  <a:gd name="connsiteX25" fmla="*/ 757195 w 2719669"/>
                  <a:gd name="connsiteY25" fmla="*/ 537479 h 1929652"/>
                  <a:gd name="connsiteX26" fmla="*/ 780343 w 2719669"/>
                  <a:gd name="connsiteY26" fmla="*/ 553287 h 1929652"/>
                  <a:gd name="connsiteX27" fmla="*/ 765099 w 2719669"/>
                  <a:gd name="connsiteY27" fmla="*/ 563449 h 1929652"/>
                  <a:gd name="connsiteX28" fmla="*/ 743646 w 2719669"/>
                  <a:gd name="connsiteY28" fmla="*/ 551028 h 1929652"/>
                  <a:gd name="connsiteX29" fmla="*/ 757195 w 2719669"/>
                  <a:gd name="connsiteY29" fmla="*/ 537479 h 1929652"/>
                  <a:gd name="connsiteX30" fmla="*/ 1506390 w 2719669"/>
                  <a:gd name="connsiteY30" fmla="*/ 225267 h 1929652"/>
                  <a:gd name="connsiteX31" fmla="*/ 2309219 w 2719669"/>
                  <a:gd name="connsiteY31" fmla="*/ 309390 h 1929652"/>
                  <a:gd name="connsiteX32" fmla="*/ 2570619 w 2719669"/>
                  <a:gd name="connsiteY32" fmla="*/ 303180 h 1929652"/>
                  <a:gd name="connsiteX33" fmla="*/ 2631594 w 2719669"/>
                  <a:gd name="connsiteY33" fmla="*/ 294146 h 1929652"/>
                  <a:gd name="connsiteX34" fmla="*/ 2644014 w 2719669"/>
                  <a:gd name="connsiteY34" fmla="*/ 361896 h 1929652"/>
                  <a:gd name="connsiteX35" fmla="*/ 2677325 w 2719669"/>
                  <a:gd name="connsiteY35" fmla="*/ 1470162 h 1929652"/>
                  <a:gd name="connsiteX36" fmla="*/ 2559328 w 2719669"/>
                  <a:gd name="connsiteY36" fmla="*/ 1588725 h 1929652"/>
                  <a:gd name="connsiteX37" fmla="*/ 2279296 w 2719669"/>
                  <a:gd name="connsiteY37" fmla="*/ 1636149 h 1929652"/>
                  <a:gd name="connsiteX38" fmla="*/ 2043303 w 2719669"/>
                  <a:gd name="connsiteY38" fmla="*/ 1647440 h 1929652"/>
                  <a:gd name="connsiteX39" fmla="*/ 1957487 w 2719669"/>
                  <a:gd name="connsiteY39" fmla="*/ 1589289 h 1929652"/>
                  <a:gd name="connsiteX40" fmla="*/ 1922484 w 2719669"/>
                  <a:gd name="connsiteY40" fmla="*/ 1519281 h 1929652"/>
                  <a:gd name="connsiteX41" fmla="*/ 1872236 w 2719669"/>
                  <a:gd name="connsiteY41" fmla="*/ 1507425 h 1929652"/>
                  <a:gd name="connsiteX42" fmla="*/ 1825376 w 2719669"/>
                  <a:gd name="connsiteY42" fmla="*/ 1541300 h 1929652"/>
                  <a:gd name="connsiteX43" fmla="*/ 1632854 w 2719669"/>
                  <a:gd name="connsiteY43" fmla="*/ 1637842 h 1929652"/>
                  <a:gd name="connsiteX44" fmla="*/ 494665 w 2719669"/>
                  <a:gd name="connsiteY44" fmla="*/ 1754146 h 1929652"/>
                  <a:gd name="connsiteX45" fmla="*/ 173420 w 2719669"/>
                  <a:gd name="connsiteY45" fmla="*/ 1703333 h 1929652"/>
                  <a:gd name="connsiteX46" fmla="*/ 11951 w 2719669"/>
                  <a:gd name="connsiteY46" fmla="*/ 1532830 h 1929652"/>
                  <a:gd name="connsiteX47" fmla="*/ 5176 w 2719669"/>
                  <a:gd name="connsiteY47" fmla="*/ 1358940 h 1929652"/>
                  <a:gd name="connsiteX48" fmla="*/ 256978 w 2719669"/>
                  <a:gd name="connsiteY48" fmla="*/ 817509 h 1929652"/>
                  <a:gd name="connsiteX49" fmla="*/ 687187 w 2719669"/>
                  <a:gd name="connsiteY49" fmla="*/ 570225 h 1929652"/>
                  <a:gd name="connsiteX50" fmla="*/ 997139 w 2719669"/>
                  <a:gd name="connsiteY50" fmla="*/ 626118 h 1929652"/>
                  <a:gd name="connsiteX51" fmla="*/ 1296367 w 2719669"/>
                  <a:gd name="connsiteY51" fmla="*/ 820898 h 1929652"/>
                  <a:gd name="connsiteX52" fmla="*/ 1443156 w 2719669"/>
                  <a:gd name="connsiteY52" fmla="*/ 1013418 h 1929652"/>
                  <a:gd name="connsiteX53" fmla="*/ 1470257 w 2719669"/>
                  <a:gd name="connsiteY53" fmla="*/ 1046164 h 1929652"/>
                  <a:gd name="connsiteX54" fmla="*/ 1450497 w 2719669"/>
                  <a:gd name="connsiteY54" fmla="*/ 989706 h 1929652"/>
                  <a:gd name="connsiteX55" fmla="*/ 1353953 w 2719669"/>
                  <a:gd name="connsiteY55" fmla="*/ 847432 h 1929652"/>
                  <a:gd name="connsiteX56" fmla="*/ 1276041 w 2719669"/>
                  <a:gd name="connsiteY56" fmla="*/ 750889 h 1929652"/>
                  <a:gd name="connsiteX57" fmla="*/ 1283946 w 2719669"/>
                  <a:gd name="connsiteY57" fmla="*/ 682575 h 1929652"/>
                  <a:gd name="connsiteX58" fmla="*/ 1344919 w 2719669"/>
                  <a:gd name="connsiteY58" fmla="*/ 643621 h 1929652"/>
                  <a:gd name="connsiteX59" fmla="*/ 1536312 w 2719669"/>
                  <a:gd name="connsiteY59" fmla="*/ 640797 h 1929652"/>
                  <a:gd name="connsiteX60" fmla="*/ 1757062 w 2719669"/>
                  <a:gd name="connsiteY60" fmla="*/ 752020 h 1929652"/>
                  <a:gd name="connsiteX61" fmla="*/ 1719800 w 2719669"/>
                  <a:gd name="connsiteY61" fmla="*/ 719838 h 1929652"/>
                  <a:gd name="connsiteX62" fmla="*/ 1556072 w 2719669"/>
                  <a:gd name="connsiteY62" fmla="*/ 632328 h 1929652"/>
                  <a:gd name="connsiteX63" fmla="*/ 1474773 w 2719669"/>
                  <a:gd name="connsiteY63" fmla="*/ 530704 h 1929652"/>
                  <a:gd name="connsiteX64" fmla="*/ 1474208 w 2719669"/>
                  <a:gd name="connsiteY64" fmla="*/ 254061 h 1929652"/>
                  <a:gd name="connsiteX65" fmla="*/ 1506390 w 2719669"/>
                  <a:gd name="connsiteY65" fmla="*/ 225267 h 1929652"/>
                  <a:gd name="connsiteX66" fmla="*/ 2313172 w 2719669"/>
                  <a:gd name="connsiteY66" fmla="*/ 18843 h 1929652"/>
                  <a:gd name="connsiteX67" fmla="*/ 2292369 w 2719669"/>
                  <a:gd name="connsiteY67" fmla="*/ 21443 h 1929652"/>
                  <a:gd name="connsiteX68" fmla="*/ 2315319 w 2719669"/>
                  <a:gd name="connsiteY68" fmla="*/ 18879 h 1929652"/>
                  <a:gd name="connsiteX69" fmla="*/ 2513031 w 2719669"/>
                  <a:gd name="connsiteY69" fmla="*/ 0 h 1929652"/>
                  <a:gd name="connsiteX70" fmla="*/ 2513031 w 2719669"/>
                  <a:gd name="connsiteY70" fmla="*/ 11260 h 1929652"/>
                  <a:gd name="connsiteX71" fmla="*/ 2719669 w 2719669"/>
                  <a:gd name="connsiteY71" fmla="*/ 0 h 1929652"/>
                  <a:gd name="connsiteX72" fmla="*/ 2676760 w 2719669"/>
                  <a:gd name="connsiteY72" fmla="*/ 10162 h 1929652"/>
                  <a:gd name="connsiteX73" fmla="*/ 2487626 w 2719669"/>
                  <a:gd name="connsiteY73" fmla="*/ 16937 h 1929652"/>
                  <a:gd name="connsiteX74" fmla="*/ 2486140 w 2719669"/>
                  <a:gd name="connsiteY74" fmla="*/ 16984 h 1929652"/>
                  <a:gd name="connsiteX75" fmla="*/ 2390095 w 2719669"/>
                  <a:gd name="connsiteY75" fmla="*/ 21947 h 1929652"/>
                  <a:gd name="connsiteX76" fmla="*/ 2292291 w 2719669"/>
                  <a:gd name="connsiteY76" fmla="*/ 21452 h 1929652"/>
                  <a:gd name="connsiteX77" fmla="*/ 2292283 w 2719669"/>
                  <a:gd name="connsiteY77" fmla="*/ 21453 h 1929652"/>
                  <a:gd name="connsiteX78" fmla="*/ 2096938 w 2719669"/>
                  <a:gd name="connsiteY78" fmla="*/ 23148 h 1929652"/>
                  <a:gd name="connsiteX79" fmla="*/ 2096929 w 2719669"/>
                  <a:gd name="connsiteY79" fmla="*/ 23148 h 1929652"/>
                  <a:gd name="connsiteX80" fmla="*/ 1990232 w 2719669"/>
                  <a:gd name="connsiteY80" fmla="*/ 28722 h 1929652"/>
                  <a:gd name="connsiteX81" fmla="*/ 1883526 w 2719669"/>
                  <a:gd name="connsiteY81" fmla="*/ 30486 h 1929652"/>
                  <a:gd name="connsiteX82" fmla="*/ 1504131 w 2719669"/>
                  <a:gd name="connsiteY82" fmla="*/ 40084 h 1929652"/>
                  <a:gd name="connsiteX83" fmla="*/ 1415492 w 2719669"/>
                  <a:gd name="connsiteY83" fmla="*/ 26535 h 1929652"/>
                  <a:gd name="connsiteX84" fmla="*/ 1394603 w 2719669"/>
                  <a:gd name="connsiteY84" fmla="*/ 39520 h 1929652"/>
                  <a:gd name="connsiteX85" fmla="*/ 1406458 w 2719669"/>
                  <a:gd name="connsiteY85" fmla="*/ 11291 h 1929652"/>
                  <a:gd name="connsiteX86" fmla="*/ 1412121 w 2719669"/>
                  <a:gd name="connsiteY86" fmla="*/ 12220 h 1929652"/>
                  <a:gd name="connsiteX87" fmla="*/ 1405895 w 2719669"/>
                  <a:gd name="connsiteY87" fmla="*/ 10728 h 1929652"/>
                  <a:gd name="connsiteX88" fmla="*/ 1405895 w 2719669"/>
                  <a:gd name="connsiteY88" fmla="*/ 5082 h 1929652"/>
                  <a:gd name="connsiteX89" fmla="*/ 1484936 w 2719669"/>
                  <a:gd name="connsiteY89" fmla="*/ 16373 h 1929652"/>
                  <a:gd name="connsiteX90" fmla="*/ 1484900 w 2719669"/>
                  <a:gd name="connsiteY90" fmla="*/ 17152 h 1929652"/>
                  <a:gd name="connsiteX91" fmla="*/ 1485499 w 2719669"/>
                  <a:gd name="connsiteY91" fmla="*/ 16937 h 1929652"/>
                  <a:gd name="connsiteX92" fmla="*/ 1752545 w 2719669"/>
                  <a:gd name="connsiteY92" fmla="*/ 15808 h 1929652"/>
                  <a:gd name="connsiteX93" fmla="*/ 2338576 w 2719669"/>
                  <a:gd name="connsiteY93" fmla="*/ 4516 h 1929652"/>
                  <a:gd name="connsiteX94" fmla="*/ 2513031 w 2719669"/>
                  <a:gd name="connsiteY94" fmla="*/ 0 h 19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19669" h="1929652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61A1DC0-C0B6-48C2-BA04-EF496A0B7643}"/>
                  </a:ext>
                </a:extLst>
              </p:cNvPr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avLst/>
                <a:gdLst>
                  <a:gd name="connsiteX0" fmla="*/ 2726 w 933535"/>
                  <a:gd name="connsiteY0" fmla="*/ 93956 h 377158"/>
                  <a:gd name="connsiteX1" fmla="*/ 78994 w 933535"/>
                  <a:gd name="connsiteY1" fmla="*/ 696 h 377158"/>
                  <a:gd name="connsiteX2" fmla="*/ 798207 w 933535"/>
                  <a:gd name="connsiteY2" fmla="*/ 54439 h 377158"/>
                  <a:gd name="connsiteX3" fmla="*/ 908855 w 933535"/>
                  <a:gd name="connsiteY3" fmla="*/ 80916 h 377158"/>
                  <a:gd name="connsiteX4" fmla="*/ 932170 w 933535"/>
                  <a:gd name="connsiteY4" fmla="*/ 176943 h 377158"/>
                  <a:gd name="connsiteX5" fmla="*/ 865386 w 933535"/>
                  <a:gd name="connsiteY5" fmla="*/ 355955 h 377158"/>
                  <a:gd name="connsiteX6" fmla="*/ 777658 w 933535"/>
                  <a:gd name="connsiteY6" fmla="*/ 375714 h 377158"/>
                  <a:gd name="connsiteX7" fmla="*/ 582838 w 933535"/>
                  <a:gd name="connsiteY7" fmla="*/ 370972 h 377158"/>
                  <a:gd name="connsiteX8" fmla="*/ 53308 w 933535"/>
                  <a:gd name="connsiteY8" fmla="*/ 319995 h 377158"/>
                  <a:gd name="connsiteX9" fmla="*/ 8653 w 933535"/>
                  <a:gd name="connsiteY9" fmla="*/ 289962 h 377158"/>
                  <a:gd name="connsiteX10" fmla="*/ 2726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49E74F-0123-4B9E-AA53-F31B50FB4EAF}"/>
                </a:ext>
              </a:extLst>
            </p:cNvPr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90F0217-49E8-40E1-9B82-1C27A93877C8}"/>
                  </a:ext>
                </a:extLst>
              </p:cNvPr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avLst/>
                <a:gdLst>
                  <a:gd name="connsiteX0" fmla="*/ 1651471 w 2210325"/>
                  <a:gd name="connsiteY0" fmla="*/ 143051 h 1394165"/>
                  <a:gd name="connsiteX1" fmla="*/ 1834436 w 2210325"/>
                  <a:gd name="connsiteY1" fmla="*/ 228013 h 1394165"/>
                  <a:gd name="connsiteX2" fmla="*/ 2015819 w 2210325"/>
                  <a:gd name="connsiteY2" fmla="*/ 358024 h 1394165"/>
                  <a:gd name="connsiteX3" fmla="*/ 2069168 w 2210325"/>
                  <a:gd name="connsiteY3" fmla="*/ 493568 h 1394165"/>
                  <a:gd name="connsiteX4" fmla="*/ 2084579 w 2210325"/>
                  <a:gd name="connsiteY4" fmla="*/ 581296 h 1394165"/>
                  <a:gd name="connsiteX5" fmla="*/ 2130419 w 2210325"/>
                  <a:gd name="connsiteY5" fmla="*/ 748059 h 1394165"/>
                  <a:gd name="connsiteX6" fmla="*/ 2190486 w 2210325"/>
                  <a:gd name="connsiteY6" fmla="*/ 972517 h 1394165"/>
                  <a:gd name="connsiteX7" fmla="*/ 2209454 w 2210325"/>
                  <a:gd name="connsiteY7" fmla="*/ 1298929 h 1394165"/>
                  <a:gd name="connsiteX8" fmla="*/ 2191671 w 2210325"/>
                  <a:gd name="connsiteY8" fmla="*/ 1308808 h 1394165"/>
                  <a:gd name="connsiteX9" fmla="*/ 2022933 w 2210325"/>
                  <a:gd name="connsiteY9" fmla="*/ 1377963 h 1394165"/>
                  <a:gd name="connsiteX10" fmla="*/ 1998827 w 2210325"/>
                  <a:gd name="connsiteY10" fmla="*/ 1394165 h 1394165"/>
                  <a:gd name="connsiteX11" fmla="*/ 1973931 w 2210325"/>
                  <a:gd name="connsiteY11" fmla="*/ 1363737 h 1394165"/>
                  <a:gd name="connsiteX12" fmla="*/ 1885808 w 2210325"/>
                  <a:gd name="connsiteY12" fmla="*/ 1231749 h 1394165"/>
                  <a:gd name="connsiteX13" fmla="*/ 1746707 w 2210325"/>
                  <a:gd name="connsiteY13" fmla="*/ 1057874 h 1394165"/>
                  <a:gd name="connsiteX14" fmla="*/ 1700077 w 2210325"/>
                  <a:gd name="connsiteY14" fmla="*/ 949597 h 1394165"/>
                  <a:gd name="connsiteX15" fmla="*/ 1654237 w 2210325"/>
                  <a:gd name="connsiteY15" fmla="*/ 801012 h 1394165"/>
                  <a:gd name="connsiteX16" fmla="*/ 1502096 w 2210325"/>
                  <a:gd name="connsiteY16" fmla="*/ 542174 h 1394165"/>
                  <a:gd name="connsiteX17" fmla="*/ 1347979 w 2210325"/>
                  <a:gd name="connsiteY17" fmla="*/ 428365 h 1394165"/>
                  <a:gd name="connsiteX18" fmla="*/ 1255113 w 2210325"/>
                  <a:gd name="connsiteY18" fmla="*/ 394775 h 1394165"/>
                  <a:gd name="connsiteX19" fmla="*/ 1551492 w 2210325"/>
                  <a:gd name="connsiteY19" fmla="*/ 680484 h 1394165"/>
                  <a:gd name="connsiteX20" fmla="*/ 1602865 w 2210325"/>
                  <a:gd name="connsiteY20" fmla="*/ 794294 h 1394165"/>
                  <a:gd name="connsiteX21" fmla="*/ 1566904 w 2210325"/>
                  <a:gd name="connsiteY21" fmla="*/ 838158 h 1394165"/>
                  <a:gd name="connsiteX22" fmla="*/ 1515137 w 2210325"/>
                  <a:gd name="connsiteY22" fmla="*/ 825513 h 1394165"/>
                  <a:gd name="connsiteX23" fmla="*/ 1312808 w 2210325"/>
                  <a:gd name="connsiteY23" fmla="*/ 752801 h 1394165"/>
                  <a:gd name="connsiteX24" fmla="*/ 1002598 w 2210325"/>
                  <a:gd name="connsiteY24" fmla="*/ 699058 h 1394165"/>
                  <a:gd name="connsiteX25" fmla="*/ 1366157 w 2210325"/>
                  <a:gd name="connsiteY25" fmla="*/ 804173 h 1394165"/>
                  <a:gd name="connsiteX26" fmla="*/ 1558210 w 2210325"/>
                  <a:gd name="connsiteY26" fmla="*/ 880442 h 1394165"/>
                  <a:gd name="connsiteX27" fmla="*/ 1702843 w 2210325"/>
                  <a:gd name="connsiteY27" fmla="*/ 1062616 h 1394165"/>
                  <a:gd name="connsiteX28" fmla="*/ 1717069 w 2210325"/>
                  <a:gd name="connsiteY28" fmla="*/ 1153505 h 1394165"/>
                  <a:gd name="connsiteX29" fmla="*/ 1696125 w 2210325"/>
                  <a:gd name="connsiteY29" fmla="*/ 1166941 h 1394165"/>
                  <a:gd name="connsiteX30" fmla="*/ 1454280 w 2210325"/>
                  <a:gd name="connsiteY30" fmla="*/ 1100552 h 1394165"/>
                  <a:gd name="connsiteX31" fmla="*/ 1136166 w 2210325"/>
                  <a:gd name="connsiteY31" fmla="*/ 1030212 h 1394165"/>
                  <a:gd name="connsiteX32" fmla="*/ 825956 w 2210325"/>
                  <a:gd name="connsiteY32" fmla="*/ 1014800 h 1394165"/>
                  <a:gd name="connsiteX33" fmla="*/ 563957 w 2210325"/>
                  <a:gd name="connsiteY33" fmla="*/ 1034954 h 1394165"/>
                  <a:gd name="connsiteX34" fmla="*/ 456866 w 2210325"/>
                  <a:gd name="connsiteY34" fmla="*/ 1027050 h 1394165"/>
                  <a:gd name="connsiteX35" fmla="*/ 305120 w 2210325"/>
                  <a:gd name="connsiteY35" fmla="*/ 1047204 h 1394165"/>
                  <a:gd name="connsiteX36" fmla="*/ 193286 w 2210325"/>
                  <a:gd name="connsiteY36" fmla="*/ 1068939 h 1394165"/>
                  <a:gd name="connsiteX37" fmla="*/ 7950 w 2210325"/>
                  <a:gd name="connsiteY37" fmla="*/ 1060245 h 1394165"/>
                  <a:gd name="connsiteX38" fmla="*/ 442 w 2210325"/>
                  <a:gd name="connsiteY38" fmla="*/ 1041672 h 1394165"/>
                  <a:gd name="connsiteX39" fmla="*/ 100420 w 2210325"/>
                  <a:gd name="connsiteY39" fmla="*/ 686017 h 1394165"/>
                  <a:gd name="connsiteX40" fmla="*/ 205931 w 2210325"/>
                  <a:gd name="connsiteY40" fmla="*/ 529134 h 1394165"/>
                  <a:gd name="connsiteX41" fmla="*/ 407864 w 2210325"/>
                  <a:gd name="connsiteY41" fmla="*/ 344193 h 1394165"/>
                  <a:gd name="connsiteX42" fmla="*/ 570675 w 2210325"/>
                  <a:gd name="connsiteY42" fmla="*/ 225642 h 1394165"/>
                  <a:gd name="connsiteX43" fmla="*/ 739809 w 2210325"/>
                  <a:gd name="connsiteY43" fmla="*/ 84565 h 1394165"/>
                  <a:gd name="connsiteX44" fmla="*/ 852433 w 2210325"/>
                  <a:gd name="connsiteY44" fmla="*/ 45443 h 1394165"/>
                  <a:gd name="connsiteX45" fmla="*/ 1153554 w 2210325"/>
                  <a:gd name="connsiteY45" fmla="*/ 1184 h 1394165"/>
                  <a:gd name="connsiteX46" fmla="*/ 1420295 w 2210325"/>
                  <a:gd name="connsiteY46" fmla="*/ 28846 h 1394165"/>
                  <a:gd name="connsiteX47" fmla="*/ 1651471 w 2210325"/>
                  <a:gd name="connsiteY47" fmla="*/ 143051 h 139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10325" h="139416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77FA87C-E079-42DB-96B3-8347E639819B}"/>
                  </a:ext>
                </a:extLst>
              </p:cNvPr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avLst/>
                <a:gdLst>
                  <a:gd name="connsiteX0" fmla="*/ 3548376 w 3927772"/>
                  <a:gd name="connsiteY0" fmla="*/ 453434 h 1212227"/>
                  <a:gd name="connsiteX1" fmla="*/ 3927772 w 3927772"/>
                  <a:gd name="connsiteY1" fmla="*/ 832831 h 1212227"/>
                  <a:gd name="connsiteX2" fmla="*/ 3548376 w 3927772"/>
                  <a:gd name="connsiteY2" fmla="*/ 1212227 h 1212227"/>
                  <a:gd name="connsiteX3" fmla="*/ 3168979 w 3927772"/>
                  <a:gd name="connsiteY3" fmla="*/ 832831 h 1212227"/>
                  <a:gd name="connsiteX4" fmla="*/ 3548376 w 3927772"/>
                  <a:gd name="connsiteY4" fmla="*/ 453434 h 1212227"/>
                  <a:gd name="connsiteX5" fmla="*/ 1729648 w 3927772"/>
                  <a:gd name="connsiteY5" fmla="*/ 263 h 1212227"/>
                  <a:gd name="connsiteX6" fmla="*/ 1829799 w 3927772"/>
                  <a:gd name="connsiteY6" fmla="*/ 1772 h 1212227"/>
                  <a:gd name="connsiteX7" fmla="*/ 2016110 w 3927772"/>
                  <a:gd name="connsiteY7" fmla="*/ 32259 h 1212227"/>
                  <a:gd name="connsiteX8" fmla="*/ 2639404 w 3927772"/>
                  <a:gd name="connsiteY8" fmla="*/ 164935 h 1212227"/>
                  <a:gd name="connsiteX9" fmla="*/ 2871446 w 3927772"/>
                  <a:gd name="connsiteY9" fmla="*/ 267688 h 1212227"/>
                  <a:gd name="connsiteX10" fmla="*/ 2967424 w 3927772"/>
                  <a:gd name="connsiteY10" fmla="*/ 419559 h 1212227"/>
                  <a:gd name="connsiteX11" fmla="*/ 2988877 w 3927772"/>
                  <a:gd name="connsiteY11" fmla="*/ 541509 h 1212227"/>
                  <a:gd name="connsiteX12" fmla="*/ 2928468 w 3927772"/>
                  <a:gd name="connsiteY12" fmla="*/ 610388 h 1212227"/>
                  <a:gd name="connsiteX13" fmla="*/ 2191694 w 3927772"/>
                  <a:gd name="connsiteY13" fmla="*/ 566350 h 1212227"/>
                  <a:gd name="connsiteX14" fmla="*/ 2085553 w 3927772"/>
                  <a:gd name="connsiteY14" fmla="*/ 584981 h 1212227"/>
                  <a:gd name="connsiteX15" fmla="*/ 2197339 w 3927772"/>
                  <a:gd name="connsiteY15" fmla="*/ 586674 h 1212227"/>
                  <a:gd name="connsiteX16" fmla="*/ 2474548 w 3927772"/>
                  <a:gd name="connsiteY16" fmla="*/ 609258 h 1212227"/>
                  <a:gd name="connsiteX17" fmla="*/ 2922257 w 3927772"/>
                  <a:gd name="connsiteY17" fmla="*/ 673620 h 1212227"/>
                  <a:gd name="connsiteX18" fmla="*/ 3037997 w 3927772"/>
                  <a:gd name="connsiteY18" fmla="*/ 778067 h 1212227"/>
                  <a:gd name="connsiteX19" fmla="*/ 3079775 w 3927772"/>
                  <a:gd name="connsiteY19" fmla="*/ 1030434 h 1212227"/>
                  <a:gd name="connsiteX20" fmla="*/ 3004686 w 3927772"/>
                  <a:gd name="connsiteY20" fmla="*/ 1144478 h 1212227"/>
                  <a:gd name="connsiteX21" fmla="*/ 2875962 w 3927772"/>
                  <a:gd name="connsiteY21" fmla="*/ 1146172 h 1212227"/>
                  <a:gd name="connsiteX22" fmla="*/ 2528182 w 3927772"/>
                  <a:gd name="connsiteY22" fmla="*/ 1083504 h 1212227"/>
                  <a:gd name="connsiteX23" fmla="*/ 2136930 w 3927772"/>
                  <a:gd name="connsiteY23" fmla="*/ 1011238 h 1212227"/>
                  <a:gd name="connsiteX24" fmla="*/ 1776164 w 3927772"/>
                  <a:gd name="connsiteY24" fmla="*/ 992607 h 1212227"/>
                  <a:gd name="connsiteX25" fmla="*/ 1221748 w 3927772"/>
                  <a:gd name="connsiteY25" fmla="*/ 1020836 h 1212227"/>
                  <a:gd name="connsiteX26" fmla="*/ 765569 w 3927772"/>
                  <a:gd name="connsiteY26" fmla="*/ 1027611 h 1212227"/>
                  <a:gd name="connsiteX27" fmla="*/ 349475 w 3927772"/>
                  <a:gd name="connsiteY27" fmla="*/ 1046241 h 1212227"/>
                  <a:gd name="connsiteX28" fmla="*/ 115175 w 3927772"/>
                  <a:gd name="connsiteY28" fmla="*/ 999946 h 1212227"/>
                  <a:gd name="connsiteX29" fmla="*/ 31617 w 3927772"/>
                  <a:gd name="connsiteY29" fmla="*/ 922035 h 1212227"/>
                  <a:gd name="connsiteX30" fmla="*/ 10164 w 3927772"/>
                  <a:gd name="connsiteY30" fmla="*/ 614340 h 1212227"/>
                  <a:gd name="connsiteX31" fmla="*/ 93156 w 3927772"/>
                  <a:gd name="connsiteY31" fmla="*/ 255267 h 1212227"/>
                  <a:gd name="connsiteX32" fmla="*/ 289630 w 3927772"/>
                  <a:gd name="connsiteY32" fmla="*/ 77425 h 1212227"/>
                  <a:gd name="connsiteX33" fmla="*/ 401981 w 3927772"/>
                  <a:gd name="connsiteY33" fmla="*/ 77425 h 1212227"/>
                  <a:gd name="connsiteX34" fmla="*/ 713628 w 3927772"/>
                  <a:gd name="connsiteY34" fmla="*/ 85894 h 1212227"/>
                  <a:gd name="connsiteX35" fmla="*/ 838964 w 3927772"/>
                  <a:gd name="connsiteY35" fmla="*/ 53149 h 1212227"/>
                  <a:gd name="connsiteX36" fmla="*/ 912360 w 3927772"/>
                  <a:gd name="connsiteY36" fmla="*/ 35082 h 1212227"/>
                  <a:gd name="connsiteX37" fmla="*/ 1091330 w 3927772"/>
                  <a:gd name="connsiteY37" fmla="*/ 31694 h 1212227"/>
                  <a:gd name="connsiteX38" fmla="*/ 1431207 w 3927772"/>
                  <a:gd name="connsiteY38" fmla="*/ 27178 h 1212227"/>
                  <a:gd name="connsiteX39" fmla="*/ 1729648 w 3927772"/>
                  <a:gd name="connsiteY39" fmla="*/ 263 h 121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7772" h="1212227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aphic 2">
            <a:extLst>
              <a:ext uri="{FF2B5EF4-FFF2-40B4-BE49-F238E27FC236}">
                <a16:creationId xmlns:a16="http://schemas.microsoft.com/office/drawing/2014/main" id="{9FCCB9B2-3CD0-44EC-BA22-EEE9E71D2E48}"/>
              </a:ext>
            </a:extLst>
          </p:cNvPr>
          <p:cNvGrpSpPr/>
          <p:nvPr/>
        </p:nvGrpSpPr>
        <p:grpSpPr>
          <a:xfrm>
            <a:off x="3778951" y="2126360"/>
            <a:ext cx="2644503" cy="4125621"/>
            <a:chOff x="3898028" y="2002384"/>
            <a:chExt cx="3112426" cy="4855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CCA72E-148B-4147-B38D-EA40A2F1661B}"/>
                </a:ext>
              </a:extLst>
            </p:cNvPr>
            <p:cNvSpPr/>
            <p:nvPr/>
          </p:nvSpPr>
          <p:spPr>
            <a:xfrm>
              <a:off x="3897982" y="2458723"/>
              <a:ext cx="3059013" cy="4402728"/>
            </a:xfrm>
            <a:custGeom>
              <a:avLst/>
              <a:gdLst>
                <a:gd name="connsiteX0" fmla="*/ 2948509 w 3059013"/>
                <a:gd name="connsiteY0" fmla="*/ 2633650 h 4402728"/>
                <a:gd name="connsiteX1" fmla="*/ 2884074 w 3059013"/>
                <a:gd name="connsiteY1" fmla="*/ 2615816 h 4402728"/>
                <a:gd name="connsiteX2" fmla="*/ 2778217 w 3059013"/>
                <a:gd name="connsiteY2" fmla="*/ 2540451 h 4402728"/>
                <a:gd name="connsiteX3" fmla="*/ 2340981 w 3059013"/>
                <a:gd name="connsiteY3" fmla="*/ 2276958 h 4402728"/>
                <a:gd name="connsiteX4" fmla="*/ 2338680 w 3059013"/>
                <a:gd name="connsiteY4" fmla="*/ 2277534 h 4402728"/>
                <a:gd name="connsiteX5" fmla="*/ 2579735 w 3059013"/>
                <a:gd name="connsiteY5" fmla="*/ 1801177 h 4402728"/>
                <a:gd name="connsiteX6" fmla="*/ 2545792 w 3059013"/>
                <a:gd name="connsiteY6" fmla="*/ 1504892 h 4402728"/>
                <a:gd name="connsiteX7" fmla="*/ 2376651 w 3059013"/>
                <a:gd name="connsiteY7" fmla="*/ 1078588 h 4402728"/>
                <a:gd name="connsiteX8" fmla="*/ 2018233 w 3059013"/>
                <a:gd name="connsiteY8" fmla="*/ 562535 h 4402728"/>
                <a:gd name="connsiteX9" fmla="*/ 2164937 w 3059013"/>
                <a:gd name="connsiteY9" fmla="*/ 524564 h 4402728"/>
                <a:gd name="connsiteX10" fmla="*/ 2411169 w 3059013"/>
                <a:gd name="connsiteY10" fmla="*/ 489470 h 4402728"/>
                <a:gd name="connsiteX11" fmla="*/ 2895580 w 3059013"/>
                <a:gd name="connsiteY11" fmla="*/ 402023 h 4402728"/>
                <a:gd name="connsiteX12" fmla="*/ 3058968 w 3059013"/>
                <a:gd name="connsiteY12" fmla="*/ 198363 h 4402728"/>
                <a:gd name="connsiteX13" fmla="*/ 2766135 w 3059013"/>
                <a:gd name="connsiteY13" fmla="*/ 8511 h 4402728"/>
                <a:gd name="connsiteX14" fmla="*/ 2311065 w 3059013"/>
                <a:gd name="connsiteY14" fmla="*/ 85603 h 4402728"/>
                <a:gd name="connsiteX15" fmla="*/ 1817449 w 3059013"/>
                <a:gd name="connsiteY15" fmla="*/ 363477 h 4402728"/>
                <a:gd name="connsiteX16" fmla="*/ 1581572 w 3059013"/>
                <a:gd name="connsiteY16" fmla="*/ 204117 h 4402728"/>
                <a:gd name="connsiteX17" fmla="*/ 1247317 w 3059013"/>
                <a:gd name="connsiteY17" fmla="*/ 206418 h 4402728"/>
                <a:gd name="connsiteX18" fmla="*/ 1136283 w 3059013"/>
                <a:gd name="connsiteY18" fmla="*/ 274304 h 4402728"/>
                <a:gd name="connsiteX19" fmla="*/ 747373 w 3059013"/>
                <a:gd name="connsiteY19" fmla="*/ 79274 h 4402728"/>
                <a:gd name="connsiteX20" fmla="*/ 292878 w 3059013"/>
                <a:gd name="connsiteY20" fmla="*/ 2758 h 4402728"/>
                <a:gd name="connsiteX21" fmla="*/ 46 w 3059013"/>
                <a:gd name="connsiteY21" fmla="*/ 192610 h 4402728"/>
                <a:gd name="connsiteX22" fmla="*/ 163434 w 3059013"/>
                <a:gd name="connsiteY22" fmla="*/ 396270 h 4402728"/>
                <a:gd name="connsiteX23" fmla="*/ 647845 w 3059013"/>
                <a:gd name="connsiteY23" fmla="*/ 483717 h 4402728"/>
                <a:gd name="connsiteX24" fmla="*/ 871640 w 3059013"/>
                <a:gd name="connsiteY24" fmla="*/ 512483 h 4402728"/>
                <a:gd name="connsiteX25" fmla="*/ 705951 w 3059013"/>
                <a:gd name="connsiteY25" fmla="*/ 710965 h 4402728"/>
                <a:gd name="connsiteX26" fmla="*/ 321069 w 3059013"/>
                <a:gd name="connsiteY26" fmla="*/ 1400761 h 4402728"/>
                <a:gd name="connsiteX27" fmla="*/ 241676 w 3059013"/>
                <a:gd name="connsiteY27" fmla="*/ 1916814 h 4402728"/>
                <a:gd name="connsiteX28" fmla="*/ 316466 w 3059013"/>
                <a:gd name="connsiteY28" fmla="*/ 2146938 h 4402728"/>
                <a:gd name="connsiteX29" fmla="*/ 553494 w 3059013"/>
                <a:gd name="connsiteY29" fmla="*/ 2375912 h 4402728"/>
                <a:gd name="connsiteX30" fmla="*/ 555220 w 3059013"/>
                <a:gd name="connsiteY30" fmla="*/ 2377062 h 4402728"/>
                <a:gd name="connsiteX31" fmla="*/ 520701 w 3059013"/>
                <a:gd name="connsiteY31" fmla="*/ 2527794 h 4402728"/>
                <a:gd name="connsiteX32" fmla="*/ 602395 w 3059013"/>
                <a:gd name="connsiteY32" fmla="*/ 2761369 h 4402728"/>
                <a:gd name="connsiteX33" fmla="*/ 408516 w 3059013"/>
                <a:gd name="connsiteY33" fmla="*/ 2623295 h 4402728"/>
                <a:gd name="connsiteX34" fmla="*/ 408516 w 3059013"/>
                <a:gd name="connsiteY34" fmla="*/ 2623295 h 4402728"/>
                <a:gd name="connsiteX35" fmla="*/ 392407 w 3059013"/>
                <a:gd name="connsiteY35" fmla="*/ 2611789 h 4402728"/>
                <a:gd name="connsiteX36" fmla="*/ 360190 w 3059013"/>
                <a:gd name="connsiteY36" fmla="*/ 2557134 h 4402728"/>
                <a:gd name="connsiteX37" fmla="*/ 316466 w 3059013"/>
                <a:gd name="connsiteY37" fmla="*/ 2459332 h 4402728"/>
                <a:gd name="connsiteX38" fmla="*/ 258360 w 3059013"/>
                <a:gd name="connsiteY38" fmla="*/ 2433443 h 4402728"/>
                <a:gd name="connsiteX39" fmla="*/ 238799 w 3059013"/>
                <a:gd name="connsiteY39" fmla="*/ 2511685 h 4402728"/>
                <a:gd name="connsiteX40" fmla="*/ 57001 w 3059013"/>
                <a:gd name="connsiteY40" fmla="*/ 2481193 h 4402728"/>
                <a:gd name="connsiteX41" fmla="*/ 62179 w 3059013"/>
                <a:gd name="connsiteY41" fmla="*/ 2626747 h 4402728"/>
                <a:gd name="connsiteX42" fmla="*/ 261236 w 3059013"/>
                <a:gd name="connsiteY42" fmla="*/ 2797614 h 4402728"/>
                <a:gd name="connsiteX43" fmla="*/ 266414 w 3059013"/>
                <a:gd name="connsiteY43" fmla="*/ 2801066 h 4402728"/>
                <a:gd name="connsiteX44" fmla="*/ 264688 w 3059013"/>
                <a:gd name="connsiteY44" fmla="*/ 2801641 h 4402728"/>
                <a:gd name="connsiteX45" fmla="*/ 288851 w 3059013"/>
                <a:gd name="connsiteY45" fmla="*/ 2818325 h 4402728"/>
                <a:gd name="connsiteX46" fmla="*/ 291153 w 3059013"/>
                <a:gd name="connsiteY46" fmla="*/ 2821202 h 4402728"/>
                <a:gd name="connsiteX47" fmla="*/ 632311 w 3059013"/>
                <a:gd name="connsiteY47" fmla="*/ 3077215 h 4402728"/>
                <a:gd name="connsiteX48" fmla="*/ 646694 w 3059013"/>
                <a:gd name="connsiteY48" fmla="*/ 3106555 h 4402728"/>
                <a:gd name="connsiteX49" fmla="*/ 686390 w 3059013"/>
                <a:gd name="connsiteY49" fmla="*/ 3427578 h 4402728"/>
                <a:gd name="connsiteX50" fmla="*/ 1086231 w 3059013"/>
                <a:gd name="connsiteY50" fmla="*/ 3913140 h 4402728"/>
                <a:gd name="connsiteX51" fmla="*/ 1099463 w 3059013"/>
                <a:gd name="connsiteY51" fmla="*/ 3938454 h 4402728"/>
                <a:gd name="connsiteX52" fmla="*/ 1083354 w 3059013"/>
                <a:gd name="connsiteY52" fmla="*/ 4183536 h 4402728"/>
                <a:gd name="connsiteX53" fmla="*/ 1083354 w 3059013"/>
                <a:gd name="connsiteY53" fmla="*/ 4183536 h 4402728"/>
                <a:gd name="connsiteX54" fmla="*/ 1073574 w 3059013"/>
                <a:gd name="connsiteY54" fmla="*/ 4184111 h 4402728"/>
                <a:gd name="connsiteX55" fmla="*/ 1046534 w 3059013"/>
                <a:gd name="connsiteY55" fmla="*/ 4210575 h 4402728"/>
                <a:gd name="connsiteX56" fmla="*/ 1045959 w 3059013"/>
                <a:gd name="connsiteY56" fmla="*/ 4384894 h 4402728"/>
                <a:gd name="connsiteX57" fmla="*/ 1063794 w 3059013"/>
                <a:gd name="connsiteY57" fmla="*/ 4402729 h 4402728"/>
                <a:gd name="connsiteX58" fmla="*/ 1315204 w 3059013"/>
                <a:gd name="connsiteY58" fmla="*/ 4402729 h 4402728"/>
                <a:gd name="connsiteX59" fmla="*/ 1333039 w 3059013"/>
                <a:gd name="connsiteY59" fmla="*/ 4384894 h 4402728"/>
                <a:gd name="connsiteX60" fmla="*/ 1332463 w 3059013"/>
                <a:gd name="connsiteY60" fmla="*/ 4224383 h 4402728"/>
                <a:gd name="connsiteX61" fmla="*/ 1293918 w 3059013"/>
                <a:gd name="connsiteY61" fmla="*/ 4182960 h 4402728"/>
                <a:gd name="connsiteX62" fmla="*/ 1293342 w 3059013"/>
                <a:gd name="connsiteY62" fmla="*/ 4182960 h 4402728"/>
                <a:gd name="connsiteX63" fmla="*/ 1293342 w 3059013"/>
                <a:gd name="connsiteY63" fmla="*/ 4182960 h 4402728"/>
                <a:gd name="connsiteX64" fmla="*/ 1280110 w 3059013"/>
                <a:gd name="connsiteY64" fmla="*/ 3995409 h 4402728"/>
                <a:gd name="connsiteX65" fmla="*/ 1300246 w 3059013"/>
                <a:gd name="connsiteY65" fmla="*/ 3976999 h 4402728"/>
                <a:gd name="connsiteX66" fmla="*/ 1514836 w 3059013"/>
                <a:gd name="connsiteY66" fmla="*/ 3968370 h 4402728"/>
                <a:gd name="connsiteX67" fmla="*/ 1532096 w 3059013"/>
                <a:gd name="connsiteY67" fmla="*/ 3983328 h 4402728"/>
                <a:gd name="connsiteX68" fmla="*/ 1518864 w 3059013"/>
                <a:gd name="connsiteY68" fmla="*/ 4182960 h 4402728"/>
                <a:gd name="connsiteX69" fmla="*/ 1518864 w 3059013"/>
                <a:gd name="connsiteY69" fmla="*/ 4182960 h 4402728"/>
                <a:gd name="connsiteX70" fmla="*/ 1501029 w 3059013"/>
                <a:gd name="connsiteY70" fmla="*/ 4183536 h 4402728"/>
                <a:gd name="connsiteX71" fmla="*/ 1483770 w 3059013"/>
                <a:gd name="connsiteY71" fmla="*/ 4200795 h 4402728"/>
                <a:gd name="connsiteX72" fmla="*/ 1483770 w 3059013"/>
                <a:gd name="connsiteY72" fmla="*/ 4385469 h 4402728"/>
                <a:gd name="connsiteX73" fmla="*/ 1501029 w 3059013"/>
                <a:gd name="connsiteY73" fmla="*/ 4402154 h 4402728"/>
                <a:gd name="connsiteX74" fmla="*/ 1751289 w 3059013"/>
                <a:gd name="connsiteY74" fmla="*/ 4402154 h 4402728"/>
                <a:gd name="connsiteX75" fmla="*/ 1769123 w 3059013"/>
                <a:gd name="connsiteY75" fmla="*/ 4382593 h 4402728"/>
                <a:gd name="connsiteX76" fmla="*/ 1769123 w 3059013"/>
                <a:gd name="connsiteY76" fmla="*/ 4219780 h 4402728"/>
                <a:gd name="connsiteX77" fmla="*/ 1734030 w 3059013"/>
                <a:gd name="connsiteY77" fmla="*/ 4182960 h 4402728"/>
                <a:gd name="connsiteX78" fmla="*/ 1733454 w 3059013"/>
                <a:gd name="connsiteY78" fmla="*/ 4182960 h 4402728"/>
                <a:gd name="connsiteX79" fmla="*/ 1733454 w 3059013"/>
                <a:gd name="connsiteY79" fmla="*/ 4182960 h 4402728"/>
                <a:gd name="connsiteX80" fmla="*/ 1712743 w 3059013"/>
                <a:gd name="connsiteY80" fmla="*/ 3914291 h 4402728"/>
                <a:gd name="connsiteX81" fmla="*/ 1729427 w 3059013"/>
                <a:gd name="connsiteY81" fmla="*/ 3882649 h 4402728"/>
                <a:gd name="connsiteX82" fmla="*/ 1801341 w 3059013"/>
                <a:gd name="connsiteY82" fmla="*/ 3833172 h 4402728"/>
                <a:gd name="connsiteX83" fmla="*/ 2114885 w 3059013"/>
                <a:gd name="connsiteY83" fmla="*/ 3181921 h 4402728"/>
                <a:gd name="connsiteX84" fmla="*/ 2117761 w 3059013"/>
                <a:gd name="connsiteY84" fmla="*/ 3130143 h 4402728"/>
                <a:gd name="connsiteX85" fmla="*/ 2153430 w 3059013"/>
                <a:gd name="connsiteY85" fmla="*/ 3179620 h 4402728"/>
                <a:gd name="connsiteX86" fmla="*/ 2153430 w 3059013"/>
                <a:gd name="connsiteY86" fmla="*/ 3179620 h 4402728"/>
                <a:gd name="connsiteX87" fmla="*/ 2170114 w 3059013"/>
                <a:gd name="connsiteY87" fmla="*/ 3205509 h 4402728"/>
                <a:gd name="connsiteX88" fmla="*/ 2170114 w 3059013"/>
                <a:gd name="connsiteY88" fmla="*/ 3205509 h 4402728"/>
                <a:gd name="connsiteX89" fmla="*/ 2196003 w 3059013"/>
                <a:gd name="connsiteY89" fmla="*/ 3251533 h 4402728"/>
                <a:gd name="connsiteX90" fmla="*/ 2267342 w 3059013"/>
                <a:gd name="connsiteY90" fmla="*/ 3455193 h 4402728"/>
                <a:gd name="connsiteX91" fmla="*/ 2309339 w 3059013"/>
                <a:gd name="connsiteY91" fmla="*/ 3398813 h 4402728"/>
                <a:gd name="connsiteX92" fmla="*/ 2464673 w 3059013"/>
                <a:gd name="connsiteY92" fmla="*/ 3420675 h 4402728"/>
                <a:gd name="connsiteX93" fmla="*/ 2485960 w 3059013"/>
                <a:gd name="connsiteY93" fmla="*/ 3316543 h 4402728"/>
                <a:gd name="connsiteX94" fmla="*/ 2365144 w 3059013"/>
                <a:gd name="connsiteY94" fmla="*/ 3082968 h 4402728"/>
                <a:gd name="connsiteX95" fmla="*/ 2363994 w 3059013"/>
                <a:gd name="connsiteY95" fmla="*/ 3082968 h 4402728"/>
                <a:gd name="connsiteX96" fmla="*/ 2343283 w 3059013"/>
                <a:gd name="connsiteY96" fmla="*/ 3055928 h 4402728"/>
                <a:gd name="connsiteX97" fmla="*/ 2334653 w 3059013"/>
                <a:gd name="connsiteY97" fmla="*/ 3044997 h 4402728"/>
                <a:gd name="connsiteX98" fmla="*/ 2150554 w 3059013"/>
                <a:gd name="connsiteY98" fmla="*/ 2835009 h 4402728"/>
                <a:gd name="connsiteX99" fmla="*/ 2246055 w 3059013"/>
                <a:gd name="connsiteY99" fmla="*/ 2760219 h 4402728"/>
                <a:gd name="connsiteX100" fmla="*/ 2316243 w 3059013"/>
                <a:gd name="connsiteY100" fmla="*/ 2709016 h 4402728"/>
                <a:gd name="connsiteX101" fmla="*/ 2655676 w 3059013"/>
                <a:gd name="connsiteY101" fmla="*/ 2973659 h 4402728"/>
                <a:gd name="connsiteX102" fmla="*/ 2724138 w 3059013"/>
                <a:gd name="connsiteY102" fmla="*/ 3033491 h 4402728"/>
                <a:gd name="connsiteX103" fmla="*/ 2832296 w 3059013"/>
                <a:gd name="connsiteY103" fmla="*/ 2891965 h 4402728"/>
                <a:gd name="connsiteX104" fmla="*/ 2964042 w 3059013"/>
                <a:gd name="connsiteY104" fmla="*/ 2718797 h 4402728"/>
                <a:gd name="connsiteX105" fmla="*/ 3004314 w 3059013"/>
                <a:gd name="connsiteY105" fmla="*/ 2642856 h 4402728"/>
                <a:gd name="connsiteX106" fmla="*/ 2948509 w 3059013"/>
                <a:gd name="connsiteY106" fmla="*/ 2633650 h 4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9013" h="4402728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261835-1F34-4C3D-A863-A035FFA44BDC}"/>
                </a:ext>
              </a:extLst>
            </p:cNvPr>
            <p:cNvSpPr/>
            <p:nvPr/>
          </p:nvSpPr>
          <p:spPr>
            <a:xfrm>
              <a:off x="5726362" y="2609156"/>
              <a:ext cx="916333" cy="366681"/>
            </a:xfrm>
            <a:custGeom>
              <a:avLst/>
              <a:gdLst>
                <a:gd name="connsiteX0" fmla="*/ 579912 w 916333"/>
                <a:gd name="connsiteY0" fmla="*/ 230879 h 366681"/>
                <a:gd name="connsiteX1" fmla="*/ 778394 w 916333"/>
                <a:gd name="connsiteY1" fmla="*/ 211318 h 366681"/>
                <a:gd name="connsiteX2" fmla="*/ 913592 w 916333"/>
                <a:gd name="connsiteY2" fmla="*/ 81873 h 366681"/>
                <a:gd name="connsiteX3" fmla="*/ 897483 w 916333"/>
                <a:gd name="connsiteY3" fmla="*/ 42177 h 366681"/>
                <a:gd name="connsiteX4" fmla="*/ 789325 w 916333"/>
                <a:gd name="connsiteY4" fmla="*/ 5357 h 366681"/>
                <a:gd name="connsiteX5" fmla="*/ 568982 w 916333"/>
                <a:gd name="connsiteY5" fmla="*/ 26644 h 366681"/>
                <a:gd name="connsiteX6" fmla="*/ 0 w 916333"/>
                <a:gd name="connsiteY6" fmla="*/ 247563 h 366681"/>
                <a:gd name="connsiteX7" fmla="*/ 132321 w 916333"/>
                <a:gd name="connsiteY7" fmla="*/ 365501 h 366681"/>
                <a:gd name="connsiteX8" fmla="*/ 579912 w 916333"/>
                <a:gd name="connsiteY8" fmla="*/ 230879 h 36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333" h="366681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425611-D8E7-413B-BD4A-DF2E161C2368}"/>
                </a:ext>
              </a:extLst>
            </p:cNvPr>
            <p:cNvSpPr/>
            <p:nvPr/>
          </p:nvSpPr>
          <p:spPr>
            <a:xfrm>
              <a:off x="4194447" y="2602828"/>
              <a:ext cx="771988" cy="310803"/>
            </a:xfrm>
            <a:custGeom>
              <a:avLst/>
              <a:gdLst>
                <a:gd name="connsiteX0" fmla="*/ 336421 w 771988"/>
                <a:gd name="connsiteY0" fmla="*/ 230879 h 310803"/>
                <a:gd name="connsiteX1" fmla="*/ 137940 w 771988"/>
                <a:gd name="connsiteY1" fmla="*/ 211318 h 310803"/>
                <a:gd name="connsiteX2" fmla="*/ 2742 w 771988"/>
                <a:gd name="connsiteY2" fmla="*/ 81873 h 310803"/>
                <a:gd name="connsiteX3" fmla="*/ 18850 w 771988"/>
                <a:gd name="connsiteY3" fmla="*/ 42177 h 310803"/>
                <a:gd name="connsiteX4" fmla="*/ 127009 w 771988"/>
                <a:gd name="connsiteY4" fmla="*/ 5357 h 310803"/>
                <a:gd name="connsiteX5" fmla="*/ 347352 w 771988"/>
                <a:gd name="connsiteY5" fmla="*/ 26644 h 310803"/>
                <a:gd name="connsiteX6" fmla="*/ 771931 w 771988"/>
                <a:gd name="connsiteY6" fmla="*/ 168170 h 310803"/>
                <a:gd name="connsiteX7" fmla="*/ 645938 w 771988"/>
                <a:gd name="connsiteY7" fmla="*/ 309121 h 310803"/>
                <a:gd name="connsiteX8" fmla="*/ 336421 w 771988"/>
                <a:gd name="connsiteY8" fmla="*/ 230879 h 31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988" h="310803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C88B97-9B35-4014-8E3C-CC55DC055375}"/>
                </a:ext>
              </a:extLst>
            </p:cNvPr>
            <p:cNvSpPr/>
            <p:nvPr/>
          </p:nvSpPr>
          <p:spPr>
            <a:xfrm>
              <a:off x="4418967" y="4736256"/>
              <a:ext cx="2488837" cy="761070"/>
            </a:xfrm>
            <a:custGeom>
              <a:avLst/>
              <a:gdLst>
                <a:gd name="connsiteX0" fmla="*/ 34234 w 2488837"/>
                <a:gd name="connsiteY0" fmla="*/ 98953 h 761070"/>
                <a:gd name="connsiteX1" fmla="*/ 843695 w 2488837"/>
                <a:gd name="connsiteY1" fmla="*/ 266368 h 761070"/>
                <a:gd name="connsiteX2" fmla="*/ 1283807 w 2488837"/>
                <a:gd name="connsiteY2" fmla="*/ 216892 h 761070"/>
                <a:gd name="connsiteX3" fmla="*/ 1694579 w 2488837"/>
                <a:gd name="connsiteY3" fmla="*/ 83995 h 761070"/>
                <a:gd name="connsiteX4" fmla="*/ 1814243 w 2488837"/>
                <a:gd name="connsiteY4" fmla="*/ 1726 h 761070"/>
                <a:gd name="connsiteX5" fmla="*/ 1819996 w 2488837"/>
                <a:gd name="connsiteY5" fmla="*/ 0 h 761070"/>
                <a:gd name="connsiteX6" fmla="*/ 2257232 w 2488837"/>
                <a:gd name="connsiteY6" fmla="*/ 263492 h 761070"/>
                <a:gd name="connsiteX7" fmla="*/ 2363088 w 2488837"/>
                <a:gd name="connsiteY7" fmla="*/ 338857 h 761070"/>
                <a:gd name="connsiteX8" fmla="*/ 2427523 w 2488837"/>
                <a:gd name="connsiteY8" fmla="*/ 356692 h 761070"/>
                <a:gd name="connsiteX9" fmla="*/ 2486205 w 2488837"/>
                <a:gd name="connsiteY9" fmla="*/ 365322 h 761070"/>
                <a:gd name="connsiteX10" fmla="*/ 2445933 w 2488837"/>
                <a:gd name="connsiteY10" fmla="*/ 441263 h 761070"/>
                <a:gd name="connsiteX11" fmla="*/ 2314187 w 2488837"/>
                <a:gd name="connsiteY11" fmla="*/ 614431 h 761070"/>
                <a:gd name="connsiteX12" fmla="*/ 2206029 w 2488837"/>
                <a:gd name="connsiteY12" fmla="*/ 755957 h 761070"/>
                <a:gd name="connsiteX13" fmla="*/ 2137567 w 2488837"/>
                <a:gd name="connsiteY13" fmla="*/ 696125 h 761070"/>
                <a:gd name="connsiteX14" fmla="*/ 1798134 w 2488837"/>
                <a:gd name="connsiteY14" fmla="*/ 431482 h 761070"/>
                <a:gd name="connsiteX15" fmla="*/ 1727946 w 2488837"/>
                <a:gd name="connsiteY15" fmla="*/ 482685 h 761070"/>
                <a:gd name="connsiteX16" fmla="*/ 995002 w 2488837"/>
                <a:gd name="connsiteY16" fmla="*/ 713960 h 761070"/>
                <a:gd name="connsiteX17" fmla="*/ 745317 w 2488837"/>
                <a:gd name="connsiteY17" fmla="*/ 706481 h 761070"/>
                <a:gd name="connsiteX18" fmla="*/ 488729 w 2488837"/>
                <a:gd name="connsiteY18" fmla="*/ 675414 h 761070"/>
                <a:gd name="connsiteX19" fmla="*/ 256304 w 2488837"/>
                <a:gd name="connsiteY19" fmla="*/ 616157 h 761070"/>
                <a:gd name="connsiteX20" fmla="*/ 291 w 2488837"/>
                <a:gd name="connsiteY20" fmla="*/ 251411 h 761070"/>
                <a:gd name="connsiteX21" fmla="*/ 34234 w 2488837"/>
                <a:gd name="connsiteY21" fmla="*/ 98953 h 76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8837" h="761070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9D536E-5538-4219-9B55-F86CA92A32E7}"/>
                </a:ext>
              </a:extLst>
            </p:cNvPr>
            <p:cNvSpPr/>
            <p:nvPr/>
          </p:nvSpPr>
          <p:spPr>
            <a:xfrm>
              <a:off x="4649440" y="2002131"/>
              <a:ext cx="1991455" cy="1098079"/>
            </a:xfrm>
            <a:custGeom>
              <a:avLst/>
              <a:gdLst>
                <a:gd name="connsiteX0" fmla="*/ 190370 w 1991455"/>
                <a:gd name="connsiteY0" fmla="*/ 316673 h 1098079"/>
                <a:gd name="connsiteX1" fmla="*/ 448109 w 1991455"/>
                <a:gd name="connsiteY1" fmla="*/ 121068 h 1098079"/>
                <a:gd name="connsiteX2" fmla="*/ 908356 w 1991455"/>
                <a:gd name="connsiteY2" fmla="*/ 253 h 1098079"/>
                <a:gd name="connsiteX3" fmla="*/ 1278281 w 1991455"/>
                <a:gd name="connsiteY3" fmla="*/ 180325 h 1098079"/>
                <a:gd name="connsiteX4" fmla="*/ 1526239 w 1991455"/>
                <a:gd name="connsiteY4" fmla="*/ 569234 h 1098079"/>
                <a:gd name="connsiteX5" fmla="*/ 1646479 w 1991455"/>
                <a:gd name="connsiteY5" fmla="*/ 794756 h 1098079"/>
                <a:gd name="connsiteX6" fmla="*/ 1976707 w 1991455"/>
                <a:gd name="connsiteY6" fmla="*/ 1001867 h 1098079"/>
                <a:gd name="connsiteX7" fmla="*/ 1989364 w 1991455"/>
                <a:gd name="connsiteY7" fmla="*/ 1050769 h 1098079"/>
                <a:gd name="connsiteX8" fmla="*/ 1934134 w 1991455"/>
                <a:gd name="connsiteY8" fmla="*/ 1086438 h 1098079"/>
                <a:gd name="connsiteX9" fmla="*/ 1820222 w 1991455"/>
                <a:gd name="connsiteY9" fmla="*/ 1097944 h 1098079"/>
                <a:gd name="connsiteX10" fmla="*/ 1491145 w 1991455"/>
                <a:gd name="connsiteY10" fmla="*/ 1014524 h 1098079"/>
                <a:gd name="connsiteX11" fmla="*/ 1484242 w 1991455"/>
                <a:gd name="connsiteY11" fmla="*/ 1000141 h 1098079"/>
                <a:gd name="connsiteX12" fmla="*/ 1350770 w 1991455"/>
                <a:gd name="connsiteY12" fmla="*/ 691200 h 1098079"/>
                <a:gd name="connsiteX13" fmla="*/ 977394 w 1991455"/>
                <a:gd name="connsiteY13" fmla="*/ 522059 h 1098079"/>
                <a:gd name="connsiteX14" fmla="*/ 419918 w 1991455"/>
                <a:gd name="connsiteY14" fmla="*/ 495594 h 1098079"/>
                <a:gd name="connsiteX15" fmla="*/ 176562 w 1991455"/>
                <a:gd name="connsiteY15" fmla="*/ 581316 h 1098079"/>
                <a:gd name="connsiteX16" fmla="*/ 64377 w 1991455"/>
                <a:gd name="connsiteY16" fmla="*/ 645750 h 1098079"/>
                <a:gd name="connsiteX17" fmla="*/ 10873 w 1991455"/>
                <a:gd name="connsiteY17" fmla="*/ 675091 h 1098079"/>
                <a:gd name="connsiteX18" fmla="*/ 1093 w 1991455"/>
                <a:gd name="connsiteY18" fmla="*/ 639422 h 1098079"/>
                <a:gd name="connsiteX19" fmla="*/ 65528 w 1991455"/>
                <a:gd name="connsiteY19" fmla="*/ 462802 h 1098079"/>
                <a:gd name="connsiteX20" fmla="*/ 190370 w 1991455"/>
                <a:gd name="connsiteY20" fmla="*/ 316673 h 109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1455" h="1098079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A37BD9-FA0E-4DD1-9E2C-43B0D9B38850}"/>
                </a:ext>
              </a:extLst>
            </p:cNvPr>
            <p:cNvSpPr/>
            <p:nvPr/>
          </p:nvSpPr>
          <p:spPr>
            <a:xfrm>
              <a:off x="4943941" y="6641108"/>
              <a:ext cx="287079" cy="219768"/>
            </a:xfrm>
            <a:custGeom>
              <a:avLst/>
              <a:gdLst>
                <a:gd name="connsiteX0" fmla="*/ 36820 w 287079"/>
                <a:gd name="connsiteY0" fmla="*/ 0 h 219768"/>
                <a:gd name="connsiteX1" fmla="*/ 247958 w 287079"/>
                <a:gd name="connsiteY1" fmla="*/ 0 h 219768"/>
                <a:gd name="connsiteX2" fmla="*/ 286504 w 287079"/>
                <a:gd name="connsiteY2" fmla="*/ 41422 h 219768"/>
                <a:gd name="connsiteX3" fmla="*/ 287080 w 287079"/>
                <a:gd name="connsiteY3" fmla="*/ 201934 h 219768"/>
                <a:gd name="connsiteX4" fmla="*/ 269245 w 287079"/>
                <a:gd name="connsiteY4" fmla="*/ 219768 h 219768"/>
                <a:gd name="connsiteX5" fmla="*/ 17835 w 287079"/>
                <a:gd name="connsiteY5" fmla="*/ 219768 h 219768"/>
                <a:gd name="connsiteX6" fmla="*/ 0 w 287079"/>
                <a:gd name="connsiteY6" fmla="*/ 201934 h 219768"/>
                <a:gd name="connsiteX7" fmla="*/ 575 w 287079"/>
                <a:gd name="connsiteY7" fmla="*/ 27615 h 219768"/>
                <a:gd name="connsiteX8" fmla="*/ 27615 w 287079"/>
                <a:gd name="connsiteY8" fmla="*/ 1151 h 219768"/>
                <a:gd name="connsiteX9" fmla="*/ 36820 w 287079"/>
                <a:gd name="connsiteY9" fmla="*/ 0 h 2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9" h="219768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7F2DA5-B4D0-4244-B2C9-07C19A15FA16}"/>
                </a:ext>
              </a:extLst>
            </p:cNvPr>
            <p:cNvSpPr/>
            <p:nvPr/>
          </p:nvSpPr>
          <p:spPr>
            <a:xfrm>
              <a:off x="5382902" y="6641108"/>
              <a:ext cx="285353" cy="219193"/>
            </a:xfrm>
            <a:custGeom>
              <a:avLst/>
              <a:gdLst>
                <a:gd name="connsiteX0" fmla="*/ 35094 w 285353"/>
                <a:gd name="connsiteY0" fmla="*/ 0 h 219193"/>
                <a:gd name="connsiteX1" fmla="*/ 250260 w 285353"/>
                <a:gd name="connsiteY1" fmla="*/ 0 h 219193"/>
                <a:gd name="connsiteX2" fmla="*/ 285354 w 285353"/>
                <a:gd name="connsiteY2" fmla="*/ 36820 h 219193"/>
                <a:gd name="connsiteX3" fmla="*/ 285354 w 285353"/>
                <a:gd name="connsiteY3" fmla="*/ 199633 h 219193"/>
                <a:gd name="connsiteX4" fmla="*/ 267519 w 285353"/>
                <a:gd name="connsiteY4" fmla="*/ 219193 h 219193"/>
                <a:gd name="connsiteX5" fmla="*/ 17259 w 285353"/>
                <a:gd name="connsiteY5" fmla="*/ 219193 h 219193"/>
                <a:gd name="connsiteX6" fmla="*/ 0 w 285353"/>
                <a:gd name="connsiteY6" fmla="*/ 202509 h 219193"/>
                <a:gd name="connsiteX7" fmla="*/ 0 w 285353"/>
                <a:gd name="connsiteY7" fmla="*/ 17835 h 219193"/>
                <a:gd name="connsiteX8" fmla="*/ 17259 w 285353"/>
                <a:gd name="connsiteY8" fmla="*/ 576 h 219193"/>
                <a:gd name="connsiteX9" fmla="*/ 35094 w 285353"/>
                <a:gd name="connsiteY9" fmla="*/ 0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353" h="21919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9CC430F-E2D2-4527-84E4-5E173DA365F1}"/>
                </a:ext>
              </a:extLst>
            </p:cNvPr>
            <p:cNvSpPr/>
            <p:nvPr/>
          </p:nvSpPr>
          <p:spPr>
            <a:xfrm>
              <a:off x="4746419" y="3961207"/>
              <a:ext cx="968972" cy="680357"/>
            </a:xfrm>
            <a:custGeom>
              <a:avLst/>
              <a:gdLst>
                <a:gd name="connsiteX0" fmla="*/ 109499 w 968972"/>
                <a:gd name="connsiteY0" fmla="*/ 554706 h 680357"/>
                <a:gd name="connsiteX1" fmla="*/ 31257 w 968972"/>
                <a:gd name="connsiteY1" fmla="*/ 455177 h 680357"/>
                <a:gd name="connsiteX2" fmla="*/ 61174 w 968972"/>
                <a:gd name="connsiteY2" fmla="*/ 172124 h 680357"/>
                <a:gd name="connsiteX3" fmla="*/ 353431 w 968972"/>
                <a:gd name="connsiteY3" fmla="*/ 13339 h 680357"/>
                <a:gd name="connsiteX4" fmla="*/ 704945 w 968972"/>
                <a:gd name="connsiteY4" fmla="*/ 37502 h 680357"/>
                <a:gd name="connsiteX5" fmla="*/ 929316 w 968972"/>
                <a:gd name="connsiteY5" fmla="*/ 202041 h 680357"/>
                <a:gd name="connsiteX6" fmla="*/ 718177 w 968972"/>
                <a:gd name="connsiteY6" fmla="*/ 635824 h 680357"/>
                <a:gd name="connsiteX7" fmla="*/ 109499 w 968972"/>
                <a:gd name="connsiteY7" fmla="*/ 554706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8972" h="680357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BA5C29-9801-43E3-8954-FA976B5A9212}"/>
                </a:ext>
              </a:extLst>
            </p:cNvPr>
            <p:cNvSpPr/>
            <p:nvPr/>
          </p:nvSpPr>
          <p:spPr>
            <a:xfrm>
              <a:off x="5049872" y="4752182"/>
              <a:ext cx="367219" cy="87055"/>
            </a:xfrm>
            <a:custGeom>
              <a:avLst/>
              <a:gdLst>
                <a:gd name="connsiteX0" fmla="*/ 176546 w 367219"/>
                <a:gd name="connsiteY0" fmla="*/ 87055 h 87055"/>
                <a:gd name="connsiteX1" fmla="*/ 10857 w 367219"/>
                <a:gd name="connsiteY1" fmla="*/ 20894 h 87055"/>
                <a:gd name="connsiteX2" fmla="*/ 2227 w 367219"/>
                <a:gd name="connsiteY2" fmla="*/ 4210 h 87055"/>
                <a:gd name="connsiteX3" fmla="*/ 21788 w 367219"/>
                <a:gd name="connsiteY3" fmla="*/ 9388 h 87055"/>
                <a:gd name="connsiteX4" fmla="*/ 144329 w 367219"/>
                <a:gd name="connsiteY4" fmla="*/ 68070 h 87055"/>
                <a:gd name="connsiteX5" fmla="*/ 344537 w 367219"/>
                <a:gd name="connsiteY5" fmla="*/ 9388 h 87055"/>
                <a:gd name="connsiteX6" fmla="*/ 364097 w 367219"/>
                <a:gd name="connsiteY6" fmla="*/ 5361 h 87055"/>
                <a:gd name="connsiteX7" fmla="*/ 356618 w 367219"/>
                <a:gd name="connsiteY7" fmla="*/ 21470 h 87055"/>
                <a:gd name="connsiteX8" fmla="*/ 176546 w 367219"/>
                <a:gd name="connsiteY8" fmla="*/ 87055 h 8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19" h="87055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BD3E4B-3D79-4C7F-BFD4-731B46AC1BE7}"/>
                </a:ext>
              </a:extLst>
            </p:cNvPr>
            <p:cNvSpPr/>
            <p:nvPr/>
          </p:nvSpPr>
          <p:spPr>
            <a:xfrm>
              <a:off x="4914365" y="4012189"/>
              <a:ext cx="383695" cy="253922"/>
            </a:xfrm>
            <a:custGeom>
              <a:avLst/>
              <a:gdLst>
                <a:gd name="connsiteX0" fmla="*/ 220003 w 383695"/>
                <a:gd name="connsiteY0" fmla="*/ 328 h 253922"/>
                <a:gd name="connsiteX1" fmla="*/ 336215 w 383695"/>
                <a:gd name="connsiteY1" fmla="*/ 30819 h 253922"/>
                <a:gd name="connsiteX2" fmla="*/ 354050 w 383695"/>
                <a:gd name="connsiteY2" fmla="*/ 179825 h 253922"/>
                <a:gd name="connsiteX3" fmla="*/ 207346 w 383695"/>
                <a:gd name="connsiteY3" fmla="*/ 250588 h 253922"/>
                <a:gd name="connsiteX4" fmla="*/ 54314 w 383695"/>
                <a:gd name="connsiteY4" fmla="*/ 224699 h 253922"/>
                <a:gd name="connsiteX5" fmla="*/ 46259 w 383695"/>
                <a:gd name="connsiteY5" fmla="*/ 56708 h 253922"/>
                <a:gd name="connsiteX6" fmla="*/ 220003 w 383695"/>
                <a:gd name="connsiteY6" fmla="*/ 328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95" h="253922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298CA3-D300-4E02-9640-DC9989627B8D}"/>
                </a:ext>
              </a:extLst>
            </p:cNvPr>
            <p:cNvSpPr/>
            <p:nvPr/>
          </p:nvSpPr>
          <p:spPr>
            <a:xfrm>
              <a:off x="6067521" y="5538028"/>
              <a:ext cx="321193" cy="375563"/>
            </a:xfrm>
            <a:custGeom>
              <a:avLst/>
              <a:gdLst>
                <a:gd name="connsiteX0" fmla="*/ 197331 w 321193"/>
                <a:gd name="connsiteY0" fmla="*/ 3087 h 375563"/>
                <a:gd name="connsiteX1" fmla="*/ 318146 w 321193"/>
                <a:gd name="connsiteY1" fmla="*/ 236663 h 375563"/>
                <a:gd name="connsiteX2" fmla="*/ 296860 w 321193"/>
                <a:gd name="connsiteY2" fmla="*/ 340794 h 375563"/>
                <a:gd name="connsiteX3" fmla="*/ 141526 w 321193"/>
                <a:gd name="connsiteY3" fmla="*/ 318932 h 375563"/>
                <a:gd name="connsiteX4" fmla="*/ 99529 w 321193"/>
                <a:gd name="connsiteY4" fmla="*/ 375312 h 375563"/>
                <a:gd name="connsiteX5" fmla="*/ 28190 w 321193"/>
                <a:gd name="connsiteY5" fmla="*/ 171653 h 375563"/>
                <a:gd name="connsiteX6" fmla="*/ 0 w 321193"/>
                <a:gd name="connsiteY6" fmla="*/ 122176 h 375563"/>
                <a:gd name="connsiteX7" fmla="*/ 197331 w 321193"/>
                <a:gd name="connsiteY7" fmla="*/ 3087 h 3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93" h="37556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C6E4FB-8783-4B4B-91A7-9E2A27411FAF}"/>
                </a:ext>
              </a:extLst>
            </p:cNvPr>
            <p:cNvSpPr/>
            <p:nvPr/>
          </p:nvSpPr>
          <p:spPr>
            <a:xfrm>
              <a:off x="3932326" y="4887430"/>
              <a:ext cx="363032" cy="373960"/>
            </a:xfrm>
            <a:custGeom>
              <a:avLst/>
              <a:gdLst>
                <a:gd name="connsiteX0" fmla="*/ 226892 w 363032"/>
                <a:gd name="connsiteY0" fmla="*/ 368331 h 373960"/>
                <a:gd name="connsiteX1" fmla="*/ 27835 w 363032"/>
                <a:gd name="connsiteY1" fmla="*/ 197464 h 373960"/>
                <a:gd name="connsiteX2" fmla="*/ 22657 w 363032"/>
                <a:gd name="connsiteY2" fmla="*/ 51911 h 373960"/>
                <a:gd name="connsiteX3" fmla="*/ 204455 w 363032"/>
                <a:gd name="connsiteY3" fmla="*/ 82402 h 373960"/>
                <a:gd name="connsiteX4" fmla="*/ 224015 w 363032"/>
                <a:gd name="connsiteY4" fmla="*/ 4160 h 373960"/>
                <a:gd name="connsiteX5" fmla="*/ 282122 w 363032"/>
                <a:gd name="connsiteY5" fmla="*/ 30049 h 373960"/>
                <a:gd name="connsiteX6" fmla="*/ 325845 w 363032"/>
                <a:gd name="connsiteY6" fmla="*/ 127852 h 373960"/>
                <a:gd name="connsiteX7" fmla="*/ 356337 w 363032"/>
                <a:gd name="connsiteY7" fmla="*/ 233133 h 373960"/>
                <a:gd name="connsiteX8" fmla="*/ 226892 w 363032"/>
                <a:gd name="connsiteY8" fmla="*/ 368331 h 37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2" h="373960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DAB6D0-C55F-499A-BCA0-BC1E85D48FE5}"/>
                </a:ext>
              </a:extLst>
            </p:cNvPr>
            <p:cNvSpPr/>
            <p:nvPr/>
          </p:nvSpPr>
          <p:spPr>
            <a:xfrm>
              <a:off x="6053138" y="5513964"/>
              <a:ext cx="212289" cy="149691"/>
            </a:xfrm>
            <a:custGeom>
              <a:avLst/>
              <a:gdLst>
                <a:gd name="connsiteX0" fmla="*/ 190428 w 212289"/>
                <a:gd name="connsiteY0" fmla="*/ 111 h 149691"/>
                <a:gd name="connsiteX1" fmla="*/ 212289 w 212289"/>
                <a:gd name="connsiteY1" fmla="*/ 29452 h 149691"/>
                <a:gd name="connsiteX2" fmla="*/ 16684 w 212289"/>
                <a:gd name="connsiteY2" fmla="*/ 149692 h 149691"/>
                <a:gd name="connsiteX3" fmla="*/ 0 w 212289"/>
                <a:gd name="connsiteY3" fmla="*/ 123803 h 149691"/>
                <a:gd name="connsiteX4" fmla="*/ 190428 w 212289"/>
                <a:gd name="connsiteY4" fmla="*/ 111 h 14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89" h="149691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81678B-D461-46DC-B481-D94051FB0370}"/>
                </a:ext>
              </a:extLst>
            </p:cNvPr>
            <p:cNvSpPr/>
            <p:nvPr/>
          </p:nvSpPr>
          <p:spPr>
            <a:xfrm>
              <a:off x="4162670" y="5070511"/>
              <a:ext cx="147314" cy="205960"/>
            </a:xfrm>
            <a:custGeom>
              <a:avLst/>
              <a:gdLst>
                <a:gd name="connsiteX0" fmla="*/ 0 w 147314"/>
                <a:gd name="connsiteY0" fmla="*/ 189277 h 205960"/>
                <a:gd name="connsiteX1" fmla="*/ 127719 w 147314"/>
                <a:gd name="connsiteY1" fmla="*/ 0 h 205960"/>
                <a:gd name="connsiteX2" fmla="*/ 143827 w 147314"/>
                <a:gd name="connsiteY2" fmla="*/ 11506 h 205960"/>
                <a:gd name="connsiteX3" fmla="*/ 109309 w 147314"/>
                <a:gd name="connsiteY3" fmla="*/ 131171 h 205960"/>
                <a:gd name="connsiteX4" fmla="*/ 24163 w 147314"/>
                <a:gd name="connsiteY4" fmla="*/ 205961 h 205960"/>
                <a:gd name="connsiteX5" fmla="*/ 0 w 147314"/>
                <a:gd name="connsiteY5" fmla="*/ 189277 h 20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4" h="205960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F9B43-7BF9-42DC-AD3C-66715BE6DACB}"/>
                </a:ext>
              </a:extLst>
            </p:cNvPr>
            <p:cNvSpPr/>
            <p:nvPr/>
          </p:nvSpPr>
          <p:spPr>
            <a:xfrm>
              <a:off x="4706943" y="5397863"/>
              <a:ext cx="1146023" cy="899072"/>
            </a:xfrm>
            <a:custGeom>
              <a:avLst/>
              <a:gdLst>
                <a:gd name="connsiteX0" fmla="*/ 1032075 w 1146023"/>
                <a:gd name="connsiteY0" fmla="*/ 17259 h 899072"/>
                <a:gd name="connsiteX1" fmla="*/ 1114920 w 1146023"/>
                <a:gd name="connsiteY1" fmla="*/ 169716 h 899072"/>
                <a:gd name="connsiteX2" fmla="*/ 1144836 w 1146023"/>
                <a:gd name="connsiteY2" fmla="*/ 383156 h 899072"/>
                <a:gd name="connsiteX3" fmla="*/ 1041856 w 1146023"/>
                <a:gd name="connsiteY3" fmla="*/ 665058 h 899072"/>
                <a:gd name="connsiteX4" fmla="*/ 740393 w 1146023"/>
                <a:gd name="connsiteY4" fmla="*/ 875046 h 899072"/>
                <a:gd name="connsiteX5" fmla="*/ 533282 w 1146023"/>
                <a:gd name="connsiteY5" fmla="*/ 897484 h 899072"/>
                <a:gd name="connsiteX6" fmla="*/ 189822 w 1146023"/>
                <a:gd name="connsiteY6" fmla="*/ 756533 h 899072"/>
                <a:gd name="connsiteX7" fmla="*/ 20106 w 1146023"/>
                <a:gd name="connsiteY7" fmla="*/ 490164 h 899072"/>
                <a:gd name="connsiteX8" fmla="*/ 42543 w 1146023"/>
                <a:gd name="connsiteY8" fmla="*/ 142102 h 899072"/>
                <a:gd name="connsiteX9" fmla="*/ 131140 w 1146023"/>
                <a:gd name="connsiteY9" fmla="*/ 0 h 899072"/>
                <a:gd name="connsiteX10" fmla="*/ 297405 w 1146023"/>
                <a:gd name="connsiteY10" fmla="*/ 18985 h 899072"/>
                <a:gd name="connsiteX11" fmla="*/ 452163 w 1146023"/>
                <a:gd name="connsiteY11" fmla="*/ 28765 h 899072"/>
                <a:gd name="connsiteX12" fmla="*/ 712779 w 1146023"/>
                <a:gd name="connsiteY12" fmla="*/ 47175 h 899072"/>
                <a:gd name="connsiteX13" fmla="*/ 1032075 w 1146023"/>
                <a:gd name="connsiteY13" fmla="*/ 17259 h 8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023" h="899072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D89E5-A6E7-4250-9AC6-FCDE240C8A5A}"/>
                </a:ext>
              </a:extLst>
            </p:cNvPr>
            <p:cNvSpPr/>
            <p:nvPr/>
          </p:nvSpPr>
          <p:spPr>
            <a:xfrm>
              <a:off x="4905395" y="3402688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8C9405-39EA-41BC-B1A2-B1ACEED1DD06}"/>
                </a:ext>
              </a:extLst>
            </p:cNvPr>
            <p:cNvSpPr/>
            <p:nvPr/>
          </p:nvSpPr>
          <p:spPr>
            <a:xfrm>
              <a:off x="4983637" y="3481505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7FA17D-7E21-40F6-8AF4-D3D202B730A0}"/>
                </a:ext>
              </a:extLst>
            </p:cNvPr>
            <p:cNvSpPr/>
            <p:nvPr/>
          </p:nvSpPr>
          <p:spPr>
            <a:xfrm>
              <a:off x="5415119" y="3400387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E9A8EF-5B0F-42C8-AFDA-EE1FD9148777}"/>
                </a:ext>
              </a:extLst>
            </p:cNvPr>
            <p:cNvSpPr/>
            <p:nvPr/>
          </p:nvSpPr>
          <p:spPr>
            <a:xfrm>
              <a:off x="5493362" y="3479204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ECAF19-3DCC-41E9-9A52-4A6301A12952}"/>
                </a:ext>
              </a:extLst>
            </p:cNvPr>
            <p:cNvSpPr/>
            <p:nvPr/>
          </p:nvSpPr>
          <p:spPr>
            <a:xfrm>
              <a:off x="4610836" y="2392120"/>
              <a:ext cx="1527447" cy="739346"/>
            </a:xfrm>
            <a:custGeom>
              <a:avLst/>
              <a:gdLst>
                <a:gd name="connsiteX0" fmla="*/ 1527448 w 1527447"/>
                <a:gd name="connsiteY0" fmla="*/ 536512 h 739346"/>
                <a:gd name="connsiteX1" fmla="*/ 1364635 w 1527447"/>
                <a:gd name="connsiteY1" fmla="*/ 698749 h 739346"/>
                <a:gd name="connsiteX2" fmla="*/ 686920 w 1527447"/>
                <a:gd name="connsiteY2" fmla="*/ 247706 h 739346"/>
                <a:gd name="connsiteX3" fmla="*/ 102980 w 1527447"/>
                <a:gd name="connsiteY3" fmla="*/ 640643 h 739346"/>
                <a:gd name="connsiteX4" fmla="*/ 0 w 1527447"/>
                <a:gd name="connsiteY4" fmla="*/ 430080 h 739346"/>
                <a:gd name="connsiteX5" fmla="*/ 747327 w 1527447"/>
                <a:gd name="connsiteY5" fmla="*/ 1474 h 739346"/>
                <a:gd name="connsiteX6" fmla="*/ 1527448 w 1527447"/>
                <a:gd name="connsiteY6" fmla="*/ 536512 h 73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447" h="739346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42154D-4949-46D3-8CE4-5987E006D842}"/>
                </a:ext>
              </a:extLst>
            </p:cNvPr>
            <p:cNvSpPr/>
            <p:nvPr/>
          </p:nvSpPr>
          <p:spPr>
            <a:xfrm>
              <a:off x="6632475" y="2850390"/>
              <a:ext cx="375101" cy="375102"/>
            </a:xfrm>
            <a:custGeom>
              <a:avLst/>
              <a:gdLst>
                <a:gd name="connsiteX0" fmla="*/ 375102 w 375101"/>
                <a:gd name="connsiteY0" fmla="*/ 187551 h 375102"/>
                <a:gd name="connsiteX1" fmla="*/ 187551 w 375101"/>
                <a:gd name="connsiteY1" fmla="*/ 375102 h 375102"/>
                <a:gd name="connsiteX2" fmla="*/ 0 w 375101"/>
                <a:gd name="connsiteY2" fmla="*/ 187551 h 375102"/>
                <a:gd name="connsiteX3" fmla="*/ 187551 w 375101"/>
                <a:gd name="connsiteY3" fmla="*/ 0 h 375102"/>
                <a:gd name="connsiteX4" fmla="*/ 375102 w 375101"/>
                <a:gd name="connsiteY4" fmla="*/ 187551 h 3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01" h="375102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32DD2C-9FB5-4067-9D9E-4A209CC12875}"/>
              </a:ext>
            </a:extLst>
          </p:cNvPr>
          <p:cNvGrpSpPr/>
          <p:nvPr/>
        </p:nvGrpSpPr>
        <p:grpSpPr>
          <a:xfrm flipH="1">
            <a:off x="7764465" y="880087"/>
            <a:ext cx="4139966" cy="5785238"/>
            <a:chOff x="336696" y="132205"/>
            <a:chExt cx="4631885" cy="6472651"/>
          </a:xfrm>
        </p:grpSpPr>
        <p:sp>
          <p:nvSpPr>
            <p:cNvPr id="43" name="Graphic 47">
              <a:extLst>
                <a:ext uri="{FF2B5EF4-FFF2-40B4-BE49-F238E27FC236}">
                  <a16:creationId xmlns:a16="http://schemas.microsoft.com/office/drawing/2014/main" id="{5351C7DE-7C60-44F9-BE98-D5A1E4F8C924}"/>
                </a:ext>
              </a:extLst>
            </p:cNvPr>
            <p:cNvSpPr/>
            <p:nvPr/>
          </p:nvSpPr>
          <p:spPr>
            <a:xfrm>
              <a:off x="411027" y="132205"/>
              <a:ext cx="3492693" cy="609929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622761"/>
                <a:gd name="connsiteX1" fmla="*/ 876222 w 2063611"/>
                <a:gd name="connsiteY1" fmla="*/ 98107 h 3622761"/>
                <a:gd name="connsiteX2" fmla="*/ 901940 w 2063611"/>
                <a:gd name="connsiteY2" fmla="*/ 231457 h 3622761"/>
                <a:gd name="connsiteX3" fmla="*/ 826692 w 2063611"/>
                <a:gd name="connsiteY3" fmla="*/ 186690 h 3622761"/>
                <a:gd name="connsiteX4" fmla="*/ 810500 w 2063611"/>
                <a:gd name="connsiteY4" fmla="*/ 294322 h 3622761"/>
                <a:gd name="connsiteX5" fmla="*/ 802880 w 2063611"/>
                <a:gd name="connsiteY5" fmla="*/ 320992 h 3622761"/>
                <a:gd name="connsiteX6" fmla="*/ 677150 w 2063611"/>
                <a:gd name="connsiteY6" fmla="*/ 374332 h 3622761"/>
                <a:gd name="connsiteX7" fmla="*/ 696200 w 2063611"/>
                <a:gd name="connsiteY7" fmla="*/ 443865 h 3622761"/>
                <a:gd name="connsiteX8" fmla="*/ 707630 w 2063611"/>
                <a:gd name="connsiteY8" fmla="*/ 532447 h 3622761"/>
                <a:gd name="connsiteX9" fmla="*/ 820977 w 2063611"/>
                <a:gd name="connsiteY9" fmla="*/ 566737 h 3622761"/>
                <a:gd name="connsiteX10" fmla="*/ 940040 w 2063611"/>
                <a:gd name="connsiteY10" fmla="*/ 570547 h 3622761"/>
                <a:gd name="connsiteX11" fmla="*/ 724775 w 2063611"/>
                <a:gd name="connsiteY11" fmla="*/ 611505 h 3622761"/>
                <a:gd name="connsiteX12" fmla="*/ 523797 w 2063611"/>
                <a:gd name="connsiteY12" fmla="*/ 594360 h 3622761"/>
                <a:gd name="connsiteX13" fmla="*/ 590472 w 2063611"/>
                <a:gd name="connsiteY13" fmla="*/ 641985 h 3622761"/>
                <a:gd name="connsiteX14" fmla="*/ 621905 w 2063611"/>
                <a:gd name="connsiteY14" fmla="*/ 681037 h 3622761"/>
                <a:gd name="connsiteX15" fmla="*/ 707630 w 2063611"/>
                <a:gd name="connsiteY15" fmla="*/ 721042 h 3622761"/>
                <a:gd name="connsiteX16" fmla="*/ 940040 w 2063611"/>
                <a:gd name="connsiteY16" fmla="*/ 681990 h 3622761"/>
                <a:gd name="connsiteX17" fmla="*/ 667625 w 2063611"/>
                <a:gd name="connsiteY17" fmla="*/ 751522 h 3622761"/>
                <a:gd name="connsiteX18" fmla="*/ 520940 w 2063611"/>
                <a:gd name="connsiteY18" fmla="*/ 781050 h 3622761"/>
                <a:gd name="connsiteX19" fmla="*/ 523797 w 2063611"/>
                <a:gd name="connsiteY19" fmla="*/ 839152 h 3622761"/>
                <a:gd name="connsiteX20" fmla="*/ 561897 w 2063611"/>
                <a:gd name="connsiteY20" fmla="*/ 905827 h 3622761"/>
                <a:gd name="connsiteX21" fmla="*/ 495222 w 2063611"/>
                <a:gd name="connsiteY21" fmla="*/ 951547 h 3622761"/>
                <a:gd name="connsiteX22" fmla="*/ 402830 w 2063611"/>
                <a:gd name="connsiteY22" fmla="*/ 965835 h 3622761"/>
                <a:gd name="connsiteX23" fmla="*/ 539990 w 2063611"/>
                <a:gd name="connsiteY23" fmla="*/ 1060132 h 3622761"/>
                <a:gd name="connsiteX24" fmla="*/ 722870 w 2063611"/>
                <a:gd name="connsiteY24" fmla="*/ 1148715 h 3622761"/>
                <a:gd name="connsiteX25" fmla="*/ 401877 w 2063611"/>
                <a:gd name="connsiteY25" fmla="*/ 1197292 h 3622761"/>
                <a:gd name="connsiteX26" fmla="*/ 523797 w 2063611"/>
                <a:gd name="connsiteY26" fmla="*/ 1303020 h 3622761"/>
                <a:gd name="connsiteX27" fmla="*/ 359015 w 2063611"/>
                <a:gd name="connsiteY27" fmla="*/ 1358265 h 3622761"/>
                <a:gd name="connsiteX28" fmla="*/ 630477 w 2063611"/>
                <a:gd name="connsiteY28" fmla="*/ 1405890 h 3622761"/>
                <a:gd name="connsiteX29" fmla="*/ 610475 w 2063611"/>
                <a:gd name="connsiteY29" fmla="*/ 1480185 h 3622761"/>
                <a:gd name="connsiteX30" fmla="*/ 279005 w 2063611"/>
                <a:gd name="connsiteY30" fmla="*/ 1581150 h 3622761"/>
                <a:gd name="connsiteX31" fmla="*/ 543800 w 2063611"/>
                <a:gd name="connsiteY31" fmla="*/ 1681162 h 3622761"/>
                <a:gd name="connsiteX32" fmla="*/ 620000 w 2063611"/>
                <a:gd name="connsiteY32" fmla="*/ 1659255 h 3622761"/>
                <a:gd name="connsiteX33" fmla="*/ 727632 w 2063611"/>
                <a:gd name="connsiteY33" fmla="*/ 1655445 h 3622761"/>
                <a:gd name="connsiteX34" fmla="*/ 597140 w 2063611"/>
                <a:gd name="connsiteY34" fmla="*/ 1752600 h 3622761"/>
                <a:gd name="connsiteX35" fmla="*/ 210425 w 2063611"/>
                <a:gd name="connsiteY35" fmla="*/ 1787842 h 3622761"/>
                <a:gd name="connsiteX36" fmla="*/ 207567 w 2063611"/>
                <a:gd name="connsiteY36" fmla="*/ 1855470 h 3622761"/>
                <a:gd name="connsiteX37" fmla="*/ 328535 w 2063611"/>
                <a:gd name="connsiteY37" fmla="*/ 1906905 h 3622761"/>
                <a:gd name="connsiteX38" fmla="*/ 465695 w 2063611"/>
                <a:gd name="connsiteY38" fmla="*/ 1909762 h 3622761"/>
                <a:gd name="connsiteX39" fmla="*/ 546657 w 2063611"/>
                <a:gd name="connsiteY39" fmla="*/ 1945957 h 3622761"/>
                <a:gd name="connsiteX40" fmla="*/ 595235 w 2063611"/>
                <a:gd name="connsiteY40" fmla="*/ 1997392 h 3622761"/>
                <a:gd name="connsiteX41" fmla="*/ 268527 w 2063611"/>
                <a:gd name="connsiteY41" fmla="*/ 2017395 h 3622761"/>
                <a:gd name="connsiteX42" fmla="*/ 229475 w 2063611"/>
                <a:gd name="connsiteY42" fmla="*/ 2042160 h 3622761"/>
                <a:gd name="connsiteX43" fmla="*/ 255192 w 2063611"/>
                <a:gd name="connsiteY43" fmla="*/ 2085022 h 3622761"/>
                <a:gd name="connsiteX44" fmla="*/ 413307 w 2063611"/>
                <a:gd name="connsiteY44" fmla="*/ 2144077 h 3622761"/>
                <a:gd name="connsiteX45" fmla="*/ 473315 w 2063611"/>
                <a:gd name="connsiteY45" fmla="*/ 2166937 h 3622761"/>
                <a:gd name="connsiteX46" fmla="*/ 262812 w 2063611"/>
                <a:gd name="connsiteY46" fmla="*/ 2221230 h 3622761"/>
                <a:gd name="connsiteX47" fmla="*/ 98982 w 2063611"/>
                <a:gd name="connsiteY47" fmla="*/ 2243137 h 3622761"/>
                <a:gd name="connsiteX48" fmla="*/ 38022 w 2063611"/>
                <a:gd name="connsiteY48" fmla="*/ 2283142 h 3622761"/>
                <a:gd name="connsiteX49" fmla="*/ 77075 w 2063611"/>
                <a:gd name="connsiteY49" fmla="*/ 2346007 h 3622761"/>
                <a:gd name="connsiteX50" fmla="*/ 196137 w 2063611"/>
                <a:gd name="connsiteY50" fmla="*/ 2437447 h 3622761"/>
                <a:gd name="connsiteX51" fmla="*/ 165657 w 2063611"/>
                <a:gd name="connsiteY51" fmla="*/ 2471737 h 3622761"/>
                <a:gd name="connsiteX52" fmla="*/ 194232 w 2063611"/>
                <a:gd name="connsiteY52" fmla="*/ 2512695 h 3622761"/>
                <a:gd name="connsiteX53" fmla="*/ 294245 w 2063611"/>
                <a:gd name="connsiteY53" fmla="*/ 2551747 h 3622761"/>
                <a:gd name="connsiteX54" fmla="*/ 69455 w 2063611"/>
                <a:gd name="connsiteY54" fmla="*/ 2582227 h 3622761"/>
                <a:gd name="connsiteX55" fmla="*/ 51357 w 2063611"/>
                <a:gd name="connsiteY55" fmla="*/ 2652712 h 3622761"/>
                <a:gd name="connsiteX56" fmla="*/ 103745 w 2063611"/>
                <a:gd name="connsiteY56" fmla="*/ 2686050 h 3622761"/>
                <a:gd name="connsiteX57" fmla="*/ 207567 w 2063611"/>
                <a:gd name="connsiteY57" fmla="*/ 2720340 h 3622761"/>
                <a:gd name="connsiteX58" fmla="*/ 255192 w 2063611"/>
                <a:gd name="connsiteY58" fmla="*/ 2748915 h 3622761"/>
                <a:gd name="connsiteX59" fmla="*/ 351395 w 2063611"/>
                <a:gd name="connsiteY59" fmla="*/ 2726055 h 3622761"/>
                <a:gd name="connsiteX60" fmla="*/ 247572 w 2063611"/>
                <a:gd name="connsiteY60" fmla="*/ 2751772 h 3622761"/>
                <a:gd name="connsiteX61" fmla="*/ 38022 w 2063611"/>
                <a:gd name="connsiteY61" fmla="*/ 2799397 h 3622761"/>
                <a:gd name="connsiteX62" fmla="*/ 38975 w 2063611"/>
                <a:gd name="connsiteY62" fmla="*/ 2858452 h 3622761"/>
                <a:gd name="connsiteX63" fmla="*/ 81837 w 2063611"/>
                <a:gd name="connsiteY63" fmla="*/ 2887980 h 3622761"/>
                <a:gd name="connsiteX64" fmla="*/ 148512 w 2063611"/>
                <a:gd name="connsiteY64" fmla="*/ 2895600 h 3622761"/>
                <a:gd name="connsiteX65" fmla="*/ 336155 w 2063611"/>
                <a:gd name="connsiteY65" fmla="*/ 2907030 h 3622761"/>
                <a:gd name="connsiteX66" fmla="*/ 294245 w 2063611"/>
                <a:gd name="connsiteY66" fmla="*/ 2948940 h 3622761"/>
                <a:gd name="connsiteX67" fmla="*/ 354252 w 2063611"/>
                <a:gd name="connsiteY67" fmla="*/ 2973705 h 3622761"/>
                <a:gd name="connsiteX68" fmla="*/ 504747 w 2063611"/>
                <a:gd name="connsiteY68" fmla="*/ 3022282 h 3622761"/>
                <a:gd name="connsiteX69" fmla="*/ 596187 w 2063611"/>
                <a:gd name="connsiteY69" fmla="*/ 3050857 h 3622761"/>
                <a:gd name="connsiteX70" fmla="*/ 818120 w 2063611"/>
                <a:gd name="connsiteY70" fmla="*/ 2947035 h 3622761"/>
                <a:gd name="connsiteX71" fmla="*/ 950517 w 2063611"/>
                <a:gd name="connsiteY71" fmla="*/ 2920365 h 3622761"/>
                <a:gd name="connsiteX72" fmla="*/ 1015962 w 2063611"/>
                <a:gd name="connsiteY72" fmla="*/ 3620861 h 3622761"/>
                <a:gd name="connsiteX73" fmla="*/ 1112442 w 2063611"/>
                <a:gd name="connsiteY73" fmla="*/ 3013710 h 3622761"/>
                <a:gd name="connsiteX74" fmla="*/ 1184832 w 2063611"/>
                <a:gd name="connsiteY74" fmla="*/ 2989897 h 3622761"/>
                <a:gd name="connsiteX75" fmla="*/ 1461057 w 2063611"/>
                <a:gd name="connsiteY75" fmla="*/ 3019425 h 3622761"/>
                <a:gd name="connsiteX76" fmla="*/ 1554402 w 2063611"/>
                <a:gd name="connsiteY76" fmla="*/ 2995612 h 3622761"/>
                <a:gd name="connsiteX77" fmla="*/ 1672512 w 2063611"/>
                <a:gd name="connsiteY77" fmla="*/ 3023235 h 3622761"/>
                <a:gd name="connsiteX78" fmla="*/ 1741092 w 2063611"/>
                <a:gd name="connsiteY78" fmla="*/ 2988945 h 3622761"/>
                <a:gd name="connsiteX79" fmla="*/ 1886825 w 2063611"/>
                <a:gd name="connsiteY79" fmla="*/ 3002280 h 3622761"/>
                <a:gd name="connsiteX80" fmla="*/ 1881110 w 2063611"/>
                <a:gd name="connsiteY80" fmla="*/ 2937510 h 3622761"/>
                <a:gd name="connsiteX81" fmla="*/ 1957310 w 2063611"/>
                <a:gd name="connsiteY81" fmla="*/ 2940367 h 3622761"/>
                <a:gd name="connsiteX82" fmla="*/ 1941117 w 2063611"/>
                <a:gd name="connsiteY82" fmla="*/ 2906077 h 3622761"/>
                <a:gd name="connsiteX83" fmla="*/ 1836342 w 2063611"/>
                <a:gd name="connsiteY83" fmla="*/ 2846070 h 3622761"/>
                <a:gd name="connsiteX84" fmla="*/ 1876347 w 2063611"/>
                <a:gd name="connsiteY84" fmla="*/ 2811780 h 3622761"/>
                <a:gd name="connsiteX85" fmla="*/ 1902065 w 2063611"/>
                <a:gd name="connsiteY85" fmla="*/ 2783205 h 3622761"/>
                <a:gd name="connsiteX86" fmla="*/ 2024937 w 2063611"/>
                <a:gd name="connsiteY86" fmla="*/ 2750820 h 3622761"/>
                <a:gd name="connsiteX87" fmla="*/ 2029700 w 2063611"/>
                <a:gd name="connsiteY87" fmla="*/ 2704147 h 3622761"/>
                <a:gd name="connsiteX88" fmla="*/ 2001125 w 2063611"/>
                <a:gd name="connsiteY88" fmla="*/ 2663190 h 3622761"/>
                <a:gd name="connsiteX89" fmla="*/ 1936355 w 2063611"/>
                <a:gd name="connsiteY89" fmla="*/ 2638425 h 3622761"/>
                <a:gd name="connsiteX90" fmla="*/ 1785860 w 2063611"/>
                <a:gd name="connsiteY90" fmla="*/ 2644140 h 3622761"/>
                <a:gd name="connsiteX91" fmla="*/ 1490585 w 2063611"/>
                <a:gd name="connsiteY91" fmla="*/ 2531745 h 3622761"/>
                <a:gd name="connsiteX92" fmla="*/ 1584882 w 2063611"/>
                <a:gd name="connsiteY92" fmla="*/ 2527935 h 3622761"/>
                <a:gd name="connsiteX93" fmla="*/ 1817292 w 2063611"/>
                <a:gd name="connsiteY93" fmla="*/ 2559367 h 3622761"/>
                <a:gd name="connsiteX94" fmla="*/ 1931592 w 2063611"/>
                <a:gd name="connsiteY94" fmla="*/ 2442210 h 3622761"/>
                <a:gd name="connsiteX95" fmla="*/ 1993505 w 2063611"/>
                <a:gd name="connsiteY95" fmla="*/ 2409825 h 3622761"/>
                <a:gd name="connsiteX96" fmla="*/ 1985885 w 2063611"/>
                <a:gd name="connsiteY96" fmla="*/ 2380297 h 3622761"/>
                <a:gd name="connsiteX97" fmla="*/ 1542020 w 2063611"/>
                <a:gd name="connsiteY97" fmla="*/ 2321242 h 3622761"/>
                <a:gd name="connsiteX98" fmla="*/ 1547735 w 2063611"/>
                <a:gd name="connsiteY98" fmla="*/ 2275522 h 3622761"/>
                <a:gd name="connsiteX99" fmla="*/ 1816340 w 2063611"/>
                <a:gd name="connsiteY99" fmla="*/ 2284095 h 3622761"/>
                <a:gd name="connsiteX100" fmla="*/ 1987790 w 2063611"/>
                <a:gd name="connsiteY100" fmla="*/ 2151697 h 3622761"/>
                <a:gd name="connsiteX101" fmla="*/ 2006840 w 2063611"/>
                <a:gd name="connsiteY101" fmla="*/ 2117407 h 3622761"/>
                <a:gd name="connsiteX102" fmla="*/ 1692515 w 2063611"/>
                <a:gd name="connsiteY102" fmla="*/ 2054542 h 3622761"/>
                <a:gd name="connsiteX103" fmla="*/ 1801100 w 2063611"/>
                <a:gd name="connsiteY103" fmla="*/ 2020252 h 3622761"/>
                <a:gd name="connsiteX104" fmla="*/ 1829675 w 2063611"/>
                <a:gd name="connsiteY104" fmla="*/ 1993582 h 3622761"/>
                <a:gd name="connsiteX105" fmla="*/ 1868727 w 2063611"/>
                <a:gd name="connsiteY105" fmla="*/ 1927860 h 3622761"/>
                <a:gd name="connsiteX106" fmla="*/ 1593455 w 2063611"/>
                <a:gd name="connsiteY106" fmla="*/ 1862137 h 3622761"/>
                <a:gd name="connsiteX107" fmla="*/ 1816340 w 2063611"/>
                <a:gd name="connsiteY107" fmla="*/ 1730692 h 3622761"/>
                <a:gd name="connsiteX108" fmla="*/ 1584882 w 2063611"/>
                <a:gd name="connsiteY108" fmla="*/ 1722120 h 3622761"/>
                <a:gd name="connsiteX109" fmla="*/ 1632507 w 2063611"/>
                <a:gd name="connsiteY109" fmla="*/ 1685925 h 3622761"/>
                <a:gd name="connsiteX110" fmla="*/ 1641080 w 2063611"/>
                <a:gd name="connsiteY110" fmla="*/ 1644967 h 3622761"/>
                <a:gd name="connsiteX111" fmla="*/ 1430577 w 2063611"/>
                <a:gd name="connsiteY111" fmla="*/ 1605915 h 3622761"/>
                <a:gd name="connsiteX112" fmla="*/ 1512492 w 2063611"/>
                <a:gd name="connsiteY112" fmla="*/ 1549717 h 3622761"/>
                <a:gd name="connsiteX113" fmla="*/ 1690610 w 2063611"/>
                <a:gd name="connsiteY113" fmla="*/ 1452562 h 3622761"/>
                <a:gd name="connsiteX114" fmla="*/ 1532495 w 2063611"/>
                <a:gd name="connsiteY114" fmla="*/ 1428750 h 3622761"/>
                <a:gd name="connsiteX115" fmla="*/ 1513445 w 2063611"/>
                <a:gd name="connsiteY115" fmla="*/ 1381125 h 3622761"/>
                <a:gd name="connsiteX116" fmla="*/ 1275320 w 2063611"/>
                <a:gd name="connsiteY116" fmla="*/ 1353502 h 3622761"/>
                <a:gd name="connsiteX117" fmla="*/ 1561070 w 2063611"/>
                <a:gd name="connsiteY117" fmla="*/ 1321117 h 3622761"/>
                <a:gd name="connsiteX118" fmla="*/ 1586787 w 2063611"/>
                <a:gd name="connsiteY118" fmla="*/ 1202055 h 3622761"/>
                <a:gd name="connsiteX119" fmla="*/ 1433435 w 2063611"/>
                <a:gd name="connsiteY119" fmla="*/ 1143952 h 3622761"/>
                <a:gd name="connsiteX120" fmla="*/ 1120062 w 2063611"/>
                <a:gd name="connsiteY120" fmla="*/ 1087755 h 3622761"/>
                <a:gd name="connsiteX121" fmla="*/ 1302942 w 2063611"/>
                <a:gd name="connsiteY121" fmla="*/ 1102042 h 3622761"/>
                <a:gd name="connsiteX122" fmla="*/ 1399145 w 2063611"/>
                <a:gd name="connsiteY122" fmla="*/ 1087755 h 3622761"/>
                <a:gd name="connsiteX123" fmla="*/ 1501062 w 2063611"/>
                <a:gd name="connsiteY123" fmla="*/ 1033462 h 3622761"/>
                <a:gd name="connsiteX124" fmla="*/ 1524875 w 2063611"/>
                <a:gd name="connsiteY124" fmla="*/ 962025 h 3622761"/>
                <a:gd name="connsiteX125" fmla="*/ 1414385 w 2063611"/>
                <a:gd name="connsiteY125" fmla="*/ 931545 h 3622761"/>
                <a:gd name="connsiteX126" fmla="*/ 1147685 w 2063611"/>
                <a:gd name="connsiteY126" fmla="*/ 896302 h 3622761"/>
                <a:gd name="connsiteX127" fmla="*/ 1297227 w 2063611"/>
                <a:gd name="connsiteY127" fmla="*/ 877252 h 3622761"/>
                <a:gd name="connsiteX128" fmla="*/ 1344852 w 2063611"/>
                <a:gd name="connsiteY128" fmla="*/ 861060 h 3622761"/>
                <a:gd name="connsiteX129" fmla="*/ 1473440 w 2063611"/>
                <a:gd name="connsiteY129" fmla="*/ 824865 h 3622761"/>
                <a:gd name="connsiteX130" fmla="*/ 1356282 w 2063611"/>
                <a:gd name="connsiteY130" fmla="*/ 791527 h 3622761"/>
                <a:gd name="connsiteX131" fmla="*/ 1123872 w 2063611"/>
                <a:gd name="connsiteY131" fmla="*/ 748665 h 3622761"/>
                <a:gd name="connsiteX132" fmla="*/ 1012430 w 2063611"/>
                <a:gd name="connsiteY132" fmla="*/ 648652 h 3622761"/>
                <a:gd name="connsiteX133" fmla="*/ 1081010 w 2063611"/>
                <a:gd name="connsiteY133" fmla="*/ 666750 h 3622761"/>
                <a:gd name="connsiteX134" fmla="*/ 1237220 w 2063611"/>
                <a:gd name="connsiteY134" fmla="*/ 720090 h 3622761"/>
                <a:gd name="connsiteX135" fmla="*/ 1382000 w 2063611"/>
                <a:gd name="connsiteY135" fmla="*/ 660082 h 3622761"/>
                <a:gd name="connsiteX136" fmla="*/ 1167687 w 2063611"/>
                <a:gd name="connsiteY136" fmla="*/ 582930 h 3622761"/>
                <a:gd name="connsiteX137" fmla="*/ 1173402 w 2063611"/>
                <a:gd name="connsiteY137" fmla="*/ 506730 h 3622761"/>
                <a:gd name="connsiteX138" fmla="*/ 1221027 w 2063611"/>
                <a:gd name="connsiteY138" fmla="*/ 408622 h 3622761"/>
                <a:gd name="connsiteX139" fmla="*/ 1244840 w 2063611"/>
                <a:gd name="connsiteY139" fmla="*/ 291465 h 3622761"/>
                <a:gd name="connsiteX140" fmla="*/ 1028622 w 2063611"/>
                <a:gd name="connsiteY140" fmla="*/ 443865 h 3622761"/>
                <a:gd name="connsiteX141" fmla="*/ 1051482 w 2063611"/>
                <a:gd name="connsiteY141" fmla="*/ 315277 h 3622761"/>
                <a:gd name="connsiteX142" fmla="*/ 1045767 w 2063611"/>
                <a:gd name="connsiteY142" fmla="*/ 244792 h 3622761"/>
                <a:gd name="connsiteX143" fmla="*/ 1105775 w 2063611"/>
                <a:gd name="connsiteY143" fmla="*/ 204787 h 3622761"/>
                <a:gd name="connsiteX144" fmla="*/ 1057197 w 2063611"/>
                <a:gd name="connsiteY144" fmla="*/ 178117 h 3622761"/>
                <a:gd name="connsiteX145" fmla="*/ 984807 w 2063611"/>
                <a:gd name="connsiteY145" fmla="*/ 184785 h 3622761"/>
                <a:gd name="connsiteX146" fmla="*/ 989570 w 2063611"/>
                <a:gd name="connsiteY146" fmla="*/ 104775 h 3622761"/>
                <a:gd name="connsiteX147" fmla="*/ 941945 w 2063611"/>
                <a:gd name="connsiteY147" fmla="*/ 0 h 3622761"/>
                <a:gd name="connsiteX148" fmla="*/ 941945 w 2063611"/>
                <a:gd name="connsiteY148" fmla="*/ 0 h 3622761"/>
                <a:gd name="connsiteX149" fmla="*/ 941945 w 2063611"/>
                <a:gd name="connsiteY149" fmla="*/ 0 h 3622761"/>
                <a:gd name="connsiteX150" fmla="*/ 879080 w 2063611"/>
                <a:gd name="connsiteY150" fmla="*/ 280035 h 3622761"/>
                <a:gd name="connsiteX151" fmla="*/ 900987 w 2063611"/>
                <a:gd name="connsiteY151" fmla="*/ 320040 h 3622761"/>
                <a:gd name="connsiteX152" fmla="*/ 879080 w 2063611"/>
                <a:gd name="connsiteY152" fmla="*/ 280035 h 3622761"/>
                <a:gd name="connsiteX153" fmla="*/ 856220 w 2063611"/>
                <a:gd name="connsiteY153" fmla="*/ 397192 h 3622761"/>
                <a:gd name="connsiteX154" fmla="*/ 869555 w 2063611"/>
                <a:gd name="connsiteY154" fmla="*/ 428625 h 3622761"/>
                <a:gd name="connsiteX155" fmla="*/ 856220 w 2063611"/>
                <a:gd name="connsiteY155" fmla="*/ 397192 h 3622761"/>
                <a:gd name="connsiteX156" fmla="*/ 1109585 w 2063611"/>
                <a:gd name="connsiteY156" fmla="*/ 462915 h 3622761"/>
                <a:gd name="connsiteX157" fmla="*/ 1059102 w 2063611"/>
                <a:gd name="connsiteY157" fmla="*/ 503872 h 3622761"/>
                <a:gd name="connsiteX158" fmla="*/ 1109585 w 2063611"/>
                <a:gd name="connsiteY158" fmla="*/ 462915 h 3622761"/>
                <a:gd name="connsiteX159" fmla="*/ 1001952 w 2063611"/>
                <a:gd name="connsiteY159" fmla="*/ 577215 h 3622761"/>
                <a:gd name="connsiteX160" fmla="*/ 1021955 w 2063611"/>
                <a:gd name="connsiteY160" fmla="*/ 592455 h 3622761"/>
                <a:gd name="connsiteX161" fmla="*/ 1001952 w 2063611"/>
                <a:gd name="connsiteY161" fmla="*/ 577215 h 3622761"/>
                <a:gd name="connsiteX162" fmla="*/ 1001952 w 2063611"/>
                <a:gd name="connsiteY162" fmla="*/ 577215 h 3622761"/>
                <a:gd name="connsiteX163" fmla="*/ 1103870 w 2063611"/>
                <a:gd name="connsiteY163" fmla="*/ 596265 h 3622761"/>
                <a:gd name="connsiteX164" fmla="*/ 1103870 w 2063611"/>
                <a:gd name="connsiteY164" fmla="*/ 596265 h 3622761"/>
                <a:gd name="connsiteX165" fmla="*/ 1243887 w 2063611"/>
                <a:gd name="connsiteY165" fmla="*/ 625792 h 3622761"/>
                <a:gd name="connsiteX166" fmla="*/ 1243887 w 2063611"/>
                <a:gd name="connsiteY166" fmla="*/ 625792 h 3622761"/>
                <a:gd name="connsiteX167" fmla="*/ 1025765 w 2063611"/>
                <a:gd name="connsiteY167" fmla="*/ 753427 h 3622761"/>
                <a:gd name="connsiteX168" fmla="*/ 1021002 w 2063611"/>
                <a:gd name="connsiteY168" fmla="*/ 773430 h 3622761"/>
                <a:gd name="connsiteX169" fmla="*/ 1025765 w 2063611"/>
                <a:gd name="connsiteY169" fmla="*/ 753427 h 3622761"/>
                <a:gd name="connsiteX170" fmla="*/ 1025765 w 2063611"/>
                <a:gd name="connsiteY170" fmla="*/ 753427 h 3622761"/>
                <a:gd name="connsiteX171" fmla="*/ 954327 w 2063611"/>
                <a:gd name="connsiteY171" fmla="*/ 860107 h 3622761"/>
                <a:gd name="connsiteX172" fmla="*/ 954327 w 2063611"/>
                <a:gd name="connsiteY172" fmla="*/ 860107 h 3622761"/>
                <a:gd name="connsiteX173" fmla="*/ 1029575 w 2063611"/>
                <a:gd name="connsiteY173" fmla="*/ 877252 h 3622761"/>
                <a:gd name="connsiteX174" fmla="*/ 1029575 w 2063611"/>
                <a:gd name="connsiteY174" fmla="*/ 877252 h 3622761"/>
                <a:gd name="connsiteX175" fmla="*/ 914322 w 2063611"/>
                <a:gd name="connsiteY175" fmla="*/ 881062 h 3622761"/>
                <a:gd name="connsiteX176" fmla="*/ 914322 w 2063611"/>
                <a:gd name="connsiteY176" fmla="*/ 881062 h 3622761"/>
                <a:gd name="connsiteX177" fmla="*/ 867650 w 2063611"/>
                <a:gd name="connsiteY177" fmla="*/ 897255 h 3622761"/>
                <a:gd name="connsiteX178" fmla="*/ 867650 w 2063611"/>
                <a:gd name="connsiteY178" fmla="*/ 897255 h 3622761"/>
                <a:gd name="connsiteX179" fmla="*/ 674292 w 2063611"/>
                <a:gd name="connsiteY179" fmla="*/ 897255 h 3622761"/>
                <a:gd name="connsiteX180" fmla="*/ 770495 w 2063611"/>
                <a:gd name="connsiteY180" fmla="*/ 939165 h 3622761"/>
                <a:gd name="connsiteX181" fmla="*/ 674292 w 2063611"/>
                <a:gd name="connsiteY181" fmla="*/ 897255 h 3622761"/>
                <a:gd name="connsiteX182" fmla="*/ 1525827 w 2063611"/>
                <a:gd name="connsiteY182" fmla="*/ 1320165 h 3622761"/>
                <a:gd name="connsiteX183" fmla="*/ 1525827 w 2063611"/>
                <a:gd name="connsiteY183" fmla="*/ 1320165 h 3622761"/>
                <a:gd name="connsiteX184" fmla="*/ 750492 w 2063611"/>
                <a:gd name="connsiteY184" fmla="*/ 1416367 h 3622761"/>
                <a:gd name="connsiteX185" fmla="*/ 750492 w 2063611"/>
                <a:gd name="connsiteY185" fmla="*/ 1416367 h 3622761"/>
                <a:gd name="connsiteX186" fmla="*/ 1551545 w 2063611"/>
                <a:gd name="connsiteY186" fmla="*/ 1757362 h 3622761"/>
                <a:gd name="connsiteX187" fmla="*/ 1551545 w 2063611"/>
                <a:gd name="connsiteY187" fmla="*/ 1757362 h 3622761"/>
                <a:gd name="connsiteX188" fmla="*/ 1759190 w 2063611"/>
                <a:gd name="connsiteY188" fmla="*/ 1800225 h 3622761"/>
                <a:gd name="connsiteX189" fmla="*/ 1759190 w 2063611"/>
                <a:gd name="connsiteY189" fmla="*/ 1800225 h 3622761"/>
                <a:gd name="connsiteX190" fmla="*/ 1762047 w 2063611"/>
                <a:gd name="connsiteY190" fmla="*/ 1999297 h 3622761"/>
                <a:gd name="connsiteX191" fmla="*/ 1762047 w 2063611"/>
                <a:gd name="connsiteY191" fmla="*/ 1999297 h 3622761"/>
                <a:gd name="connsiteX192" fmla="*/ 144702 w 2063611"/>
                <a:gd name="connsiteY192" fmla="*/ 2322195 h 3622761"/>
                <a:gd name="connsiteX193" fmla="*/ 144702 w 2063611"/>
                <a:gd name="connsiteY193" fmla="*/ 2322195 h 3622761"/>
                <a:gd name="connsiteX194" fmla="*/ 294245 w 2063611"/>
                <a:gd name="connsiteY194" fmla="*/ 2390775 h 3622761"/>
                <a:gd name="connsiteX195" fmla="*/ 461885 w 2063611"/>
                <a:gd name="connsiteY195" fmla="*/ 2419350 h 3622761"/>
                <a:gd name="connsiteX196" fmla="*/ 294245 w 2063611"/>
                <a:gd name="connsiteY196" fmla="*/ 2390775 h 3622761"/>
                <a:gd name="connsiteX197" fmla="*/ 510462 w 2063611"/>
                <a:gd name="connsiteY197" fmla="*/ 2399347 h 3622761"/>
                <a:gd name="connsiteX198" fmla="*/ 510462 w 2063611"/>
                <a:gd name="connsiteY198" fmla="*/ 2399347 h 3622761"/>
                <a:gd name="connsiteX199" fmla="*/ 416165 w 2063611"/>
                <a:gd name="connsiteY199" fmla="*/ 2728912 h 3622761"/>
                <a:gd name="connsiteX200" fmla="*/ 416165 w 2063611"/>
                <a:gd name="connsiteY200" fmla="*/ 2728912 h 3622761"/>
                <a:gd name="connsiteX0" fmla="*/ 941945 w 2063611"/>
                <a:gd name="connsiteY0" fmla="*/ 0 h 4099138"/>
                <a:gd name="connsiteX1" fmla="*/ 876222 w 2063611"/>
                <a:gd name="connsiteY1" fmla="*/ 98107 h 4099138"/>
                <a:gd name="connsiteX2" fmla="*/ 901940 w 2063611"/>
                <a:gd name="connsiteY2" fmla="*/ 231457 h 4099138"/>
                <a:gd name="connsiteX3" fmla="*/ 826692 w 2063611"/>
                <a:gd name="connsiteY3" fmla="*/ 186690 h 4099138"/>
                <a:gd name="connsiteX4" fmla="*/ 810500 w 2063611"/>
                <a:gd name="connsiteY4" fmla="*/ 294322 h 4099138"/>
                <a:gd name="connsiteX5" fmla="*/ 802880 w 2063611"/>
                <a:gd name="connsiteY5" fmla="*/ 320992 h 4099138"/>
                <a:gd name="connsiteX6" fmla="*/ 677150 w 2063611"/>
                <a:gd name="connsiteY6" fmla="*/ 374332 h 4099138"/>
                <a:gd name="connsiteX7" fmla="*/ 696200 w 2063611"/>
                <a:gd name="connsiteY7" fmla="*/ 443865 h 4099138"/>
                <a:gd name="connsiteX8" fmla="*/ 707630 w 2063611"/>
                <a:gd name="connsiteY8" fmla="*/ 532447 h 4099138"/>
                <a:gd name="connsiteX9" fmla="*/ 820977 w 2063611"/>
                <a:gd name="connsiteY9" fmla="*/ 566737 h 4099138"/>
                <a:gd name="connsiteX10" fmla="*/ 940040 w 2063611"/>
                <a:gd name="connsiteY10" fmla="*/ 570547 h 4099138"/>
                <a:gd name="connsiteX11" fmla="*/ 724775 w 2063611"/>
                <a:gd name="connsiteY11" fmla="*/ 611505 h 4099138"/>
                <a:gd name="connsiteX12" fmla="*/ 523797 w 2063611"/>
                <a:gd name="connsiteY12" fmla="*/ 594360 h 4099138"/>
                <a:gd name="connsiteX13" fmla="*/ 590472 w 2063611"/>
                <a:gd name="connsiteY13" fmla="*/ 641985 h 4099138"/>
                <a:gd name="connsiteX14" fmla="*/ 621905 w 2063611"/>
                <a:gd name="connsiteY14" fmla="*/ 681037 h 4099138"/>
                <a:gd name="connsiteX15" fmla="*/ 707630 w 2063611"/>
                <a:gd name="connsiteY15" fmla="*/ 721042 h 4099138"/>
                <a:gd name="connsiteX16" fmla="*/ 940040 w 2063611"/>
                <a:gd name="connsiteY16" fmla="*/ 681990 h 4099138"/>
                <a:gd name="connsiteX17" fmla="*/ 667625 w 2063611"/>
                <a:gd name="connsiteY17" fmla="*/ 751522 h 4099138"/>
                <a:gd name="connsiteX18" fmla="*/ 520940 w 2063611"/>
                <a:gd name="connsiteY18" fmla="*/ 781050 h 4099138"/>
                <a:gd name="connsiteX19" fmla="*/ 523797 w 2063611"/>
                <a:gd name="connsiteY19" fmla="*/ 839152 h 4099138"/>
                <a:gd name="connsiteX20" fmla="*/ 561897 w 2063611"/>
                <a:gd name="connsiteY20" fmla="*/ 905827 h 4099138"/>
                <a:gd name="connsiteX21" fmla="*/ 495222 w 2063611"/>
                <a:gd name="connsiteY21" fmla="*/ 951547 h 4099138"/>
                <a:gd name="connsiteX22" fmla="*/ 402830 w 2063611"/>
                <a:gd name="connsiteY22" fmla="*/ 965835 h 4099138"/>
                <a:gd name="connsiteX23" fmla="*/ 539990 w 2063611"/>
                <a:gd name="connsiteY23" fmla="*/ 1060132 h 4099138"/>
                <a:gd name="connsiteX24" fmla="*/ 722870 w 2063611"/>
                <a:gd name="connsiteY24" fmla="*/ 1148715 h 4099138"/>
                <a:gd name="connsiteX25" fmla="*/ 401877 w 2063611"/>
                <a:gd name="connsiteY25" fmla="*/ 1197292 h 4099138"/>
                <a:gd name="connsiteX26" fmla="*/ 523797 w 2063611"/>
                <a:gd name="connsiteY26" fmla="*/ 1303020 h 4099138"/>
                <a:gd name="connsiteX27" fmla="*/ 359015 w 2063611"/>
                <a:gd name="connsiteY27" fmla="*/ 1358265 h 4099138"/>
                <a:gd name="connsiteX28" fmla="*/ 630477 w 2063611"/>
                <a:gd name="connsiteY28" fmla="*/ 1405890 h 4099138"/>
                <a:gd name="connsiteX29" fmla="*/ 610475 w 2063611"/>
                <a:gd name="connsiteY29" fmla="*/ 1480185 h 4099138"/>
                <a:gd name="connsiteX30" fmla="*/ 279005 w 2063611"/>
                <a:gd name="connsiteY30" fmla="*/ 1581150 h 4099138"/>
                <a:gd name="connsiteX31" fmla="*/ 543800 w 2063611"/>
                <a:gd name="connsiteY31" fmla="*/ 1681162 h 4099138"/>
                <a:gd name="connsiteX32" fmla="*/ 620000 w 2063611"/>
                <a:gd name="connsiteY32" fmla="*/ 1659255 h 4099138"/>
                <a:gd name="connsiteX33" fmla="*/ 727632 w 2063611"/>
                <a:gd name="connsiteY33" fmla="*/ 1655445 h 4099138"/>
                <a:gd name="connsiteX34" fmla="*/ 597140 w 2063611"/>
                <a:gd name="connsiteY34" fmla="*/ 1752600 h 4099138"/>
                <a:gd name="connsiteX35" fmla="*/ 210425 w 2063611"/>
                <a:gd name="connsiteY35" fmla="*/ 1787842 h 4099138"/>
                <a:gd name="connsiteX36" fmla="*/ 207567 w 2063611"/>
                <a:gd name="connsiteY36" fmla="*/ 1855470 h 4099138"/>
                <a:gd name="connsiteX37" fmla="*/ 328535 w 2063611"/>
                <a:gd name="connsiteY37" fmla="*/ 1906905 h 4099138"/>
                <a:gd name="connsiteX38" fmla="*/ 465695 w 2063611"/>
                <a:gd name="connsiteY38" fmla="*/ 1909762 h 4099138"/>
                <a:gd name="connsiteX39" fmla="*/ 546657 w 2063611"/>
                <a:gd name="connsiteY39" fmla="*/ 1945957 h 4099138"/>
                <a:gd name="connsiteX40" fmla="*/ 595235 w 2063611"/>
                <a:gd name="connsiteY40" fmla="*/ 1997392 h 4099138"/>
                <a:gd name="connsiteX41" fmla="*/ 268527 w 2063611"/>
                <a:gd name="connsiteY41" fmla="*/ 2017395 h 4099138"/>
                <a:gd name="connsiteX42" fmla="*/ 229475 w 2063611"/>
                <a:gd name="connsiteY42" fmla="*/ 2042160 h 4099138"/>
                <a:gd name="connsiteX43" fmla="*/ 255192 w 2063611"/>
                <a:gd name="connsiteY43" fmla="*/ 2085022 h 4099138"/>
                <a:gd name="connsiteX44" fmla="*/ 413307 w 2063611"/>
                <a:gd name="connsiteY44" fmla="*/ 2144077 h 4099138"/>
                <a:gd name="connsiteX45" fmla="*/ 473315 w 2063611"/>
                <a:gd name="connsiteY45" fmla="*/ 2166937 h 4099138"/>
                <a:gd name="connsiteX46" fmla="*/ 262812 w 2063611"/>
                <a:gd name="connsiteY46" fmla="*/ 2221230 h 4099138"/>
                <a:gd name="connsiteX47" fmla="*/ 98982 w 2063611"/>
                <a:gd name="connsiteY47" fmla="*/ 2243137 h 4099138"/>
                <a:gd name="connsiteX48" fmla="*/ 38022 w 2063611"/>
                <a:gd name="connsiteY48" fmla="*/ 2283142 h 4099138"/>
                <a:gd name="connsiteX49" fmla="*/ 77075 w 2063611"/>
                <a:gd name="connsiteY49" fmla="*/ 2346007 h 4099138"/>
                <a:gd name="connsiteX50" fmla="*/ 196137 w 2063611"/>
                <a:gd name="connsiteY50" fmla="*/ 2437447 h 4099138"/>
                <a:gd name="connsiteX51" fmla="*/ 165657 w 2063611"/>
                <a:gd name="connsiteY51" fmla="*/ 2471737 h 4099138"/>
                <a:gd name="connsiteX52" fmla="*/ 194232 w 2063611"/>
                <a:gd name="connsiteY52" fmla="*/ 2512695 h 4099138"/>
                <a:gd name="connsiteX53" fmla="*/ 294245 w 2063611"/>
                <a:gd name="connsiteY53" fmla="*/ 2551747 h 4099138"/>
                <a:gd name="connsiteX54" fmla="*/ 69455 w 2063611"/>
                <a:gd name="connsiteY54" fmla="*/ 2582227 h 4099138"/>
                <a:gd name="connsiteX55" fmla="*/ 51357 w 2063611"/>
                <a:gd name="connsiteY55" fmla="*/ 2652712 h 4099138"/>
                <a:gd name="connsiteX56" fmla="*/ 103745 w 2063611"/>
                <a:gd name="connsiteY56" fmla="*/ 2686050 h 4099138"/>
                <a:gd name="connsiteX57" fmla="*/ 207567 w 2063611"/>
                <a:gd name="connsiteY57" fmla="*/ 2720340 h 4099138"/>
                <a:gd name="connsiteX58" fmla="*/ 255192 w 2063611"/>
                <a:gd name="connsiteY58" fmla="*/ 2748915 h 4099138"/>
                <a:gd name="connsiteX59" fmla="*/ 351395 w 2063611"/>
                <a:gd name="connsiteY59" fmla="*/ 2726055 h 4099138"/>
                <a:gd name="connsiteX60" fmla="*/ 247572 w 2063611"/>
                <a:gd name="connsiteY60" fmla="*/ 2751772 h 4099138"/>
                <a:gd name="connsiteX61" fmla="*/ 38022 w 2063611"/>
                <a:gd name="connsiteY61" fmla="*/ 2799397 h 4099138"/>
                <a:gd name="connsiteX62" fmla="*/ 38975 w 2063611"/>
                <a:gd name="connsiteY62" fmla="*/ 2858452 h 4099138"/>
                <a:gd name="connsiteX63" fmla="*/ 81837 w 2063611"/>
                <a:gd name="connsiteY63" fmla="*/ 2887980 h 4099138"/>
                <a:gd name="connsiteX64" fmla="*/ 148512 w 2063611"/>
                <a:gd name="connsiteY64" fmla="*/ 2895600 h 4099138"/>
                <a:gd name="connsiteX65" fmla="*/ 336155 w 2063611"/>
                <a:gd name="connsiteY65" fmla="*/ 2907030 h 4099138"/>
                <a:gd name="connsiteX66" fmla="*/ 294245 w 2063611"/>
                <a:gd name="connsiteY66" fmla="*/ 2948940 h 4099138"/>
                <a:gd name="connsiteX67" fmla="*/ 354252 w 2063611"/>
                <a:gd name="connsiteY67" fmla="*/ 2973705 h 4099138"/>
                <a:gd name="connsiteX68" fmla="*/ 504747 w 2063611"/>
                <a:gd name="connsiteY68" fmla="*/ 3022282 h 4099138"/>
                <a:gd name="connsiteX69" fmla="*/ 596187 w 2063611"/>
                <a:gd name="connsiteY69" fmla="*/ 3050857 h 4099138"/>
                <a:gd name="connsiteX70" fmla="*/ 818120 w 2063611"/>
                <a:gd name="connsiteY70" fmla="*/ 2947035 h 4099138"/>
                <a:gd name="connsiteX71" fmla="*/ 950517 w 2063611"/>
                <a:gd name="connsiteY71" fmla="*/ 2920365 h 4099138"/>
                <a:gd name="connsiteX72" fmla="*/ 1041854 w 2063611"/>
                <a:gd name="connsiteY72" fmla="*/ 4098012 h 4099138"/>
                <a:gd name="connsiteX73" fmla="*/ 1112442 w 2063611"/>
                <a:gd name="connsiteY73" fmla="*/ 3013710 h 4099138"/>
                <a:gd name="connsiteX74" fmla="*/ 1184832 w 2063611"/>
                <a:gd name="connsiteY74" fmla="*/ 2989897 h 4099138"/>
                <a:gd name="connsiteX75" fmla="*/ 1461057 w 2063611"/>
                <a:gd name="connsiteY75" fmla="*/ 3019425 h 4099138"/>
                <a:gd name="connsiteX76" fmla="*/ 1554402 w 2063611"/>
                <a:gd name="connsiteY76" fmla="*/ 2995612 h 4099138"/>
                <a:gd name="connsiteX77" fmla="*/ 1672512 w 2063611"/>
                <a:gd name="connsiteY77" fmla="*/ 3023235 h 4099138"/>
                <a:gd name="connsiteX78" fmla="*/ 1741092 w 2063611"/>
                <a:gd name="connsiteY78" fmla="*/ 2988945 h 4099138"/>
                <a:gd name="connsiteX79" fmla="*/ 1886825 w 2063611"/>
                <a:gd name="connsiteY79" fmla="*/ 3002280 h 4099138"/>
                <a:gd name="connsiteX80" fmla="*/ 1881110 w 2063611"/>
                <a:gd name="connsiteY80" fmla="*/ 2937510 h 4099138"/>
                <a:gd name="connsiteX81" fmla="*/ 1957310 w 2063611"/>
                <a:gd name="connsiteY81" fmla="*/ 2940367 h 4099138"/>
                <a:gd name="connsiteX82" fmla="*/ 1941117 w 2063611"/>
                <a:gd name="connsiteY82" fmla="*/ 2906077 h 4099138"/>
                <a:gd name="connsiteX83" fmla="*/ 1836342 w 2063611"/>
                <a:gd name="connsiteY83" fmla="*/ 2846070 h 4099138"/>
                <a:gd name="connsiteX84" fmla="*/ 1876347 w 2063611"/>
                <a:gd name="connsiteY84" fmla="*/ 2811780 h 4099138"/>
                <a:gd name="connsiteX85" fmla="*/ 1902065 w 2063611"/>
                <a:gd name="connsiteY85" fmla="*/ 2783205 h 4099138"/>
                <a:gd name="connsiteX86" fmla="*/ 2024937 w 2063611"/>
                <a:gd name="connsiteY86" fmla="*/ 2750820 h 4099138"/>
                <a:gd name="connsiteX87" fmla="*/ 2029700 w 2063611"/>
                <a:gd name="connsiteY87" fmla="*/ 2704147 h 4099138"/>
                <a:gd name="connsiteX88" fmla="*/ 2001125 w 2063611"/>
                <a:gd name="connsiteY88" fmla="*/ 2663190 h 4099138"/>
                <a:gd name="connsiteX89" fmla="*/ 1936355 w 2063611"/>
                <a:gd name="connsiteY89" fmla="*/ 2638425 h 4099138"/>
                <a:gd name="connsiteX90" fmla="*/ 1785860 w 2063611"/>
                <a:gd name="connsiteY90" fmla="*/ 2644140 h 4099138"/>
                <a:gd name="connsiteX91" fmla="*/ 1490585 w 2063611"/>
                <a:gd name="connsiteY91" fmla="*/ 2531745 h 4099138"/>
                <a:gd name="connsiteX92" fmla="*/ 1584882 w 2063611"/>
                <a:gd name="connsiteY92" fmla="*/ 2527935 h 4099138"/>
                <a:gd name="connsiteX93" fmla="*/ 1817292 w 2063611"/>
                <a:gd name="connsiteY93" fmla="*/ 2559367 h 4099138"/>
                <a:gd name="connsiteX94" fmla="*/ 1931592 w 2063611"/>
                <a:gd name="connsiteY94" fmla="*/ 2442210 h 4099138"/>
                <a:gd name="connsiteX95" fmla="*/ 1993505 w 2063611"/>
                <a:gd name="connsiteY95" fmla="*/ 2409825 h 4099138"/>
                <a:gd name="connsiteX96" fmla="*/ 1985885 w 2063611"/>
                <a:gd name="connsiteY96" fmla="*/ 2380297 h 4099138"/>
                <a:gd name="connsiteX97" fmla="*/ 1542020 w 2063611"/>
                <a:gd name="connsiteY97" fmla="*/ 2321242 h 4099138"/>
                <a:gd name="connsiteX98" fmla="*/ 1547735 w 2063611"/>
                <a:gd name="connsiteY98" fmla="*/ 2275522 h 4099138"/>
                <a:gd name="connsiteX99" fmla="*/ 1816340 w 2063611"/>
                <a:gd name="connsiteY99" fmla="*/ 2284095 h 4099138"/>
                <a:gd name="connsiteX100" fmla="*/ 1987790 w 2063611"/>
                <a:gd name="connsiteY100" fmla="*/ 2151697 h 4099138"/>
                <a:gd name="connsiteX101" fmla="*/ 2006840 w 2063611"/>
                <a:gd name="connsiteY101" fmla="*/ 2117407 h 4099138"/>
                <a:gd name="connsiteX102" fmla="*/ 1692515 w 2063611"/>
                <a:gd name="connsiteY102" fmla="*/ 2054542 h 4099138"/>
                <a:gd name="connsiteX103" fmla="*/ 1801100 w 2063611"/>
                <a:gd name="connsiteY103" fmla="*/ 2020252 h 4099138"/>
                <a:gd name="connsiteX104" fmla="*/ 1829675 w 2063611"/>
                <a:gd name="connsiteY104" fmla="*/ 1993582 h 4099138"/>
                <a:gd name="connsiteX105" fmla="*/ 1868727 w 2063611"/>
                <a:gd name="connsiteY105" fmla="*/ 1927860 h 4099138"/>
                <a:gd name="connsiteX106" fmla="*/ 1593455 w 2063611"/>
                <a:gd name="connsiteY106" fmla="*/ 1862137 h 4099138"/>
                <a:gd name="connsiteX107" fmla="*/ 1816340 w 2063611"/>
                <a:gd name="connsiteY107" fmla="*/ 1730692 h 4099138"/>
                <a:gd name="connsiteX108" fmla="*/ 1584882 w 2063611"/>
                <a:gd name="connsiteY108" fmla="*/ 1722120 h 4099138"/>
                <a:gd name="connsiteX109" fmla="*/ 1632507 w 2063611"/>
                <a:gd name="connsiteY109" fmla="*/ 1685925 h 4099138"/>
                <a:gd name="connsiteX110" fmla="*/ 1641080 w 2063611"/>
                <a:gd name="connsiteY110" fmla="*/ 1644967 h 4099138"/>
                <a:gd name="connsiteX111" fmla="*/ 1430577 w 2063611"/>
                <a:gd name="connsiteY111" fmla="*/ 1605915 h 4099138"/>
                <a:gd name="connsiteX112" fmla="*/ 1512492 w 2063611"/>
                <a:gd name="connsiteY112" fmla="*/ 1549717 h 4099138"/>
                <a:gd name="connsiteX113" fmla="*/ 1690610 w 2063611"/>
                <a:gd name="connsiteY113" fmla="*/ 1452562 h 4099138"/>
                <a:gd name="connsiteX114" fmla="*/ 1532495 w 2063611"/>
                <a:gd name="connsiteY114" fmla="*/ 1428750 h 4099138"/>
                <a:gd name="connsiteX115" fmla="*/ 1513445 w 2063611"/>
                <a:gd name="connsiteY115" fmla="*/ 1381125 h 4099138"/>
                <a:gd name="connsiteX116" fmla="*/ 1275320 w 2063611"/>
                <a:gd name="connsiteY116" fmla="*/ 1353502 h 4099138"/>
                <a:gd name="connsiteX117" fmla="*/ 1561070 w 2063611"/>
                <a:gd name="connsiteY117" fmla="*/ 1321117 h 4099138"/>
                <a:gd name="connsiteX118" fmla="*/ 1586787 w 2063611"/>
                <a:gd name="connsiteY118" fmla="*/ 1202055 h 4099138"/>
                <a:gd name="connsiteX119" fmla="*/ 1433435 w 2063611"/>
                <a:gd name="connsiteY119" fmla="*/ 1143952 h 4099138"/>
                <a:gd name="connsiteX120" fmla="*/ 1120062 w 2063611"/>
                <a:gd name="connsiteY120" fmla="*/ 1087755 h 4099138"/>
                <a:gd name="connsiteX121" fmla="*/ 1302942 w 2063611"/>
                <a:gd name="connsiteY121" fmla="*/ 1102042 h 4099138"/>
                <a:gd name="connsiteX122" fmla="*/ 1399145 w 2063611"/>
                <a:gd name="connsiteY122" fmla="*/ 1087755 h 4099138"/>
                <a:gd name="connsiteX123" fmla="*/ 1501062 w 2063611"/>
                <a:gd name="connsiteY123" fmla="*/ 1033462 h 4099138"/>
                <a:gd name="connsiteX124" fmla="*/ 1524875 w 2063611"/>
                <a:gd name="connsiteY124" fmla="*/ 962025 h 4099138"/>
                <a:gd name="connsiteX125" fmla="*/ 1414385 w 2063611"/>
                <a:gd name="connsiteY125" fmla="*/ 931545 h 4099138"/>
                <a:gd name="connsiteX126" fmla="*/ 1147685 w 2063611"/>
                <a:gd name="connsiteY126" fmla="*/ 896302 h 4099138"/>
                <a:gd name="connsiteX127" fmla="*/ 1297227 w 2063611"/>
                <a:gd name="connsiteY127" fmla="*/ 877252 h 4099138"/>
                <a:gd name="connsiteX128" fmla="*/ 1344852 w 2063611"/>
                <a:gd name="connsiteY128" fmla="*/ 861060 h 4099138"/>
                <a:gd name="connsiteX129" fmla="*/ 1473440 w 2063611"/>
                <a:gd name="connsiteY129" fmla="*/ 824865 h 4099138"/>
                <a:gd name="connsiteX130" fmla="*/ 1356282 w 2063611"/>
                <a:gd name="connsiteY130" fmla="*/ 791527 h 4099138"/>
                <a:gd name="connsiteX131" fmla="*/ 1123872 w 2063611"/>
                <a:gd name="connsiteY131" fmla="*/ 748665 h 4099138"/>
                <a:gd name="connsiteX132" fmla="*/ 1012430 w 2063611"/>
                <a:gd name="connsiteY132" fmla="*/ 648652 h 4099138"/>
                <a:gd name="connsiteX133" fmla="*/ 1081010 w 2063611"/>
                <a:gd name="connsiteY133" fmla="*/ 666750 h 4099138"/>
                <a:gd name="connsiteX134" fmla="*/ 1237220 w 2063611"/>
                <a:gd name="connsiteY134" fmla="*/ 720090 h 4099138"/>
                <a:gd name="connsiteX135" fmla="*/ 1382000 w 2063611"/>
                <a:gd name="connsiteY135" fmla="*/ 660082 h 4099138"/>
                <a:gd name="connsiteX136" fmla="*/ 1167687 w 2063611"/>
                <a:gd name="connsiteY136" fmla="*/ 582930 h 4099138"/>
                <a:gd name="connsiteX137" fmla="*/ 1173402 w 2063611"/>
                <a:gd name="connsiteY137" fmla="*/ 506730 h 4099138"/>
                <a:gd name="connsiteX138" fmla="*/ 1221027 w 2063611"/>
                <a:gd name="connsiteY138" fmla="*/ 408622 h 4099138"/>
                <a:gd name="connsiteX139" fmla="*/ 1244840 w 2063611"/>
                <a:gd name="connsiteY139" fmla="*/ 291465 h 4099138"/>
                <a:gd name="connsiteX140" fmla="*/ 1028622 w 2063611"/>
                <a:gd name="connsiteY140" fmla="*/ 443865 h 4099138"/>
                <a:gd name="connsiteX141" fmla="*/ 1051482 w 2063611"/>
                <a:gd name="connsiteY141" fmla="*/ 315277 h 4099138"/>
                <a:gd name="connsiteX142" fmla="*/ 1045767 w 2063611"/>
                <a:gd name="connsiteY142" fmla="*/ 244792 h 4099138"/>
                <a:gd name="connsiteX143" fmla="*/ 1105775 w 2063611"/>
                <a:gd name="connsiteY143" fmla="*/ 204787 h 4099138"/>
                <a:gd name="connsiteX144" fmla="*/ 1057197 w 2063611"/>
                <a:gd name="connsiteY144" fmla="*/ 178117 h 4099138"/>
                <a:gd name="connsiteX145" fmla="*/ 984807 w 2063611"/>
                <a:gd name="connsiteY145" fmla="*/ 184785 h 4099138"/>
                <a:gd name="connsiteX146" fmla="*/ 989570 w 2063611"/>
                <a:gd name="connsiteY146" fmla="*/ 104775 h 4099138"/>
                <a:gd name="connsiteX147" fmla="*/ 941945 w 2063611"/>
                <a:gd name="connsiteY147" fmla="*/ 0 h 4099138"/>
                <a:gd name="connsiteX148" fmla="*/ 941945 w 2063611"/>
                <a:gd name="connsiteY148" fmla="*/ 0 h 4099138"/>
                <a:gd name="connsiteX149" fmla="*/ 941945 w 2063611"/>
                <a:gd name="connsiteY149" fmla="*/ 0 h 4099138"/>
                <a:gd name="connsiteX150" fmla="*/ 879080 w 2063611"/>
                <a:gd name="connsiteY150" fmla="*/ 280035 h 4099138"/>
                <a:gd name="connsiteX151" fmla="*/ 900987 w 2063611"/>
                <a:gd name="connsiteY151" fmla="*/ 320040 h 4099138"/>
                <a:gd name="connsiteX152" fmla="*/ 879080 w 2063611"/>
                <a:gd name="connsiteY152" fmla="*/ 280035 h 4099138"/>
                <a:gd name="connsiteX153" fmla="*/ 856220 w 2063611"/>
                <a:gd name="connsiteY153" fmla="*/ 397192 h 4099138"/>
                <a:gd name="connsiteX154" fmla="*/ 869555 w 2063611"/>
                <a:gd name="connsiteY154" fmla="*/ 428625 h 4099138"/>
                <a:gd name="connsiteX155" fmla="*/ 856220 w 2063611"/>
                <a:gd name="connsiteY155" fmla="*/ 397192 h 4099138"/>
                <a:gd name="connsiteX156" fmla="*/ 1109585 w 2063611"/>
                <a:gd name="connsiteY156" fmla="*/ 462915 h 4099138"/>
                <a:gd name="connsiteX157" fmla="*/ 1059102 w 2063611"/>
                <a:gd name="connsiteY157" fmla="*/ 503872 h 4099138"/>
                <a:gd name="connsiteX158" fmla="*/ 1109585 w 2063611"/>
                <a:gd name="connsiteY158" fmla="*/ 462915 h 4099138"/>
                <a:gd name="connsiteX159" fmla="*/ 1001952 w 2063611"/>
                <a:gd name="connsiteY159" fmla="*/ 577215 h 4099138"/>
                <a:gd name="connsiteX160" fmla="*/ 1021955 w 2063611"/>
                <a:gd name="connsiteY160" fmla="*/ 592455 h 4099138"/>
                <a:gd name="connsiteX161" fmla="*/ 1001952 w 2063611"/>
                <a:gd name="connsiteY161" fmla="*/ 577215 h 4099138"/>
                <a:gd name="connsiteX162" fmla="*/ 1001952 w 2063611"/>
                <a:gd name="connsiteY162" fmla="*/ 577215 h 4099138"/>
                <a:gd name="connsiteX163" fmla="*/ 1103870 w 2063611"/>
                <a:gd name="connsiteY163" fmla="*/ 596265 h 4099138"/>
                <a:gd name="connsiteX164" fmla="*/ 1103870 w 2063611"/>
                <a:gd name="connsiteY164" fmla="*/ 596265 h 4099138"/>
                <a:gd name="connsiteX165" fmla="*/ 1243887 w 2063611"/>
                <a:gd name="connsiteY165" fmla="*/ 625792 h 4099138"/>
                <a:gd name="connsiteX166" fmla="*/ 1243887 w 2063611"/>
                <a:gd name="connsiteY166" fmla="*/ 625792 h 4099138"/>
                <a:gd name="connsiteX167" fmla="*/ 1025765 w 2063611"/>
                <a:gd name="connsiteY167" fmla="*/ 753427 h 4099138"/>
                <a:gd name="connsiteX168" fmla="*/ 1021002 w 2063611"/>
                <a:gd name="connsiteY168" fmla="*/ 773430 h 4099138"/>
                <a:gd name="connsiteX169" fmla="*/ 1025765 w 2063611"/>
                <a:gd name="connsiteY169" fmla="*/ 753427 h 4099138"/>
                <a:gd name="connsiteX170" fmla="*/ 1025765 w 2063611"/>
                <a:gd name="connsiteY170" fmla="*/ 753427 h 4099138"/>
                <a:gd name="connsiteX171" fmla="*/ 954327 w 2063611"/>
                <a:gd name="connsiteY171" fmla="*/ 860107 h 4099138"/>
                <a:gd name="connsiteX172" fmla="*/ 954327 w 2063611"/>
                <a:gd name="connsiteY172" fmla="*/ 860107 h 4099138"/>
                <a:gd name="connsiteX173" fmla="*/ 1029575 w 2063611"/>
                <a:gd name="connsiteY173" fmla="*/ 877252 h 4099138"/>
                <a:gd name="connsiteX174" fmla="*/ 1029575 w 2063611"/>
                <a:gd name="connsiteY174" fmla="*/ 877252 h 4099138"/>
                <a:gd name="connsiteX175" fmla="*/ 914322 w 2063611"/>
                <a:gd name="connsiteY175" fmla="*/ 881062 h 4099138"/>
                <a:gd name="connsiteX176" fmla="*/ 914322 w 2063611"/>
                <a:gd name="connsiteY176" fmla="*/ 881062 h 4099138"/>
                <a:gd name="connsiteX177" fmla="*/ 867650 w 2063611"/>
                <a:gd name="connsiteY177" fmla="*/ 897255 h 4099138"/>
                <a:gd name="connsiteX178" fmla="*/ 867650 w 2063611"/>
                <a:gd name="connsiteY178" fmla="*/ 897255 h 4099138"/>
                <a:gd name="connsiteX179" fmla="*/ 674292 w 2063611"/>
                <a:gd name="connsiteY179" fmla="*/ 897255 h 4099138"/>
                <a:gd name="connsiteX180" fmla="*/ 770495 w 2063611"/>
                <a:gd name="connsiteY180" fmla="*/ 939165 h 4099138"/>
                <a:gd name="connsiteX181" fmla="*/ 674292 w 2063611"/>
                <a:gd name="connsiteY181" fmla="*/ 897255 h 4099138"/>
                <a:gd name="connsiteX182" fmla="*/ 1525827 w 2063611"/>
                <a:gd name="connsiteY182" fmla="*/ 1320165 h 4099138"/>
                <a:gd name="connsiteX183" fmla="*/ 1525827 w 2063611"/>
                <a:gd name="connsiteY183" fmla="*/ 1320165 h 4099138"/>
                <a:gd name="connsiteX184" fmla="*/ 750492 w 2063611"/>
                <a:gd name="connsiteY184" fmla="*/ 1416367 h 4099138"/>
                <a:gd name="connsiteX185" fmla="*/ 750492 w 2063611"/>
                <a:gd name="connsiteY185" fmla="*/ 1416367 h 4099138"/>
                <a:gd name="connsiteX186" fmla="*/ 1551545 w 2063611"/>
                <a:gd name="connsiteY186" fmla="*/ 1757362 h 4099138"/>
                <a:gd name="connsiteX187" fmla="*/ 1551545 w 2063611"/>
                <a:gd name="connsiteY187" fmla="*/ 1757362 h 4099138"/>
                <a:gd name="connsiteX188" fmla="*/ 1759190 w 2063611"/>
                <a:gd name="connsiteY188" fmla="*/ 1800225 h 4099138"/>
                <a:gd name="connsiteX189" fmla="*/ 1759190 w 2063611"/>
                <a:gd name="connsiteY189" fmla="*/ 1800225 h 4099138"/>
                <a:gd name="connsiteX190" fmla="*/ 1762047 w 2063611"/>
                <a:gd name="connsiteY190" fmla="*/ 1999297 h 4099138"/>
                <a:gd name="connsiteX191" fmla="*/ 1762047 w 2063611"/>
                <a:gd name="connsiteY191" fmla="*/ 1999297 h 4099138"/>
                <a:gd name="connsiteX192" fmla="*/ 144702 w 2063611"/>
                <a:gd name="connsiteY192" fmla="*/ 2322195 h 4099138"/>
                <a:gd name="connsiteX193" fmla="*/ 144702 w 2063611"/>
                <a:gd name="connsiteY193" fmla="*/ 2322195 h 4099138"/>
                <a:gd name="connsiteX194" fmla="*/ 294245 w 2063611"/>
                <a:gd name="connsiteY194" fmla="*/ 2390775 h 4099138"/>
                <a:gd name="connsiteX195" fmla="*/ 461885 w 2063611"/>
                <a:gd name="connsiteY195" fmla="*/ 2419350 h 4099138"/>
                <a:gd name="connsiteX196" fmla="*/ 294245 w 2063611"/>
                <a:gd name="connsiteY196" fmla="*/ 2390775 h 4099138"/>
                <a:gd name="connsiteX197" fmla="*/ 510462 w 2063611"/>
                <a:gd name="connsiteY197" fmla="*/ 2399347 h 4099138"/>
                <a:gd name="connsiteX198" fmla="*/ 510462 w 2063611"/>
                <a:gd name="connsiteY198" fmla="*/ 2399347 h 4099138"/>
                <a:gd name="connsiteX199" fmla="*/ 416165 w 2063611"/>
                <a:gd name="connsiteY199" fmla="*/ 2728912 h 4099138"/>
                <a:gd name="connsiteX200" fmla="*/ 416165 w 2063611"/>
                <a:gd name="connsiteY200" fmla="*/ 2728912 h 4099138"/>
                <a:gd name="connsiteX0" fmla="*/ 941945 w 2063611"/>
                <a:gd name="connsiteY0" fmla="*/ 0 h 4098223"/>
                <a:gd name="connsiteX1" fmla="*/ 876222 w 2063611"/>
                <a:gd name="connsiteY1" fmla="*/ 98107 h 4098223"/>
                <a:gd name="connsiteX2" fmla="*/ 901940 w 2063611"/>
                <a:gd name="connsiteY2" fmla="*/ 231457 h 4098223"/>
                <a:gd name="connsiteX3" fmla="*/ 826692 w 2063611"/>
                <a:gd name="connsiteY3" fmla="*/ 186690 h 4098223"/>
                <a:gd name="connsiteX4" fmla="*/ 810500 w 2063611"/>
                <a:gd name="connsiteY4" fmla="*/ 294322 h 4098223"/>
                <a:gd name="connsiteX5" fmla="*/ 802880 w 2063611"/>
                <a:gd name="connsiteY5" fmla="*/ 320992 h 4098223"/>
                <a:gd name="connsiteX6" fmla="*/ 677150 w 2063611"/>
                <a:gd name="connsiteY6" fmla="*/ 374332 h 4098223"/>
                <a:gd name="connsiteX7" fmla="*/ 696200 w 2063611"/>
                <a:gd name="connsiteY7" fmla="*/ 443865 h 4098223"/>
                <a:gd name="connsiteX8" fmla="*/ 707630 w 2063611"/>
                <a:gd name="connsiteY8" fmla="*/ 532447 h 4098223"/>
                <a:gd name="connsiteX9" fmla="*/ 820977 w 2063611"/>
                <a:gd name="connsiteY9" fmla="*/ 566737 h 4098223"/>
                <a:gd name="connsiteX10" fmla="*/ 940040 w 2063611"/>
                <a:gd name="connsiteY10" fmla="*/ 570547 h 4098223"/>
                <a:gd name="connsiteX11" fmla="*/ 724775 w 2063611"/>
                <a:gd name="connsiteY11" fmla="*/ 611505 h 4098223"/>
                <a:gd name="connsiteX12" fmla="*/ 523797 w 2063611"/>
                <a:gd name="connsiteY12" fmla="*/ 594360 h 4098223"/>
                <a:gd name="connsiteX13" fmla="*/ 590472 w 2063611"/>
                <a:gd name="connsiteY13" fmla="*/ 641985 h 4098223"/>
                <a:gd name="connsiteX14" fmla="*/ 621905 w 2063611"/>
                <a:gd name="connsiteY14" fmla="*/ 681037 h 4098223"/>
                <a:gd name="connsiteX15" fmla="*/ 707630 w 2063611"/>
                <a:gd name="connsiteY15" fmla="*/ 721042 h 4098223"/>
                <a:gd name="connsiteX16" fmla="*/ 940040 w 2063611"/>
                <a:gd name="connsiteY16" fmla="*/ 681990 h 4098223"/>
                <a:gd name="connsiteX17" fmla="*/ 667625 w 2063611"/>
                <a:gd name="connsiteY17" fmla="*/ 751522 h 4098223"/>
                <a:gd name="connsiteX18" fmla="*/ 520940 w 2063611"/>
                <a:gd name="connsiteY18" fmla="*/ 781050 h 4098223"/>
                <a:gd name="connsiteX19" fmla="*/ 523797 w 2063611"/>
                <a:gd name="connsiteY19" fmla="*/ 839152 h 4098223"/>
                <a:gd name="connsiteX20" fmla="*/ 561897 w 2063611"/>
                <a:gd name="connsiteY20" fmla="*/ 905827 h 4098223"/>
                <a:gd name="connsiteX21" fmla="*/ 495222 w 2063611"/>
                <a:gd name="connsiteY21" fmla="*/ 951547 h 4098223"/>
                <a:gd name="connsiteX22" fmla="*/ 402830 w 2063611"/>
                <a:gd name="connsiteY22" fmla="*/ 965835 h 4098223"/>
                <a:gd name="connsiteX23" fmla="*/ 539990 w 2063611"/>
                <a:gd name="connsiteY23" fmla="*/ 1060132 h 4098223"/>
                <a:gd name="connsiteX24" fmla="*/ 722870 w 2063611"/>
                <a:gd name="connsiteY24" fmla="*/ 1148715 h 4098223"/>
                <a:gd name="connsiteX25" fmla="*/ 401877 w 2063611"/>
                <a:gd name="connsiteY25" fmla="*/ 1197292 h 4098223"/>
                <a:gd name="connsiteX26" fmla="*/ 523797 w 2063611"/>
                <a:gd name="connsiteY26" fmla="*/ 1303020 h 4098223"/>
                <a:gd name="connsiteX27" fmla="*/ 359015 w 2063611"/>
                <a:gd name="connsiteY27" fmla="*/ 1358265 h 4098223"/>
                <a:gd name="connsiteX28" fmla="*/ 630477 w 2063611"/>
                <a:gd name="connsiteY28" fmla="*/ 1405890 h 4098223"/>
                <a:gd name="connsiteX29" fmla="*/ 610475 w 2063611"/>
                <a:gd name="connsiteY29" fmla="*/ 1480185 h 4098223"/>
                <a:gd name="connsiteX30" fmla="*/ 279005 w 2063611"/>
                <a:gd name="connsiteY30" fmla="*/ 1581150 h 4098223"/>
                <a:gd name="connsiteX31" fmla="*/ 543800 w 2063611"/>
                <a:gd name="connsiteY31" fmla="*/ 1681162 h 4098223"/>
                <a:gd name="connsiteX32" fmla="*/ 620000 w 2063611"/>
                <a:gd name="connsiteY32" fmla="*/ 1659255 h 4098223"/>
                <a:gd name="connsiteX33" fmla="*/ 727632 w 2063611"/>
                <a:gd name="connsiteY33" fmla="*/ 1655445 h 4098223"/>
                <a:gd name="connsiteX34" fmla="*/ 597140 w 2063611"/>
                <a:gd name="connsiteY34" fmla="*/ 1752600 h 4098223"/>
                <a:gd name="connsiteX35" fmla="*/ 210425 w 2063611"/>
                <a:gd name="connsiteY35" fmla="*/ 1787842 h 4098223"/>
                <a:gd name="connsiteX36" fmla="*/ 207567 w 2063611"/>
                <a:gd name="connsiteY36" fmla="*/ 1855470 h 4098223"/>
                <a:gd name="connsiteX37" fmla="*/ 328535 w 2063611"/>
                <a:gd name="connsiteY37" fmla="*/ 1906905 h 4098223"/>
                <a:gd name="connsiteX38" fmla="*/ 465695 w 2063611"/>
                <a:gd name="connsiteY38" fmla="*/ 1909762 h 4098223"/>
                <a:gd name="connsiteX39" fmla="*/ 546657 w 2063611"/>
                <a:gd name="connsiteY39" fmla="*/ 1945957 h 4098223"/>
                <a:gd name="connsiteX40" fmla="*/ 595235 w 2063611"/>
                <a:gd name="connsiteY40" fmla="*/ 1997392 h 4098223"/>
                <a:gd name="connsiteX41" fmla="*/ 268527 w 2063611"/>
                <a:gd name="connsiteY41" fmla="*/ 2017395 h 4098223"/>
                <a:gd name="connsiteX42" fmla="*/ 229475 w 2063611"/>
                <a:gd name="connsiteY42" fmla="*/ 2042160 h 4098223"/>
                <a:gd name="connsiteX43" fmla="*/ 255192 w 2063611"/>
                <a:gd name="connsiteY43" fmla="*/ 2085022 h 4098223"/>
                <a:gd name="connsiteX44" fmla="*/ 413307 w 2063611"/>
                <a:gd name="connsiteY44" fmla="*/ 2144077 h 4098223"/>
                <a:gd name="connsiteX45" fmla="*/ 473315 w 2063611"/>
                <a:gd name="connsiteY45" fmla="*/ 2166937 h 4098223"/>
                <a:gd name="connsiteX46" fmla="*/ 262812 w 2063611"/>
                <a:gd name="connsiteY46" fmla="*/ 2221230 h 4098223"/>
                <a:gd name="connsiteX47" fmla="*/ 98982 w 2063611"/>
                <a:gd name="connsiteY47" fmla="*/ 2243137 h 4098223"/>
                <a:gd name="connsiteX48" fmla="*/ 38022 w 2063611"/>
                <a:gd name="connsiteY48" fmla="*/ 2283142 h 4098223"/>
                <a:gd name="connsiteX49" fmla="*/ 77075 w 2063611"/>
                <a:gd name="connsiteY49" fmla="*/ 2346007 h 4098223"/>
                <a:gd name="connsiteX50" fmla="*/ 196137 w 2063611"/>
                <a:gd name="connsiteY50" fmla="*/ 2437447 h 4098223"/>
                <a:gd name="connsiteX51" fmla="*/ 165657 w 2063611"/>
                <a:gd name="connsiteY51" fmla="*/ 2471737 h 4098223"/>
                <a:gd name="connsiteX52" fmla="*/ 194232 w 2063611"/>
                <a:gd name="connsiteY52" fmla="*/ 2512695 h 4098223"/>
                <a:gd name="connsiteX53" fmla="*/ 294245 w 2063611"/>
                <a:gd name="connsiteY53" fmla="*/ 2551747 h 4098223"/>
                <a:gd name="connsiteX54" fmla="*/ 69455 w 2063611"/>
                <a:gd name="connsiteY54" fmla="*/ 2582227 h 4098223"/>
                <a:gd name="connsiteX55" fmla="*/ 51357 w 2063611"/>
                <a:gd name="connsiteY55" fmla="*/ 2652712 h 4098223"/>
                <a:gd name="connsiteX56" fmla="*/ 103745 w 2063611"/>
                <a:gd name="connsiteY56" fmla="*/ 2686050 h 4098223"/>
                <a:gd name="connsiteX57" fmla="*/ 207567 w 2063611"/>
                <a:gd name="connsiteY57" fmla="*/ 2720340 h 4098223"/>
                <a:gd name="connsiteX58" fmla="*/ 255192 w 2063611"/>
                <a:gd name="connsiteY58" fmla="*/ 2748915 h 4098223"/>
                <a:gd name="connsiteX59" fmla="*/ 351395 w 2063611"/>
                <a:gd name="connsiteY59" fmla="*/ 2726055 h 4098223"/>
                <a:gd name="connsiteX60" fmla="*/ 247572 w 2063611"/>
                <a:gd name="connsiteY60" fmla="*/ 2751772 h 4098223"/>
                <a:gd name="connsiteX61" fmla="*/ 38022 w 2063611"/>
                <a:gd name="connsiteY61" fmla="*/ 2799397 h 4098223"/>
                <a:gd name="connsiteX62" fmla="*/ 38975 w 2063611"/>
                <a:gd name="connsiteY62" fmla="*/ 2858452 h 4098223"/>
                <a:gd name="connsiteX63" fmla="*/ 81837 w 2063611"/>
                <a:gd name="connsiteY63" fmla="*/ 2887980 h 4098223"/>
                <a:gd name="connsiteX64" fmla="*/ 148512 w 2063611"/>
                <a:gd name="connsiteY64" fmla="*/ 2895600 h 4098223"/>
                <a:gd name="connsiteX65" fmla="*/ 336155 w 2063611"/>
                <a:gd name="connsiteY65" fmla="*/ 2907030 h 4098223"/>
                <a:gd name="connsiteX66" fmla="*/ 294245 w 2063611"/>
                <a:gd name="connsiteY66" fmla="*/ 2948940 h 4098223"/>
                <a:gd name="connsiteX67" fmla="*/ 354252 w 2063611"/>
                <a:gd name="connsiteY67" fmla="*/ 2973705 h 4098223"/>
                <a:gd name="connsiteX68" fmla="*/ 504747 w 2063611"/>
                <a:gd name="connsiteY68" fmla="*/ 3022282 h 4098223"/>
                <a:gd name="connsiteX69" fmla="*/ 596187 w 2063611"/>
                <a:gd name="connsiteY69" fmla="*/ 3050857 h 4098223"/>
                <a:gd name="connsiteX70" fmla="*/ 818120 w 2063611"/>
                <a:gd name="connsiteY70" fmla="*/ 2947035 h 4098223"/>
                <a:gd name="connsiteX71" fmla="*/ 950517 w 2063611"/>
                <a:gd name="connsiteY71" fmla="*/ 2920365 h 4098223"/>
                <a:gd name="connsiteX72" fmla="*/ 1041854 w 2063611"/>
                <a:gd name="connsiteY72" fmla="*/ 4098012 h 4098223"/>
                <a:gd name="connsiteX73" fmla="*/ 1112442 w 2063611"/>
                <a:gd name="connsiteY73" fmla="*/ 3013710 h 4098223"/>
                <a:gd name="connsiteX74" fmla="*/ 1184832 w 2063611"/>
                <a:gd name="connsiteY74" fmla="*/ 2989897 h 4098223"/>
                <a:gd name="connsiteX75" fmla="*/ 1461057 w 2063611"/>
                <a:gd name="connsiteY75" fmla="*/ 3019425 h 4098223"/>
                <a:gd name="connsiteX76" fmla="*/ 1554402 w 2063611"/>
                <a:gd name="connsiteY76" fmla="*/ 2995612 h 4098223"/>
                <a:gd name="connsiteX77" fmla="*/ 1672512 w 2063611"/>
                <a:gd name="connsiteY77" fmla="*/ 3023235 h 4098223"/>
                <a:gd name="connsiteX78" fmla="*/ 1741092 w 2063611"/>
                <a:gd name="connsiteY78" fmla="*/ 2988945 h 4098223"/>
                <a:gd name="connsiteX79" fmla="*/ 1886825 w 2063611"/>
                <a:gd name="connsiteY79" fmla="*/ 3002280 h 4098223"/>
                <a:gd name="connsiteX80" fmla="*/ 1881110 w 2063611"/>
                <a:gd name="connsiteY80" fmla="*/ 2937510 h 4098223"/>
                <a:gd name="connsiteX81" fmla="*/ 1957310 w 2063611"/>
                <a:gd name="connsiteY81" fmla="*/ 2940367 h 4098223"/>
                <a:gd name="connsiteX82" fmla="*/ 1941117 w 2063611"/>
                <a:gd name="connsiteY82" fmla="*/ 2906077 h 4098223"/>
                <a:gd name="connsiteX83" fmla="*/ 1836342 w 2063611"/>
                <a:gd name="connsiteY83" fmla="*/ 2846070 h 4098223"/>
                <a:gd name="connsiteX84" fmla="*/ 1876347 w 2063611"/>
                <a:gd name="connsiteY84" fmla="*/ 2811780 h 4098223"/>
                <a:gd name="connsiteX85" fmla="*/ 1902065 w 2063611"/>
                <a:gd name="connsiteY85" fmla="*/ 2783205 h 4098223"/>
                <a:gd name="connsiteX86" fmla="*/ 2024937 w 2063611"/>
                <a:gd name="connsiteY86" fmla="*/ 2750820 h 4098223"/>
                <a:gd name="connsiteX87" fmla="*/ 2029700 w 2063611"/>
                <a:gd name="connsiteY87" fmla="*/ 2704147 h 4098223"/>
                <a:gd name="connsiteX88" fmla="*/ 2001125 w 2063611"/>
                <a:gd name="connsiteY88" fmla="*/ 2663190 h 4098223"/>
                <a:gd name="connsiteX89" fmla="*/ 1936355 w 2063611"/>
                <a:gd name="connsiteY89" fmla="*/ 2638425 h 4098223"/>
                <a:gd name="connsiteX90" fmla="*/ 1785860 w 2063611"/>
                <a:gd name="connsiteY90" fmla="*/ 2644140 h 4098223"/>
                <a:gd name="connsiteX91" fmla="*/ 1490585 w 2063611"/>
                <a:gd name="connsiteY91" fmla="*/ 2531745 h 4098223"/>
                <a:gd name="connsiteX92" fmla="*/ 1584882 w 2063611"/>
                <a:gd name="connsiteY92" fmla="*/ 2527935 h 4098223"/>
                <a:gd name="connsiteX93" fmla="*/ 1817292 w 2063611"/>
                <a:gd name="connsiteY93" fmla="*/ 2559367 h 4098223"/>
                <a:gd name="connsiteX94" fmla="*/ 1931592 w 2063611"/>
                <a:gd name="connsiteY94" fmla="*/ 2442210 h 4098223"/>
                <a:gd name="connsiteX95" fmla="*/ 1993505 w 2063611"/>
                <a:gd name="connsiteY95" fmla="*/ 2409825 h 4098223"/>
                <a:gd name="connsiteX96" fmla="*/ 1985885 w 2063611"/>
                <a:gd name="connsiteY96" fmla="*/ 2380297 h 4098223"/>
                <a:gd name="connsiteX97" fmla="*/ 1542020 w 2063611"/>
                <a:gd name="connsiteY97" fmla="*/ 2321242 h 4098223"/>
                <a:gd name="connsiteX98" fmla="*/ 1547735 w 2063611"/>
                <a:gd name="connsiteY98" fmla="*/ 2275522 h 4098223"/>
                <a:gd name="connsiteX99" fmla="*/ 1816340 w 2063611"/>
                <a:gd name="connsiteY99" fmla="*/ 2284095 h 4098223"/>
                <a:gd name="connsiteX100" fmla="*/ 1987790 w 2063611"/>
                <a:gd name="connsiteY100" fmla="*/ 2151697 h 4098223"/>
                <a:gd name="connsiteX101" fmla="*/ 2006840 w 2063611"/>
                <a:gd name="connsiteY101" fmla="*/ 2117407 h 4098223"/>
                <a:gd name="connsiteX102" fmla="*/ 1692515 w 2063611"/>
                <a:gd name="connsiteY102" fmla="*/ 2054542 h 4098223"/>
                <a:gd name="connsiteX103" fmla="*/ 1801100 w 2063611"/>
                <a:gd name="connsiteY103" fmla="*/ 2020252 h 4098223"/>
                <a:gd name="connsiteX104" fmla="*/ 1829675 w 2063611"/>
                <a:gd name="connsiteY104" fmla="*/ 1993582 h 4098223"/>
                <a:gd name="connsiteX105" fmla="*/ 1868727 w 2063611"/>
                <a:gd name="connsiteY105" fmla="*/ 1927860 h 4098223"/>
                <a:gd name="connsiteX106" fmla="*/ 1593455 w 2063611"/>
                <a:gd name="connsiteY106" fmla="*/ 1862137 h 4098223"/>
                <a:gd name="connsiteX107" fmla="*/ 1816340 w 2063611"/>
                <a:gd name="connsiteY107" fmla="*/ 1730692 h 4098223"/>
                <a:gd name="connsiteX108" fmla="*/ 1584882 w 2063611"/>
                <a:gd name="connsiteY108" fmla="*/ 1722120 h 4098223"/>
                <a:gd name="connsiteX109" fmla="*/ 1632507 w 2063611"/>
                <a:gd name="connsiteY109" fmla="*/ 1685925 h 4098223"/>
                <a:gd name="connsiteX110" fmla="*/ 1641080 w 2063611"/>
                <a:gd name="connsiteY110" fmla="*/ 1644967 h 4098223"/>
                <a:gd name="connsiteX111" fmla="*/ 1430577 w 2063611"/>
                <a:gd name="connsiteY111" fmla="*/ 1605915 h 4098223"/>
                <a:gd name="connsiteX112" fmla="*/ 1512492 w 2063611"/>
                <a:gd name="connsiteY112" fmla="*/ 1549717 h 4098223"/>
                <a:gd name="connsiteX113" fmla="*/ 1690610 w 2063611"/>
                <a:gd name="connsiteY113" fmla="*/ 1452562 h 4098223"/>
                <a:gd name="connsiteX114" fmla="*/ 1532495 w 2063611"/>
                <a:gd name="connsiteY114" fmla="*/ 1428750 h 4098223"/>
                <a:gd name="connsiteX115" fmla="*/ 1513445 w 2063611"/>
                <a:gd name="connsiteY115" fmla="*/ 1381125 h 4098223"/>
                <a:gd name="connsiteX116" fmla="*/ 1275320 w 2063611"/>
                <a:gd name="connsiteY116" fmla="*/ 1353502 h 4098223"/>
                <a:gd name="connsiteX117" fmla="*/ 1561070 w 2063611"/>
                <a:gd name="connsiteY117" fmla="*/ 1321117 h 4098223"/>
                <a:gd name="connsiteX118" fmla="*/ 1586787 w 2063611"/>
                <a:gd name="connsiteY118" fmla="*/ 1202055 h 4098223"/>
                <a:gd name="connsiteX119" fmla="*/ 1433435 w 2063611"/>
                <a:gd name="connsiteY119" fmla="*/ 1143952 h 4098223"/>
                <a:gd name="connsiteX120" fmla="*/ 1120062 w 2063611"/>
                <a:gd name="connsiteY120" fmla="*/ 1087755 h 4098223"/>
                <a:gd name="connsiteX121" fmla="*/ 1302942 w 2063611"/>
                <a:gd name="connsiteY121" fmla="*/ 1102042 h 4098223"/>
                <a:gd name="connsiteX122" fmla="*/ 1399145 w 2063611"/>
                <a:gd name="connsiteY122" fmla="*/ 1087755 h 4098223"/>
                <a:gd name="connsiteX123" fmla="*/ 1501062 w 2063611"/>
                <a:gd name="connsiteY123" fmla="*/ 1033462 h 4098223"/>
                <a:gd name="connsiteX124" fmla="*/ 1524875 w 2063611"/>
                <a:gd name="connsiteY124" fmla="*/ 962025 h 4098223"/>
                <a:gd name="connsiteX125" fmla="*/ 1414385 w 2063611"/>
                <a:gd name="connsiteY125" fmla="*/ 931545 h 4098223"/>
                <a:gd name="connsiteX126" fmla="*/ 1147685 w 2063611"/>
                <a:gd name="connsiteY126" fmla="*/ 896302 h 4098223"/>
                <a:gd name="connsiteX127" fmla="*/ 1297227 w 2063611"/>
                <a:gd name="connsiteY127" fmla="*/ 877252 h 4098223"/>
                <a:gd name="connsiteX128" fmla="*/ 1344852 w 2063611"/>
                <a:gd name="connsiteY128" fmla="*/ 861060 h 4098223"/>
                <a:gd name="connsiteX129" fmla="*/ 1473440 w 2063611"/>
                <a:gd name="connsiteY129" fmla="*/ 824865 h 4098223"/>
                <a:gd name="connsiteX130" fmla="*/ 1356282 w 2063611"/>
                <a:gd name="connsiteY130" fmla="*/ 791527 h 4098223"/>
                <a:gd name="connsiteX131" fmla="*/ 1123872 w 2063611"/>
                <a:gd name="connsiteY131" fmla="*/ 748665 h 4098223"/>
                <a:gd name="connsiteX132" fmla="*/ 1012430 w 2063611"/>
                <a:gd name="connsiteY132" fmla="*/ 648652 h 4098223"/>
                <a:gd name="connsiteX133" fmla="*/ 1081010 w 2063611"/>
                <a:gd name="connsiteY133" fmla="*/ 666750 h 4098223"/>
                <a:gd name="connsiteX134" fmla="*/ 1237220 w 2063611"/>
                <a:gd name="connsiteY134" fmla="*/ 720090 h 4098223"/>
                <a:gd name="connsiteX135" fmla="*/ 1382000 w 2063611"/>
                <a:gd name="connsiteY135" fmla="*/ 660082 h 4098223"/>
                <a:gd name="connsiteX136" fmla="*/ 1167687 w 2063611"/>
                <a:gd name="connsiteY136" fmla="*/ 582930 h 4098223"/>
                <a:gd name="connsiteX137" fmla="*/ 1173402 w 2063611"/>
                <a:gd name="connsiteY137" fmla="*/ 506730 h 4098223"/>
                <a:gd name="connsiteX138" fmla="*/ 1221027 w 2063611"/>
                <a:gd name="connsiteY138" fmla="*/ 408622 h 4098223"/>
                <a:gd name="connsiteX139" fmla="*/ 1244840 w 2063611"/>
                <a:gd name="connsiteY139" fmla="*/ 291465 h 4098223"/>
                <a:gd name="connsiteX140" fmla="*/ 1028622 w 2063611"/>
                <a:gd name="connsiteY140" fmla="*/ 443865 h 4098223"/>
                <a:gd name="connsiteX141" fmla="*/ 1051482 w 2063611"/>
                <a:gd name="connsiteY141" fmla="*/ 315277 h 4098223"/>
                <a:gd name="connsiteX142" fmla="*/ 1045767 w 2063611"/>
                <a:gd name="connsiteY142" fmla="*/ 244792 h 4098223"/>
                <a:gd name="connsiteX143" fmla="*/ 1105775 w 2063611"/>
                <a:gd name="connsiteY143" fmla="*/ 204787 h 4098223"/>
                <a:gd name="connsiteX144" fmla="*/ 1057197 w 2063611"/>
                <a:gd name="connsiteY144" fmla="*/ 178117 h 4098223"/>
                <a:gd name="connsiteX145" fmla="*/ 984807 w 2063611"/>
                <a:gd name="connsiteY145" fmla="*/ 184785 h 4098223"/>
                <a:gd name="connsiteX146" fmla="*/ 989570 w 2063611"/>
                <a:gd name="connsiteY146" fmla="*/ 104775 h 4098223"/>
                <a:gd name="connsiteX147" fmla="*/ 941945 w 2063611"/>
                <a:gd name="connsiteY147" fmla="*/ 0 h 4098223"/>
                <a:gd name="connsiteX148" fmla="*/ 941945 w 2063611"/>
                <a:gd name="connsiteY148" fmla="*/ 0 h 4098223"/>
                <a:gd name="connsiteX149" fmla="*/ 941945 w 2063611"/>
                <a:gd name="connsiteY149" fmla="*/ 0 h 4098223"/>
                <a:gd name="connsiteX150" fmla="*/ 879080 w 2063611"/>
                <a:gd name="connsiteY150" fmla="*/ 280035 h 4098223"/>
                <a:gd name="connsiteX151" fmla="*/ 900987 w 2063611"/>
                <a:gd name="connsiteY151" fmla="*/ 320040 h 4098223"/>
                <a:gd name="connsiteX152" fmla="*/ 879080 w 2063611"/>
                <a:gd name="connsiteY152" fmla="*/ 280035 h 4098223"/>
                <a:gd name="connsiteX153" fmla="*/ 856220 w 2063611"/>
                <a:gd name="connsiteY153" fmla="*/ 397192 h 4098223"/>
                <a:gd name="connsiteX154" fmla="*/ 869555 w 2063611"/>
                <a:gd name="connsiteY154" fmla="*/ 428625 h 4098223"/>
                <a:gd name="connsiteX155" fmla="*/ 856220 w 2063611"/>
                <a:gd name="connsiteY155" fmla="*/ 397192 h 4098223"/>
                <a:gd name="connsiteX156" fmla="*/ 1109585 w 2063611"/>
                <a:gd name="connsiteY156" fmla="*/ 462915 h 4098223"/>
                <a:gd name="connsiteX157" fmla="*/ 1059102 w 2063611"/>
                <a:gd name="connsiteY157" fmla="*/ 503872 h 4098223"/>
                <a:gd name="connsiteX158" fmla="*/ 1109585 w 2063611"/>
                <a:gd name="connsiteY158" fmla="*/ 462915 h 4098223"/>
                <a:gd name="connsiteX159" fmla="*/ 1001952 w 2063611"/>
                <a:gd name="connsiteY159" fmla="*/ 577215 h 4098223"/>
                <a:gd name="connsiteX160" fmla="*/ 1021955 w 2063611"/>
                <a:gd name="connsiteY160" fmla="*/ 592455 h 4098223"/>
                <a:gd name="connsiteX161" fmla="*/ 1001952 w 2063611"/>
                <a:gd name="connsiteY161" fmla="*/ 577215 h 4098223"/>
                <a:gd name="connsiteX162" fmla="*/ 1001952 w 2063611"/>
                <a:gd name="connsiteY162" fmla="*/ 577215 h 4098223"/>
                <a:gd name="connsiteX163" fmla="*/ 1103870 w 2063611"/>
                <a:gd name="connsiteY163" fmla="*/ 596265 h 4098223"/>
                <a:gd name="connsiteX164" fmla="*/ 1103870 w 2063611"/>
                <a:gd name="connsiteY164" fmla="*/ 596265 h 4098223"/>
                <a:gd name="connsiteX165" fmla="*/ 1243887 w 2063611"/>
                <a:gd name="connsiteY165" fmla="*/ 625792 h 4098223"/>
                <a:gd name="connsiteX166" fmla="*/ 1243887 w 2063611"/>
                <a:gd name="connsiteY166" fmla="*/ 625792 h 4098223"/>
                <a:gd name="connsiteX167" fmla="*/ 1025765 w 2063611"/>
                <a:gd name="connsiteY167" fmla="*/ 753427 h 4098223"/>
                <a:gd name="connsiteX168" fmla="*/ 1021002 w 2063611"/>
                <a:gd name="connsiteY168" fmla="*/ 773430 h 4098223"/>
                <a:gd name="connsiteX169" fmla="*/ 1025765 w 2063611"/>
                <a:gd name="connsiteY169" fmla="*/ 753427 h 4098223"/>
                <a:gd name="connsiteX170" fmla="*/ 1025765 w 2063611"/>
                <a:gd name="connsiteY170" fmla="*/ 753427 h 4098223"/>
                <a:gd name="connsiteX171" fmla="*/ 954327 w 2063611"/>
                <a:gd name="connsiteY171" fmla="*/ 860107 h 4098223"/>
                <a:gd name="connsiteX172" fmla="*/ 954327 w 2063611"/>
                <a:gd name="connsiteY172" fmla="*/ 860107 h 4098223"/>
                <a:gd name="connsiteX173" fmla="*/ 1029575 w 2063611"/>
                <a:gd name="connsiteY173" fmla="*/ 877252 h 4098223"/>
                <a:gd name="connsiteX174" fmla="*/ 1029575 w 2063611"/>
                <a:gd name="connsiteY174" fmla="*/ 877252 h 4098223"/>
                <a:gd name="connsiteX175" fmla="*/ 914322 w 2063611"/>
                <a:gd name="connsiteY175" fmla="*/ 881062 h 4098223"/>
                <a:gd name="connsiteX176" fmla="*/ 914322 w 2063611"/>
                <a:gd name="connsiteY176" fmla="*/ 881062 h 4098223"/>
                <a:gd name="connsiteX177" fmla="*/ 867650 w 2063611"/>
                <a:gd name="connsiteY177" fmla="*/ 897255 h 4098223"/>
                <a:gd name="connsiteX178" fmla="*/ 867650 w 2063611"/>
                <a:gd name="connsiteY178" fmla="*/ 897255 h 4098223"/>
                <a:gd name="connsiteX179" fmla="*/ 674292 w 2063611"/>
                <a:gd name="connsiteY179" fmla="*/ 897255 h 4098223"/>
                <a:gd name="connsiteX180" fmla="*/ 770495 w 2063611"/>
                <a:gd name="connsiteY180" fmla="*/ 939165 h 4098223"/>
                <a:gd name="connsiteX181" fmla="*/ 674292 w 2063611"/>
                <a:gd name="connsiteY181" fmla="*/ 897255 h 4098223"/>
                <a:gd name="connsiteX182" fmla="*/ 1525827 w 2063611"/>
                <a:gd name="connsiteY182" fmla="*/ 1320165 h 4098223"/>
                <a:gd name="connsiteX183" fmla="*/ 1525827 w 2063611"/>
                <a:gd name="connsiteY183" fmla="*/ 1320165 h 4098223"/>
                <a:gd name="connsiteX184" fmla="*/ 750492 w 2063611"/>
                <a:gd name="connsiteY184" fmla="*/ 1416367 h 4098223"/>
                <a:gd name="connsiteX185" fmla="*/ 750492 w 2063611"/>
                <a:gd name="connsiteY185" fmla="*/ 1416367 h 4098223"/>
                <a:gd name="connsiteX186" fmla="*/ 1551545 w 2063611"/>
                <a:gd name="connsiteY186" fmla="*/ 1757362 h 4098223"/>
                <a:gd name="connsiteX187" fmla="*/ 1551545 w 2063611"/>
                <a:gd name="connsiteY187" fmla="*/ 1757362 h 4098223"/>
                <a:gd name="connsiteX188" fmla="*/ 1759190 w 2063611"/>
                <a:gd name="connsiteY188" fmla="*/ 1800225 h 4098223"/>
                <a:gd name="connsiteX189" fmla="*/ 1759190 w 2063611"/>
                <a:gd name="connsiteY189" fmla="*/ 1800225 h 4098223"/>
                <a:gd name="connsiteX190" fmla="*/ 1762047 w 2063611"/>
                <a:gd name="connsiteY190" fmla="*/ 1999297 h 4098223"/>
                <a:gd name="connsiteX191" fmla="*/ 1762047 w 2063611"/>
                <a:gd name="connsiteY191" fmla="*/ 1999297 h 4098223"/>
                <a:gd name="connsiteX192" fmla="*/ 144702 w 2063611"/>
                <a:gd name="connsiteY192" fmla="*/ 2322195 h 4098223"/>
                <a:gd name="connsiteX193" fmla="*/ 144702 w 2063611"/>
                <a:gd name="connsiteY193" fmla="*/ 2322195 h 4098223"/>
                <a:gd name="connsiteX194" fmla="*/ 294245 w 2063611"/>
                <a:gd name="connsiteY194" fmla="*/ 2390775 h 4098223"/>
                <a:gd name="connsiteX195" fmla="*/ 461885 w 2063611"/>
                <a:gd name="connsiteY195" fmla="*/ 2419350 h 4098223"/>
                <a:gd name="connsiteX196" fmla="*/ 294245 w 2063611"/>
                <a:gd name="connsiteY196" fmla="*/ 2390775 h 4098223"/>
                <a:gd name="connsiteX197" fmla="*/ 510462 w 2063611"/>
                <a:gd name="connsiteY197" fmla="*/ 2399347 h 4098223"/>
                <a:gd name="connsiteX198" fmla="*/ 510462 w 2063611"/>
                <a:gd name="connsiteY198" fmla="*/ 2399347 h 4098223"/>
                <a:gd name="connsiteX199" fmla="*/ 416165 w 2063611"/>
                <a:gd name="connsiteY199" fmla="*/ 2728912 h 4098223"/>
                <a:gd name="connsiteX200" fmla="*/ 416165 w 2063611"/>
                <a:gd name="connsiteY200" fmla="*/ 2728912 h 4098223"/>
                <a:gd name="connsiteX0" fmla="*/ 941945 w 2063611"/>
                <a:gd name="connsiteY0" fmla="*/ 0 h 4150302"/>
                <a:gd name="connsiteX1" fmla="*/ 876222 w 2063611"/>
                <a:gd name="connsiteY1" fmla="*/ 98107 h 4150302"/>
                <a:gd name="connsiteX2" fmla="*/ 901940 w 2063611"/>
                <a:gd name="connsiteY2" fmla="*/ 231457 h 4150302"/>
                <a:gd name="connsiteX3" fmla="*/ 826692 w 2063611"/>
                <a:gd name="connsiteY3" fmla="*/ 186690 h 4150302"/>
                <a:gd name="connsiteX4" fmla="*/ 810500 w 2063611"/>
                <a:gd name="connsiteY4" fmla="*/ 294322 h 4150302"/>
                <a:gd name="connsiteX5" fmla="*/ 802880 w 2063611"/>
                <a:gd name="connsiteY5" fmla="*/ 320992 h 4150302"/>
                <a:gd name="connsiteX6" fmla="*/ 677150 w 2063611"/>
                <a:gd name="connsiteY6" fmla="*/ 374332 h 4150302"/>
                <a:gd name="connsiteX7" fmla="*/ 696200 w 2063611"/>
                <a:gd name="connsiteY7" fmla="*/ 443865 h 4150302"/>
                <a:gd name="connsiteX8" fmla="*/ 707630 w 2063611"/>
                <a:gd name="connsiteY8" fmla="*/ 532447 h 4150302"/>
                <a:gd name="connsiteX9" fmla="*/ 820977 w 2063611"/>
                <a:gd name="connsiteY9" fmla="*/ 566737 h 4150302"/>
                <a:gd name="connsiteX10" fmla="*/ 940040 w 2063611"/>
                <a:gd name="connsiteY10" fmla="*/ 570547 h 4150302"/>
                <a:gd name="connsiteX11" fmla="*/ 724775 w 2063611"/>
                <a:gd name="connsiteY11" fmla="*/ 611505 h 4150302"/>
                <a:gd name="connsiteX12" fmla="*/ 523797 w 2063611"/>
                <a:gd name="connsiteY12" fmla="*/ 594360 h 4150302"/>
                <a:gd name="connsiteX13" fmla="*/ 590472 w 2063611"/>
                <a:gd name="connsiteY13" fmla="*/ 641985 h 4150302"/>
                <a:gd name="connsiteX14" fmla="*/ 621905 w 2063611"/>
                <a:gd name="connsiteY14" fmla="*/ 681037 h 4150302"/>
                <a:gd name="connsiteX15" fmla="*/ 707630 w 2063611"/>
                <a:gd name="connsiteY15" fmla="*/ 721042 h 4150302"/>
                <a:gd name="connsiteX16" fmla="*/ 940040 w 2063611"/>
                <a:gd name="connsiteY16" fmla="*/ 681990 h 4150302"/>
                <a:gd name="connsiteX17" fmla="*/ 667625 w 2063611"/>
                <a:gd name="connsiteY17" fmla="*/ 751522 h 4150302"/>
                <a:gd name="connsiteX18" fmla="*/ 520940 w 2063611"/>
                <a:gd name="connsiteY18" fmla="*/ 781050 h 4150302"/>
                <a:gd name="connsiteX19" fmla="*/ 523797 w 2063611"/>
                <a:gd name="connsiteY19" fmla="*/ 839152 h 4150302"/>
                <a:gd name="connsiteX20" fmla="*/ 561897 w 2063611"/>
                <a:gd name="connsiteY20" fmla="*/ 905827 h 4150302"/>
                <a:gd name="connsiteX21" fmla="*/ 495222 w 2063611"/>
                <a:gd name="connsiteY21" fmla="*/ 951547 h 4150302"/>
                <a:gd name="connsiteX22" fmla="*/ 402830 w 2063611"/>
                <a:gd name="connsiteY22" fmla="*/ 965835 h 4150302"/>
                <a:gd name="connsiteX23" fmla="*/ 539990 w 2063611"/>
                <a:gd name="connsiteY23" fmla="*/ 1060132 h 4150302"/>
                <a:gd name="connsiteX24" fmla="*/ 722870 w 2063611"/>
                <a:gd name="connsiteY24" fmla="*/ 1148715 h 4150302"/>
                <a:gd name="connsiteX25" fmla="*/ 401877 w 2063611"/>
                <a:gd name="connsiteY25" fmla="*/ 1197292 h 4150302"/>
                <a:gd name="connsiteX26" fmla="*/ 523797 w 2063611"/>
                <a:gd name="connsiteY26" fmla="*/ 1303020 h 4150302"/>
                <a:gd name="connsiteX27" fmla="*/ 359015 w 2063611"/>
                <a:gd name="connsiteY27" fmla="*/ 1358265 h 4150302"/>
                <a:gd name="connsiteX28" fmla="*/ 630477 w 2063611"/>
                <a:gd name="connsiteY28" fmla="*/ 1405890 h 4150302"/>
                <a:gd name="connsiteX29" fmla="*/ 610475 w 2063611"/>
                <a:gd name="connsiteY29" fmla="*/ 1480185 h 4150302"/>
                <a:gd name="connsiteX30" fmla="*/ 279005 w 2063611"/>
                <a:gd name="connsiteY30" fmla="*/ 1581150 h 4150302"/>
                <a:gd name="connsiteX31" fmla="*/ 543800 w 2063611"/>
                <a:gd name="connsiteY31" fmla="*/ 1681162 h 4150302"/>
                <a:gd name="connsiteX32" fmla="*/ 620000 w 2063611"/>
                <a:gd name="connsiteY32" fmla="*/ 1659255 h 4150302"/>
                <a:gd name="connsiteX33" fmla="*/ 727632 w 2063611"/>
                <a:gd name="connsiteY33" fmla="*/ 1655445 h 4150302"/>
                <a:gd name="connsiteX34" fmla="*/ 597140 w 2063611"/>
                <a:gd name="connsiteY34" fmla="*/ 1752600 h 4150302"/>
                <a:gd name="connsiteX35" fmla="*/ 210425 w 2063611"/>
                <a:gd name="connsiteY35" fmla="*/ 1787842 h 4150302"/>
                <a:gd name="connsiteX36" fmla="*/ 207567 w 2063611"/>
                <a:gd name="connsiteY36" fmla="*/ 1855470 h 4150302"/>
                <a:gd name="connsiteX37" fmla="*/ 328535 w 2063611"/>
                <a:gd name="connsiteY37" fmla="*/ 1906905 h 4150302"/>
                <a:gd name="connsiteX38" fmla="*/ 465695 w 2063611"/>
                <a:gd name="connsiteY38" fmla="*/ 1909762 h 4150302"/>
                <a:gd name="connsiteX39" fmla="*/ 546657 w 2063611"/>
                <a:gd name="connsiteY39" fmla="*/ 1945957 h 4150302"/>
                <a:gd name="connsiteX40" fmla="*/ 595235 w 2063611"/>
                <a:gd name="connsiteY40" fmla="*/ 1997392 h 4150302"/>
                <a:gd name="connsiteX41" fmla="*/ 268527 w 2063611"/>
                <a:gd name="connsiteY41" fmla="*/ 2017395 h 4150302"/>
                <a:gd name="connsiteX42" fmla="*/ 229475 w 2063611"/>
                <a:gd name="connsiteY42" fmla="*/ 2042160 h 4150302"/>
                <a:gd name="connsiteX43" fmla="*/ 255192 w 2063611"/>
                <a:gd name="connsiteY43" fmla="*/ 2085022 h 4150302"/>
                <a:gd name="connsiteX44" fmla="*/ 413307 w 2063611"/>
                <a:gd name="connsiteY44" fmla="*/ 2144077 h 4150302"/>
                <a:gd name="connsiteX45" fmla="*/ 473315 w 2063611"/>
                <a:gd name="connsiteY45" fmla="*/ 2166937 h 4150302"/>
                <a:gd name="connsiteX46" fmla="*/ 262812 w 2063611"/>
                <a:gd name="connsiteY46" fmla="*/ 2221230 h 4150302"/>
                <a:gd name="connsiteX47" fmla="*/ 98982 w 2063611"/>
                <a:gd name="connsiteY47" fmla="*/ 2243137 h 4150302"/>
                <a:gd name="connsiteX48" fmla="*/ 38022 w 2063611"/>
                <a:gd name="connsiteY48" fmla="*/ 2283142 h 4150302"/>
                <a:gd name="connsiteX49" fmla="*/ 77075 w 2063611"/>
                <a:gd name="connsiteY49" fmla="*/ 2346007 h 4150302"/>
                <a:gd name="connsiteX50" fmla="*/ 196137 w 2063611"/>
                <a:gd name="connsiteY50" fmla="*/ 2437447 h 4150302"/>
                <a:gd name="connsiteX51" fmla="*/ 165657 w 2063611"/>
                <a:gd name="connsiteY51" fmla="*/ 2471737 h 4150302"/>
                <a:gd name="connsiteX52" fmla="*/ 194232 w 2063611"/>
                <a:gd name="connsiteY52" fmla="*/ 2512695 h 4150302"/>
                <a:gd name="connsiteX53" fmla="*/ 294245 w 2063611"/>
                <a:gd name="connsiteY53" fmla="*/ 2551747 h 4150302"/>
                <a:gd name="connsiteX54" fmla="*/ 69455 w 2063611"/>
                <a:gd name="connsiteY54" fmla="*/ 2582227 h 4150302"/>
                <a:gd name="connsiteX55" fmla="*/ 51357 w 2063611"/>
                <a:gd name="connsiteY55" fmla="*/ 2652712 h 4150302"/>
                <a:gd name="connsiteX56" fmla="*/ 103745 w 2063611"/>
                <a:gd name="connsiteY56" fmla="*/ 2686050 h 4150302"/>
                <a:gd name="connsiteX57" fmla="*/ 207567 w 2063611"/>
                <a:gd name="connsiteY57" fmla="*/ 2720340 h 4150302"/>
                <a:gd name="connsiteX58" fmla="*/ 255192 w 2063611"/>
                <a:gd name="connsiteY58" fmla="*/ 2748915 h 4150302"/>
                <a:gd name="connsiteX59" fmla="*/ 351395 w 2063611"/>
                <a:gd name="connsiteY59" fmla="*/ 2726055 h 4150302"/>
                <a:gd name="connsiteX60" fmla="*/ 247572 w 2063611"/>
                <a:gd name="connsiteY60" fmla="*/ 2751772 h 4150302"/>
                <a:gd name="connsiteX61" fmla="*/ 38022 w 2063611"/>
                <a:gd name="connsiteY61" fmla="*/ 2799397 h 4150302"/>
                <a:gd name="connsiteX62" fmla="*/ 38975 w 2063611"/>
                <a:gd name="connsiteY62" fmla="*/ 2858452 h 4150302"/>
                <a:gd name="connsiteX63" fmla="*/ 81837 w 2063611"/>
                <a:gd name="connsiteY63" fmla="*/ 2887980 h 4150302"/>
                <a:gd name="connsiteX64" fmla="*/ 148512 w 2063611"/>
                <a:gd name="connsiteY64" fmla="*/ 2895600 h 4150302"/>
                <a:gd name="connsiteX65" fmla="*/ 336155 w 2063611"/>
                <a:gd name="connsiteY65" fmla="*/ 2907030 h 4150302"/>
                <a:gd name="connsiteX66" fmla="*/ 294245 w 2063611"/>
                <a:gd name="connsiteY66" fmla="*/ 2948940 h 4150302"/>
                <a:gd name="connsiteX67" fmla="*/ 354252 w 2063611"/>
                <a:gd name="connsiteY67" fmla="*/ 2973705 h 4150302"/>
                <a:gd name="connsiteX68" fmla="*/ 504747 w 2063611"/>
                <a:gd name="connsiteY68" fmla="*/ 3022282 h 4150302"/>
                <a:gd name="connsiteX69" fmla="*/ 596187 w 2063611"/>
                <a:gd name="connsiteY69" fmla="*/ 3050857 h 4150302"/>
                <a:gd name="connsiteX70" fmla="*/ 818120 w 2063611"/>
                <a:gd name="connsiteY70" fmla="*/ 2947035 h 4150302"/>
                <a:gd name="connsiteX71" fmla="*/ 950517 w 2063611"/>
                <a:gd name="connsiteY71" fmla="*/ 2920365 h 4150302"/>
                <a:gd name="connsiteX72" fmla="*/ 1041854 w 2063611"/>
                <a:gd name="connsiteY72" fmla="*/ 4098012 h 4150302"/>
                <a:gd name="connsiteX73" fmla="*/ 1102551 w 2063611"/>
                <a:gd name="connsiteY73" fmla="*/ 3850527 h 4150302"/>
                <a:gd name="connsiteX74" fmla="*/ 1112442 w 2063611"/>
                <a:gd name="connsiteY74" fmla="*/ 3013710 h 4150302"/>
                <a:gd name="connsiteX75" fmla="*/ 1184832 w 2063611"/>
                <a:gd name="connsiteY75" fmla="*/ 2989897 h 4150302"/>
                <a:gd name="connsiteX76" fmla="*/ 1461057 w 2063611"/>
                <a:gd name="connsiteY76" fmla="*/ 3019425 h 4150302"/>
                <a:gd name="connsiteX77" fmla="*/ 1554402 w 2063611"/>
                <a:gd name="connsiteY77" fmla="*/ 2995612 h 4150302"/>
                <a:gd name="connsiteX78" fmla="*/ 1672512 w 2063611"/>
                <a:gd name="connsiteY78" fmla="*/ 3023235 h 4150302"/>
                <a:gd name="connsiteX79" fmla="*/ 1741092 w 2063611"/>
                <a:gd name="connsiteY79" fmla="*/ 2988945 h 4150302"/>
                <a:gd name="connsiteX80" fmla="*/ 1886825 w 2063611"/>
                <a:gd name="connsiteY80" fmla="*/ 3002280 h 4150302"/>
                <a:gd name="connsiteX81" fmla="*/ 1881110 w 2063611"/>
                <a:gd name="connsiteY81" fmla="*/ 2937510 h 4150302"/>
                <a:gd name="connsiteX82" fmla="*/ 1957310 w 2063611"/>
                <a:gd name="connsiteY82" fmla="*/ 2940367 h 4150302"/>
                <a:gd name="connsiteX83" fmla="*/ 1941117 w 2063611"/>
                <a:gd name="connsiteY83" fmla="*/ 2906077 h 4150302"/>
                <a:gd name="connsiteX84" fmla="*/ 1836342 w 2063611"/>
                <a:gd name="connsiteY84" fmla="*/ 2846070 h 4150302"/>
                <a:gd name="connsiteX85" fmla="*/ 1876347 w 2063611"/>
                <a:gd name="connsiteY85" fmla="*/ 2811780 h 4150302"/>
                <a:gd name="connsiteX86" fmla="*/ 1902065 w 2063611"/>
                <a:gd name="connsiteY86" fmla="*/ 2783205 h 4150302"/>
                <a:gd name="connsiteX87" fmla="*/ 2024937 w 2063611"/>
                <a:gd name="connsiteY87" fmla="*/ 2750820 h 4150302"/>
                <a:gd name="connsiteX88" fmla="*/ 2029700 w 2063611"/>
                <a:gd name="connsiteY88" fmla="*/ 2704147 h 4150302"/>
                <a:gd name="connsiteX89" fmla="*/ 2001125 w 2063611"/>
                <a:gd name="connsiteY89" fmla="*/ 2663190 h 4150302"/>
                <a:gd name="connsiteX90" fmla="*/ 1936355 w 2063611"/>
                <a:gd name="connsiteY90" fmla="*/ 2638425 h 4150302"/>
                <a:gd name="connsiteX91" fmla="*/ 1785860 w 2063611"/>
                <a:gd name="connsiteY91" fmla="*/ 2644140 h 4150302"/>
                <a:gd name="connsiteX92" fmla="*/ 1490585 w 2063611"/>
                <a:gd name="connsiteY92" fmla="*/ 2531745 h 4150302"/>
                <a:gd name="connsiteX93" fmla="*/ 1584882 w 2063611"/>
                <a:gd name="connsiteY93" fmla="*/ 2527935 h 4150302"/>
                <a:gd name="connsiteX94" fmla="*/ 1817292 w 2063611"/>
                <a:gd name="connsiteY94" fmla="*/ 2559367 h 4150302"/>
                <a:gd name="connsiteX95" fmla="*/ 1931592 w 2063611"/>
                <a:gd name="connsiteY95" fmla="*/ 2442210 h 4150302"/>
                <a:gd name="connsiteX96" fmla="*/ 1993505 w 2063611"/>
                <a:gd name="connsiteY96" fmla="*/ 2409825 h 4150302"/>
                <a:gd name="connsiteX97" fmla="*/ 1985885 w 2063611"/>
                <a:gd name="connsiteY97" fmla="*/ 2380297 h 4150302"/>
                <a:gd name="connsiteX98" fmla="*/ 1542020 w 2063611"/>
                <a:gd name="connsiteY98" fmla="*/ 2321242 h 4150302"/>
                <a:gd name="connsiteX99" fmla="*/ 1547735 w 2063611"/>
                <a:gd name="connsiteY99" fmla="*/ 2275522 h 4150302"/>
                <a:gd name="connsiteX100" fmla="*/ 1816340 w 2063611"/>
                <a:gd name="connsiteY100" fmla="*/ 2284095 h 4150302"/>
                <a:gd name="connsiteX101" fmla="*/ 1987790 w 2063611"/>
                <a:gd name="connsiteY101" fmla="*/ 2151697 h 4150302"/>
                <a:gd name="connsiteX102" fmla="*/ 2006840 w 2063611"/>
                <a:gd name="connsiteY102" fmla="*/ 2117407 h 4150302"/>
                <a:gd name="connsiteX103" fmla="*/ 1692515 w 2063611"/>
                <a:gd name="connsiteY103" fmla="*/ 2054542 h 4150302"/>
                <a:gd name="connsiteX104" fmla="*/ 1801100 w 2063611"/>
                <a:gd name="connsiteY104" fmla="*/ 2020252 h 4150302"/>
                <a:gd name="connsiteX105" fmla="*/ 1829675 w 2063611"/>
                <a:gd name="connsiteY105" fmla="*/ 1993582 h 4150302"/>
                <a:gd name="connsiteX106" fmla="*/ 1868727 w 2063611"/>
                <a:gd name="connsiteY106" fmla="*/ 1927860 h 4150302"/>
                <a:gd name="connsiteX107" fmla="*/ 1593455 w 2063611"/>
                <a:gd name="connsiteY107" fmla="*/ 1862137 h 4150302"/>
                <a:gd name="connsiteX108" fmla="*/ 1816340 w 2063611"/>
                <a:gd name="connsiteY108" fmla="*/ 1730692 h 4150302"/>
                <a:gd name="connsiteX109" fmla="*/ 1584882 w 2063611"/>
                <a:gd name="connsiteY109" fmla="*/ 1722120 h 4150302"/>
                <a:gd name="connsiteX110" fmla="*/ 1632507 w 2063611"/>
                <a:gd name="connsiteY110" fmla="*/ 1685925 h 4150302"/>
                <a:gd name="connsiteX111" fmla="*/ 1641080 w 2063611"/>
                <a:gd name="connsiteY111" fmla="*/ 1644967 h 4150302"/>
                <a:gd name="connsiteX112" fmla="*/ 1430577 w 2063611"/>
                <a:gd name="connsiteY112" fmla="*/ 1605915 h 4150302"/>
                <a:gd name="connsiteX113" fmla="*/ 1512492 w 2063611"/>
                <a:gd name="connsiteY113" fmla="*/ 1549717 h 4150302"/>
                <a:gd name="connsiteX114" fmla="*/ 1690610 w 2063611"/>
                <a:gd name="connsiteY114" fmla="*/ 1452562 h 4150302"/>
                <a:gd name="connsiteX115" fmla="*/ 1532495 w 2063611"/>
                <a:gd name="connsiteY115" fmla="*/ 1428750 h 4150302"/>
                <a:gd name="connsiteX116" fmla="*/ 1513445 w 2063611"/>
                <a:gd name="connsiteY116" fmla="*/ 1381125 h 4150302"/>
                <a:gd name="connsiteX117" fmla="*/ 1275320 w 2063611"/>
                <a:gd name="connsiteY117" fmla="*/ 1353502 h 4150302"/>
                <a:gd name="connsiteX118" fmla="*/ 1561070 w 2063611"/>
                <a:gd name="connsiteY118" fmla="*/ 1321117 h 4150302"/>
                <a:gd name="connsiteX119" fmla="*/ 1586787 w 2063611"/>
                <a:gd name="connsiteY119" fmla="*/ 1202055 h 4150302"/>
                <a:gd name="connsiteX120" fmla="*/ 1433435 w 2063611"/>
                <a:gd name="connsiteY120" fmla="*/ 1143952 h 4150302"/>
                <a:gd name="connsiteX121" fmla="*/ 1120062 w 2063611"/>
                <a:gd name="connsiteY121" fmla="*/ 1087755 h 4150302"/>
                <a:gd name="connsiteX122" fmla="*/ 1302942 w 2063611"/>
                <a:gd name="connsiteY122" fmla="*/ 1102042 h 4150302"/>
                <a:gd name="connsiteX123" fmla="*/ 1399145 w 2063611"/>
                <a:gd name="connsiteY123" fmla="*/ 1087755 h 4150302"/>
                <a:gd name="connsiteX124" fmla="*/ 1501062 w 2063611"/>
                <a:gd name="connsiteY124" fmla="*/ 1033462 h 4150302"/>
                <a:gd name="connsiteX125" fmla="*/ 1524875 w 2063611"/>
                <a:gd name="connsiteY125" fmla="*/ 962025 h 4150302"/>
                <a:gd name="connsiteX126" fmla="*/ 1414385 w 2063611"/>
                <a:gd name="connsiteY126" fmla="*/ 931545 h 4150302"/>
                <a:gd name="connsiteX127" fmla="*/ 1147685 w 2063611"/>
                <a:gd name="connsiteY127" fmla="*/ 896302 h 4150302"/>
                <a:gd name="connsiteX128" fmla="*/ 1297227 w 2063611"/>
                <a:gd name="connsiteY128" fmla="*/ 877252 h 4150302"/>
                <a:gd name="connsiteX129" fmla="*/ 1344852 w 2063611"/>
                <a:gd name="connsiteY129" fmla="*/ 861060 h 4150302"/>
                <a:gd name="connsiteX130" fmla="*/ 1473440 w 2063611"/>
                <a:gd name="connsiteY130" fmla="*/ 824865 h 4150302"/>
                <a:gd name="connsiteX131" fmla="*/ 1356282 w 2063611"/>
                <a:gd name="connsiteY131" fmla="*/ 791527 h 4150302"/>
                <a:gd name="connsiteX132" fmla="*/ 1123872 w 2063611"/>
                <a:gd name="connsiteY132" fmla="*/ 748665 h 4150302"/>
                <a:gd name="connsiteX133" fmla="*/ 1012430 w 2063611"/>
                <a:gd name="connsiteY133" fmla="*/ 648652 h 4150302"/>
                <a:gd name="connsiteX134" fmla="*/ 1081010 w 2063611"/>
                <a:gd name="connsiteY134" fmla="*/ 666750 h 4150302"/>
                <a:gd name="connsiteX135" fmla="*/ 1237220 w 2063611"/>
                <a:gd name="connsiteY135" fmla="*/ 720090 h 4150302"/>
                <a:gd name="connsiteX136" fmla="*/ 1382000 w 2063611"/>
                <a:gd name="connsiteY136" fmla="*/ 660082 h 4150302"/>
                <a:gd name="connsiteX137" fmla="*/ 1167687 w 2063611"/>
                <a:gd name="connsiteY137" fmla="*/ 582930 h 4150302"/>
                <a:gd name="connsiteX138" fmla="*/ 1173402 w 2063611"/>
                <a:gd name="connsiteY138" fmla="*/ 506730 h 4150302"/>
                <a:gd name="connsiteX139" fmla="*/ 1221027 w 2063611"/>
                <a:gd name="connsiteY139" fmla="*/ 408622 h 4150302"/>
                <a:gd name="connsiteX140" fmla="*/ 1244840 w 2063611"/>
                <a:gd name="connsiteY140" fmla="*/ 291465 h 4150302"/>
                <a:gd name="connsiteX141" fmla="*/ 1028622 w 2063611"/>
                <a:gd name="connsiteY141" fmla="*/ 443865 h 4150302"/>
                <a:gd name="connsiteX142" fmla="*/ 1051482 w 2063611"/>
                <a:gd name="connsiteY142" fmla="*/ 315277 h 4150302"/>
                <a:gd name="connsiteX143" fmla="*/ 1045767 w 2063611"/>
                <a:gd name="connsiteY143" fmla="*/ 244792 h 4150302"/>
                <a:gd name="connsiteX144" fmla="*/ 1105775 w 2063611"/>
                <a:gd name="connsiteY144" fmla="*/ 204787 h 4150302"/>
                <a:gd name="connsiteX145" fmla="*/ 1057197 w 2063611"/>
                <a:gd name="connsiteY145" fmla="*/ 178117 h 4150302"/>
                <a:gd name="connsiteX146" fmla="*/ 984807 w 2063611"/>
                <a:gd name="connsiteY146" fmla="*/ 184785 h 4150302"/>
                <a:gd name="connsiteX147" fmla="*/ 989570 w 2063611"/>
                <a:gd name="connsiteY147" fmla="*/ 104775 h 4150302"/>
                <a:gd name="connsiteX148" fmla="*/ 941945 w 2063611"/>
                <a:gd name="connsiteY148" fmla="*/ 0 h 4150302"/>
                <a:gd name="connsiteX149" fmla="*/ 941945 w 2063611"/>
                <a:gd name="connsiteY149" fmla="*/ 0 h 4150302"/>
                <a:gd name="connsiteX150" fmla="*/ 941945 w 2063611"/>
                <a:gd name="connsiteY150" fmla="*/ 0 h 4150302"/>
                <a:gd name="connsiteX151" fmla="*/ 879080 w 2063611"/>
                <a:gd name="connsiteY151" fmla="*/ 280035 h 4150302"/>
                <a:gd name="connsiteX152" fmla="*/ 900987 w 2063611"/>
                <a:gd name="connsiteY152" fmla="*/ 320040 h 4150302"/>
                <a:gd name="connsiteX153" fmla="*/ 879080 w 2063611"/>
                <a:gd name="connsiteY153" fmla="*/ 280035 h 4150302"/>
                <a:gd name="connsiteX154" fmla="*/ 856220 w 2063611"/>
                <a:gd name="connsiteY154" fmla="*/ 397192 h 4150302"/>
                <a:gd name="connsiteX155" fmla="*/ 869555 w 2063611"/>
                <a:gd name="connsiteY155" fmla="*/ 428625 h 4150302"/>
                <a:gd name="connsiteX156" fmla="*/ 856220 w 2063611"/>
                <a:gd name="connsiteY156" fmla="*/ 397192 h 4150302"/>
                <a:gd name="connsiteX157" fmla="*/ 1109585 w 2063611"/>
                <a:gd name="connsiteY157" fmla="*/ 462915 h 4150302"/>
                <a:gd name="connsiteX158" fmla="*/ 1059102 w 2063611"/>
                <a:gd name="connsiteY158" fmla="*/ 503872 h 4150302"/>
                <a:gd name="connsiteX159" fmla="*/ 1109585 w 2063611"/>
                <a:gd name="connsiteY159" fmla="*/ 462915 h 4150302"/>
                <a:gd name="connsiteX160" fmla="*/ 1001952 w 2063611"/>
                <a:gd name="connsiteY160" fmla="*/ 577215 h 4150302"/>
                <a:gd name="connsiteX161" fmla="*/ 1021955 w 2063611"/>
                <a:gd name="connsiteY161" fmla="*/ 592455 h 4150302"/>
                <a:gd name="connsiteX162" fmla="*/ 1001952 w 2063611"/>
                <a:gd name="connsiteY162" fmla="*/ 577215 h 4150302"/>
                <a:gd name="connsiteX163" fmla="*/ 1001952 w 2063611"/>
                <a:gd name="connsiteY163" fmla="*/ 577215 h 4150302"/>
                <a:gd name="connsiteX164" fmla="*/ 1103870 w 2063611"/>
                <a:gd name="connsiteY164" fmla="*/ 596265 h 4150302"/>
                <a:gd name="connsiteX165" fmla="*/ 1103870 w 2063611"/>
                <a:gd name="connsiteY165" fmla="*/ 596265 h 4150302"/>
                <a:gd name="connsiteX166" fmla="*/ 1243887 w 2063611"/>
                <a:gd name="connsiteY166" fmla="*/ 625792 h 4150302"/>
                <a:gd name="connsiteX167" fmla="*/ 1243887 w 2063611"/>
                <a:gd name="connsiteY167" fmla="*/ 625792 h 4150302"/>
                <a:gd name="connsiteX168" fmla="*/ 1025765 w 2063611"/>
                <a:gd name="connsiteY168" fmla="*/ 753427 h 4150302"/>
                <a:gd name="connsiteX169" fmla="*/ 1021002 w 2063611"/>
                <a:gd name="connsiteY169" fmla="*/ 773430 h 4150302"/>
                <a:gd name="connsiteX170" fmla="*/ 1025765 w 2063611"/>
                <a:gd name="connsiteY170" fmla="*/ 753427 h 4150302"/>
                <a:gd name="connsiteX171" fmla="*/ 1025765 w 2063611"/>
                <a:gd name="connsiteY171" fmla="*/ 753427 h 4150302"/>
                <a:gd name="connsiteX172" fmla="*/ 954327 w 2063611"/>
                <a:gd name="connsiteY172" fmla="*/ 860107 h 4150302"/>
                <a:gd name="connsiteX173" fmla="*/ 954327 w 2063611"/>
                <a:gd name="connsiteY173" fmla="*/ 860107 h 4150302"/>
                <a:gd name="connsiteX174" fmla="*/ 1029575 w 2063611"/>
                <a:gd name="connsiteY174" fmla="*/ 877252 h 4150302"/>
                <a:gd name="connsiteX175" fmla="*/ 1029575 w 2063611"/>
                <a:gd name="connsiteY175" fmla="*/ 877252 h 4150302"/>
                <a:gd name="connsiteX176" fmla="*/ 914322 w 2063611"/>
                <a:gd name="connsiteY176" fmla="*/ 881062 h 4150302"/>
                <a:gd name="connsiteX177" fmla="*/ 914322 w 2063611"/>
                <a:gd name="connsiteY177" fmla="*/ 881062 h 4150302"/>
                <a:gd name="connsiteX178" fmla="*/ 867650 w 2063611"/>
                <a:gd name="connsiteY178" fmla="*/ 897255 h 4150302"/>
                <a:gd name="connsiteX179" fmla="*/ 867650 w 2063611"/>
                <a:gd name="connsiteY179" fmla="*/ 897255 h 4150302"/>
                <a:gd name="connsiteX180" fmla="*/ 674292 w 2063611"/>
                <a:gd name="connsiteY180" fmla="*/ 897255 h 4150302"/>
                <a:gd name="connsiteX181" fmla="*/ 770495 w 2063611"/>
                <a:gd name="connsiteY181" fmla="*/ 939165 h 4150302"/>
                <a:gd name="connsiteX182" fmla="*/ 674292 w 2063611"/>
                <a:gd name="connsiteY182" fmla="*/ 897255 h 4150302"/>
                <a:gd name="connsiteX183" fmla="*/ 1525827 w 2063611"/>
                <a:gd name="connsiteY183" fmla="*/ 1320165 h 4150302"/>
                <a:gd name="connsiteX184" fmla="*/ 1525827 w 2063611"/>
                <a:gd name="connsiteY184" fmla="*/ 1320165 h 4150302"/>
                <a:gd name="connsiteX185" fmla="*/ 750492 w 2063611"/>
                <a:gd name="connsiteY185" fmla="*/ 1416367 h 4150302"/>
                <a:gd name="connsiteX186" fmla="*/ 750492 w 2063611"/>
                <a:gd name="connsiteY186" fmla="*/ 1416367 h 4150302"/>
                <a:gd name="connsiteX187" fmla="*/ 1551545 w 2063611"/>
                <a:gd name="connsiteY187" fmla="*/ 1757362 h 4150302"/>
                <a:gd name="connsiteX188" fmla="*/ 1551545 w 2063611"/>
                <a:gd name="connsiteY188" fmla="*/ 1757362 h 4150302"/>
                <a:gd name="connsiteX189" fmla="*/ 1759190 w 2063611"/>
                <a:gd name="connsiteY189" fmla="*/ 1800225 h 4150302"/>
                <a:gd name="connsiteX190" fmla="*/ 1759190 w 2063611"/>
                <a:gd name="connsiteY190" fmla="*/ 1800225 h 4150302"/>
                <a:gd name="connsiteX191" fmla="*/ 1762047 w 2063611"/>
                <a:gd name="connsiteY191" fmla="*/ 1999297 h 4150302"/>
                <a:gd name="connsiteX192" fmla="*/ 1762047 w 2063611"/>
                <a:gd name="connsiteY192" fmla="*/ 1999297 h 4150302"/>
                <a:gd name="connsiteX193" fmla="*/ 144702 w 2063611"/>
                <a:gd name="connsiteY193" fmla="*/ 2322195 h 4150302"/>
                <a:gd name="connsiteX194" fmla="*/ 144702 w 2063611"/>
                <a:gd name="connsiteY194" fmla="*/ 2322195 h 4150302"/>
                <a:gd name="connsiteX195" fmla="*/ 294245 w 2063611"/>
                <a:gd name="connsiteY195" fmla="*/ 2390775 h 4150302"/>
                <a:gd name="connsiteX196" fmla="*/ 461885 w 2063611"/>
                <a:gd name="connsiteY196" fmla="*/ 2419350 h 4150302"/>
                <a:gd name="connsiteX197" fmla="*/ 294245 w 2063611"/>
                <a:gd name="connsiteY197" fmla="*/ 2390775 h 4150302"/>
                <a:gd name="connsiteX198" fmla="*/ 510462 w 2063611"/>
                <a:gd name="connsiteY198" fmla="*/ 2399347 h 4150302"/>
                <a:gd name="connsiteX199" fmla="*/ 510462 w 2063611"/>
                <a:gd name="connsiteY199" fmla="*/ 2399347 h 4150302"/>
                <a:gd name="connsiteX200" fmla="*/ 416165 w 2063611"/>
                <a:gd name="connsiteY200" fmla="*/ 2728912 h 4150302"/>
                <a:gd name="connsiteX201" fmla="*/ 416165 w 2063611"/>
                <a:gd name="connsiteY201" fmla="*/ 2728912 h 4150302"/>
                <a:gd name="connsiteX0" fmla="*/ 941945 w 2063611"/>
                <a:gd name="connsiteY0" fmla="*/ 0 h 4135016"/>
                <a:gd name="connsiteX1" fmla="*/ 876222 w 2063611"/>
                <a:gd name="connsiteY1" fmla="*/ 98107 h 4135016"/>
                <a:gd name="connsiteX2" fmla="*/ 901940 w 2063611"/>
                <a:gd name="connsiteY2" fmla="*/ 231457 h 4135016"/>
                <a:gd name="connsiteX3" fmla="*/ 826692 w 2063611"/>
                <a:gd name="connsiteY3" fmla="*/ 186690 h 4135016"/>
                <a:gd name="connsiteX4" fmla="*/ 810500 w 2063611"/>
                <a:gd name="connsiteY4" fmla="*/ 294322 h 4135016"/>
                <a:gd name="connsiteX5" fmla="*/ 802880 w 2063611"/>
                <a:gd name="connsiteY5" fmla="*/ 320992 h 4135016"/>
                <a:gd name="connsiteX6" fmla="*/ 677150 w 2063611"/>
                <a:gd name="connsiteY6" fmla="*/ 374332 h 4135016"/>
                <a:gd name="connsiteX7" fmla="*/ 696200 w 2063611"/>
                <a:gd name="connsiteY7" fmla="*/ 443865 h 4135016"/>
                <a:gd name="connsiteX8" fmla="*/ 707630 w 2063611"/>
                <a:gd name="connsiteY8" fmla="*/ 532447 h 4135016"/>
                <a:gd name="connsiteX9" fmla="*/ 820977 w 2063611"/>
                <a:gd name="connsiteY9" fmla="*/ 566737 h 4135016"/>
                <a:gd name="connsiteX10" fmla="*/ 940040 w 2063611"/>
                <a:gd name="connsiteY10" fmla="*/ 570547 h 4135016"/>
                <a:gd name="connsiteX11" fmla="*/ 724775 w 2063611"/>
                <a:gd name="connsiteY11" fmla="*/ 611505 h 4135016"/>
                <a:gd name="connsiteX12" fmla="*/ 523797 w 2063611"/>
                <a:gd name="connsiteY12" fmla="*/ 594360 h 4135016"/>
                <a:gd name="connsiteX13" fmla="*/ 590472 w 2063611"/>
                <a:gd name="connsiteY13" fmla="*/ 641985 h 4135016"/>
                <a:gd name="connsiteX14" fmla="*/ 621905 w 2063611"/>
                <a:gd name="connsiteY14" fmla="*/ 681037 h 4135016"/>
                <a:gd name="connsiteX15" fmla="*/ 707630 w 2063611"/>
                <a:gd name="connsiteY15" fmla="*/ 721042 h 4135016"/>
                <a:gd name="connsiteX16" fmla="*/ 940040 w 2063611"/>
                <a:gd name="connsiteY16" fmla="*/ 681990 h 4135016"/>
                <a:gd name="connsiteX17" fmla="*/ 667625 w 2063611"/>
                <a:gd name="connsiteY17" fmla="*/ 751522 h 4135016"/>
                <a:gd name="connsiteX18" fmla="*/ 520940 w 2063611"/>
                <a:gd name="connsiteY18" fmla="*/ 781050 h 4135016"/>
                <a:gd name="connsiteX19" fmla="*/ 523797 w 2063611"/>
                <a:gd name="connsiteY19" fmla="*/ 839152 h 4135016"/>
                <a:gd name="connsiteX20" fmla="*/ 561897 w 2063611"/>
                <a:gd name="connsiteY20" fmla="*/ 905827 h 4135016"/>
                <a:gd name="connsiteX21" fmla="*/ 495222 w 2063611"/>
                <a:gd name="connsiteY21" fmla="*/ 951547 h 4135016"/>
                <a:gd name="connsiteX22" fmla="*/ 402830 w 2063611"/>
                <a:gd name="connsiteY22" fmla="*/ 965835 h 4135016"/>
                <a:gd name="connsiteX23" fmla="*/ 539990 w 2063611"/>
                <a:gd name="connsiteY23" fmla="*/ 1060132 h 4135016"/>
                <a:gd name="connsiteX24" fmla="*/ 722870 w 2063611"/>
                <a:gd name="connsiteY24" fmla="*/ 1148715 h 4135016"/>
                <a:gd name="connsiteX25" fmla="*/ 401877 w 2063611"/>
                <a:gd name="connsiteY25" fmla="*/ 1197292 h 4135016"/>
                <a:gd name="connsiteX26" fmla="*/ 523797 w 2063611"/>
                <a:gd name="connsiteY26" fmla="*/ 1303020 h 4135016"/>
                <a:gd name="connsiteX27" fmla="*/ 359015 w 2063611"/>
                <a:gd name="connsiteY27" fmla="*/ 1358265 h 4135016"/>
                <a:gd name="connsiteX28" fmla="*/ 630477 w 2063611"/>
                <a:gd name="connsiteY28" fmla="*/ 1405890 h 4135016"/>
                <a:gd name="connsiteX29" fmla="*/ 610475 w 2063611"/>
                <a:gd name="connsiteY29" fmla="*/ 1480185 h 4135016"/>
                <a:gd name="connsiteX30" fmla="*/ 279005 w 2063611"/>
                <a:gd name="connsiteY30" fmla="*/ 1581150 h 4135016"/>
                <a:gd name="connsiteX31" fmla="*/ 543800 w 2063611"/>
                <a:gd name="connsiteY31" fmla="*/ 1681162 h 4135016"/>
                <a:gd name="connsiteX32" fmla="*/ 620000 w 2063611"/>
                <a:gd name="connsiteY32" fmla="*/ 1659255 h 4135016"/>
                <a:gd name="connsiteX33" fmla="*/ 727632 w 2063611"/>
                <a:gd name="connsiteY33" fmla="*/ 1655445 h 4135016"/>
                <a:gd name="connsiteX34" fmla="*/ 597140 w 2063611"/>
                <a:gd name="connsiteY34" fmla="*/ 1752600 h 4135016"/>
                <a:gd name="connsiteX35" fmla="*/ 210425 w 2063611"/>
                <a:gd name="connsiteY35" fmla="*/ 1787842 h 4135016"/>
                <a:gd name="connsiteX36" fmla="*/ 207567 w 2063611"/>
                <a:gd name="connsiteY36" fmla="*/ 1855470 h 4135016"/>
                <a:gd name="connsiteX37" fmla="*/ 328535 w 2063611"/>
                <a:gd name="connsiteY37" fmla="*/ 1906905 h 4135016"/>
                <a:gd name="connsiteX38" fmla="*/ 465695 w 2063611"/>
                <a:gd name="connsiteY38" fmla="*/ 1909762 h 4135016"/>
                <a:gd name="connsiteX39" fmla="*/ 546657 w 2063611"/>
                <a:gd name="connsiteY39" fmla="*/ 1945957 h 4135016"/>
                <a:gd name="connsiteX40" fmla="*/ 595235 w 2063611"/>
                <a:gd name="connsiteY40" fmla="*/ 1997392 h 4135016"/>
                <a:gd name="connsiteX41" fmla="*/ 268527 w 2063611"/>
                <a:gd name="connsiteY41" fmla="*/ 2017395 h 4135016"/>
                <a:gd name="connsiteX42" fmla="*/ 229475 w 2063611"/>
                <a:gd name="connsiteY42" fmla="*/ 2042160 h 4135016"/>
                <a:gd name="connsiteX43" fmla="*/ 255192 w 2063611"/>
                <a:gd name="connsiteY43" fmla="*/ 2085022 h 4135016"/>
                <a:gd name="connsiteX44" fmla="*/ 413307 w 2063611"/>
                <a:gd name="connsiteY44" fmla="*/ 2144077 h 4135016"/>
                <a:gd name="connsiteX45" fmla="*/ 473315 w 2063611"/>
                <a:gd name="connsiteY45" fmla="*/ 2166937 h 4135016"/>
                <a:gd name="connsiteX46" fmla="*/ 262812 w 2063611"/>
                <a:gd name="connsiteY46" fmla="*/ 2221230 h 4135016"/>
                <a:gd name="connsiteX47" fmla="*/ 98982 w 2063611"/>
                <a:gd name="connsiteY47" fmla="*/ 2243137 h 4135016"/>
                <a:gd name="connsiteX48" fmla="*/ 38022 w 2063611"/>
                <a:gd name="connsiteY48" fmla="*/ 2283142 h 4135016"/>
                <a:gd name="connsiteX49" fmla="*/ 77075 w 2063611"/>
                <a:gd name="connsiteY49" fmla="*/ 2346007 h 4135016"/>
                <a:gd name="connsiteX50" fmla="*/ 196137 w 2063611"/>
                <a:gd name="connsiteY50" fmla="*/ 2437447 h 4135016"/>
                <a:gd name="connsiteX51" fmla="*/ 165657 w 2063611"/>
                <a:gd name="connsiteY51" fmla="*/ 2471737 h 4135016"/>
                <a:gd name="connsiteX52" fmla="*/ 194232 w 2063611"/>
                <a:gd name="connsiteY52" fmla="*/ 2512695 h 4135016"/>
                <a:gd name="connsiteX53" fmla="*/ 294245 w 2063611"/>
                <a:gd name="connsiteY53" fmla="*/ 2551747 h 4135016"/>
                <a:gd name="connsiteX54" fmla="*/ 69455 w 2063611"/>
                <a:gd name="connsiteY54" fmla="*/ 2582227 h 4135016"/>
                <a:gd name="connsiteX55" fmla="*/ 51357 w 2063611"/>
                <a:gd name="connsiteY55" fmla="*/ 2652712 h 4135016"/>
                <a:gd name="connsiteX56" fmla="*/ 103745 w 2063611"/>
                <a:gd name="connsiteY56" fmla="*/ 2686050 h 4135016"/>
                <a:gd name="connsiteX57" fmla="*/ 207567 w 2063611"/>
                <a:gd name="connsiteY57" fmla="*/ 2720340 h 4135016"/>
                <a:gd name="connsiteX58" fmla="*/ 255192 w 2063611"/>
                <a:gd name="connsiteY58" fmla="*/ 2748915 h 4135016"/>
                <a:gd name="connsiteX59" fmla="*/ 351395 w 2063611"/>
                <a:gd name="connsiteY59" fmla="*/ 2726055 h 4135016"/>
                <a:gd name="connsiteX60" fmla="*/ 247572 w 2063611"/>
                <a:gd name="connsiteY60" fmla="*/ 2751772 h 4135016"/>
                <a:gd name="connsiteX61" fmla="*/ 38022 w 2063611"/>
                <a:gd name="connsiteY61" fmla="*/ 2799397 h 4135016"/>
                <a:gd name="connsiteX62" fmla="*/ 38975 w 2063611"/>
                <a:gd name="connsiteY62" fmla="*/ 2858452 h 4135016"/>
                <a:gd name="connsiteX63" fmla="*/ 81837 w 2063611"/>
                <a:gd name="connsiteY63" fmla="*/ 2887980 h 4135016"/>
                <a:gd name="connsiteX64" fmla="*/ 148512 w 2063611"/>
                <a:gd name="connsiteY64" fmla="*/ 2895600 h 4135016"/>
                <a:gd name="connsiteX65" fmla="*/ 336155 w 2063611"/>
                <a:gd name="connsiteY65" fmla="*/ 2907030 h 4135016"/>
                <a:gd name="connsiteX66" fmla="*/ 294245 w 2063611"/>
                <a:gd name="connsiteY66" fmla="*/ 2948940 h 4135016"/>
                <a:gd name="connsiteX67" fmla="*/ 354252 w 2063611"/>
                <a:gd name="connsiteY67" fmla="*/ 2973705 h 4135016"/>
                <a:gd name="connsiteX68" fmla="*/ 504747 w 2063611"/>
                <a:gd name="connsiteY68" fmla="*/ 3022282 h 4135016"/>
                <a:gd name="connsiteX69" fmla="*/ 596187 w 2063611"/>
                <a:gd name="connsiteY69" fmla="*/ 3050857 h 4135016"/>
                <a:gd name="connsiteX70" fmla="*/ 818120 w 2063611"/>
                <a:gd name="connsiteY70" fmla="*/ 2947035 h 4135016"/>
                <a:gd name="connsiteX71" fmla="*/ 950517 w 2063611"/>
                <a:gd name="connsiteY71" fmla="*/ 2920365 h 4135016"/>
                <a:gd name="connsiteX72" fmla="*/ 1041854 w 2063611"/>
                <a:gd name="connsiteY72" fmla="*/ 4098012 h 4135016"/>
                <a:gd name="connsiteX73" fmla="*/ 1102551 w 2063611"/>
                <a:gd name="connsiteY73" fmla="*/ 3850527 h 4135016"/>
                <a:gd name="connsiteX74" fmla="*/ 1112442 w 2063611"/>
                <a:gd name="connsiteY74" fmla="*/ 3013710 h 4135016"/>
                <a:gd name="connsiteX75" fmla="*/ 1184832 w 2063611"/>
                <a:gd name="connsiteY75" fmla="*/ 2989897 h 4135016"/>
                <a:gd name="connsiteX76" fmla="*/ 1461057 w 2063611"/>
                <a:gd name="connsiteY76" fmla="*/ 3019425 h 4135016"/>
                <a:gd name="connsiteX77" fmla="*/ 1554402 w 2063611"/>
                <a:gd name="connsiteY77" fmla="*/ 2995612 h 4135016"/>
                <a:gd name="connsiteX78" fmla="*/ 1672512 w 2063611"/>
                <a:gd name="connsiteY78" fmla="*/ 3023235 h 4135016"/>
                <a:gd name="connsiteX79" fmla="*/ 1741092 w 2063611"/>
                <a:gd name="connsiteY79" fmla="*/ 2988945 h 4135016"/>
                <a:gd name="connsiteX80" fmla="*/ 1886825 w 2063611"/>
                <a:gd name="connsiteY80" fmla="*/ 3002280 h 4135016"/>
                <a:gd name="connsiteX81" fmla="*/ 1881110 w 2063611"/>
                <a:gd name="connsiteY81" fmla="*/ 2937510 h 4135016"/>
                <a:gd name="connsiteX82" fmla="*/ 1957310 w 2063611"/>
                <a:gd name="connsiteY82" fmla="*/ 2940367 h 4135016"/>
                <a:gd name="connsiteX83" fmla="*/ 1941117 w 2063611"/>
                <a:gd name="connsiteY83" fmla="*/ 2906077 h 4135016"/>
                <a:gd name="connsiteX84" fmla="*/ 1836342 w 2063611"/>
                <a:gd name="connsiteY84" fmla="*/ 2846070 h 4135016"/>
                <a:gd name="connsiteX85" fmla="*/ 1876347 w 2063611"/>
                <a:gd name="connsiteY85" fmla="*/ 2811780 h 4135016"/>
                <a:gd name="connsiteX86" fmla="*/ 1902065 w 2063611"/>
                <a:gd name="connsiteY86" fmla="*/ 2783205 h 4135016"/>
                <a:gd name="connsiteX87" fmla="*/ 2024937 w 2063611"/>
                <a:gd name="connsiteY87" fmla="*/ 2750820 h 4135016"/>
                <a:gd name="connsiteX88" fmla="*/ 2029700 w 2063611"/>
                <a:gd name="connsiteY88" fmla="*/ 2704147 h 4135016"/>
                <a:gd name="connsiteX89" fmla="*/ 2001125 w 2063611"/>
                <a:gd name="connsiteY89" fmla="*/ 2663190 h 4135016"/>
                <a:gd name="connsiteX90" fmla="*/ 1936355 w 2063611"/>
                <a:gd name="connsiteY90" fmla="*/ 2638425 h 4135016"/>
                <a:gd name="connsiteX91" fmla="*/ 1785860 w 2063611"/>
                <a:gd name="connsiteY91" fmla="*/ 2644140 h 4135016"/>
                <a:gd name="connsiteX92" fmla="*/ 1490585 w 2063611"/>
                <a:gd name="connsiteY92" fmla="*/ 2531745 h 4135016"/>
                <a:gd name="connsiteX93" fmla="*/ 1584882 w 2063611"/>
                <a:gd name="connsiteY93" fmla="*/ 2527935 h 4135016"/>
                <a:gd name="connsiteX94" fmla="*/ 1817292 w 2063611"/>
                <a:gd name="connsiteY94" fmla="*/ 2559367 h 4135016"/>
                <a:gd name="connsiteX95" fmla="*/ 1931592 w 2063611"/>
                <a:gd name="connsiteY95" fmla="*/ 2442210 h 4135016"/>
                <a:gd name="connsiteX96" fmla="*/ 1993505 w 2063611"/>
                <a:gd name="connsiteY96" fmla="*/ 2409825 h 4135016"/>
                <a:gd name="connsiteX97" fmla="*/ 1985885 w 2063611"/>
                <a:gd name="connsiteY97" fmla="*/ 2380297 h 4135016"/>
                <a:gd name="connsiteX98" fmla="*/ 1542020 w 2063611"/>
                <a:gd name="connsiteY98" fmla="*/ 2321242 h 4135016"/>
                <a:gd name="connsiteX99" fmla="*/ 1547735 w 2063611"/>
                <a:gd name="connsiteY99" fmla="*/ 2275522 h 4135016"/>
                <a:gd name="connsiteX100" fmla="*/ 1816340 w 2063611"/>
                <a:gd name="connsiteY100" fmla="*/ 2284095 h 4135016"/>
                <a:gd name="connsiteX101" fmla="*/ 1987790 w 2063611"/>
                <a:gd name="connsiteY101" fmla="*/ 2151697 h 4135016"/>
                <a:gd name="connsiteX102" fmla="*/ 2006840 w 2063611"/>
                <a:gd name="connsiteY102" fmla="*/ 2117407 h 4135016"/>
                <a:gd name="connsiteX103" fmla="*/ 1692515 w 2063611"/>
                <a:gd name="connsiteY103" fmla="*/ 2054542 h 4135016"/>
                <a:gd name="connsiteX104" fmla="*/ 1801100 w 2063611"/>
                <a:gd name="connsiteY104" fmla="*/ 2020252 h 4135016"/>
                <a:gd name="connsiteX105" fmla="*/ 1829675 w 2063611"/>
                <a:gd name="connsiteY105" fmla="*/ 1993582 h 4135016"/>
                <a:gd name="connsiteX106" fmla="*/ 1868727 w 2063611"/>
                <a:gd name="connsiteY106" fmla="*/ 1927860 h 4135016"/>
                <a:gd name="connsiteX107" fmla="*/ 1593455 w 2063611"/>
                <a:gd name="connsiteY107" fmla="*/ 1862137 h 4135016"/>
                <a:gd name="connsiteX108" fmla="*/ 1816340 w 2063611"/>
                <a:gd name="connsiteY108" fmla="*/ 1730692 h 4135016"/>
                <a:gd name="connsiteX109" fmla="*/ 1584882 w 2063611"/>
                <a:gd name="connsiteY109" fmla="*/ 1722120 h 4135016"/>
                <a:gd name="connsiteX110" fmla="*/ 1632507 w 2063611"/>
                <a:gd name="connsiteY110" fmla="*/ 1685925 h 4135016"/>
                <a:gd name="connsiteX111" fmla="*/ 1641080 w 2063611"/>
                <a:gd name="connsiteY111" fmla="*/ 1644967 h 4135016"/>
                <a:gd name="connsiteX112" fmla="*/ 1430577 w 2063611"/>
                <a:gd name="connsiteY112" fmla="*/ 1605915 h 4135016"/>
                <a:gd name="connsiteX113" fmla="*/ 1512492 w 2063611"/>
                <a:gd name="connsiteY113" fmla="*/ 1549717 h 4135016"/>
                <a:gd name="connsiteX114" fmla="*/ 1690610 w 2063611"/>
                <a:gd name="connsiteY114" fmla="*/ 1452562 h 4135016"/>
                <a:gd name="connsiteX115" fmla="*/ 1532495 w 2063611"/>
                <a:gd name="connsiteY115" fmla="*/ 1428750 h 4135016"/>
                <a:gd name="connsiteX116" fmla="*/ 1513445 w 2063611"/>
                <a:gd name="connsiteY116" fmla="*/ 1381125 h 4135016"/>
                <a:gd name="connsiteX117" fmla="*/ 1275320 w 2063611"/>
                <a:gd name="connsiteY117" fmla="*/ 1353502 h 4135016"/>
                <a:gd name="connsiteX118" fmla="*/ 1561070 w 2063611"/>
                <a:gd name="connsiteY118" fmla="*/ 1321117 h 4135016"/>
                <a:gd name="connsiteX119" fmla="*/ 1586787 w 2063611"/>
                <a:gd name="connsiteY119" fmla="*/ 1202055 h 4135016"/>
                <a:gd name="connsiteX120" fmla="*/ 1433435 w 2063611"/>
                <a:gd name="connsiteY120" fmla="*/ 1143952 h 4135016"/>
                <a:gd name="connsiteX121" fmla="*/ 1120062 w 2063611"/>
                <a:gd name="connsiteY121" fmla="*/ 1087755 h 4135016"/>
                <a:gd name="connsiteX122" fmla="*/ 1302942 w 2063611"/>
                <a:gd name="connsiteY122" fmla="*/ 1102042 h 4135016"/>
                <a:gd name="connsiteX123" fmla="*/ 1399145 w 2063611"/>
                <a:gd name="connsiteY123" fmla="*/ 1087755 h 4135016"/>
                <a:gd name="connsiteX124" fmla="*/ 1501062 w 2063611"/>
                <a:gd name="connsiteY124" fmla="*/ 1033462 h 4135016"/>
                <a:gd name="connsiteX125" fmla="*/ 1524875 w 2063611"/>
                <a:gd name="connsiteY125" fmla="*/ 962025 h 4135016"/>
                <a:gd name="connsiteX126" fmla="*/ 1414385 w 2063611"/>
                <a:gd name="connsiteY126" fmla="*/ 931545 h 4135016"/>
                <a:gd name="connsiteX127" fmla="*/ 1147685 w 2063611"/>
                <a:gd name="connsiteY127" fmla="*/ 896302 h 4135016"/>
                <a:gd name="connsiteX128" fmla="*/ 1297227 w 2063611"/>
                <a:gd name="connsiteY128" fmla="*/ 877252 h 4135016"/>
                <a:gd name="connsiteX129" fmla="*/ 1344852 w 2063611"/>
                <a:gd name="connsiteY129" fmla="*/ 861060 h 4135016"/>
                <a:gd name="connsiteX130" fmla="*/ 1473440 w 2063611"/>
                <a:gd name="connsiteY130" fmla="*/ 824865 h 4135016"/>
                <a:gd name="connsiteX131" fmla="*/ 1356282 w 2063611"/>
                <a:gd name="connsiteY131" fmla="*/ 791527 h 4135016"/>
                <a:gd name="connsiteX132" fmla="*/ 1123872 w 2063611"/>
                <a:gd name="connsiteY132" fmla="*/ 748665 h 4135016"/>
                <a:gd name="connsiteX133" fmla="*/ 1012430 w 2063611"/>
                <a:gd name="connsiteY133" fmla="*/ 648652 h 4135016"/>
                <a:gd name="connsiteX134" fmla="*/ 1081010 w 2063611"/>
                <a:gd name="connsiteY134" fmla="*/ 666750 h 4135016"/>
                <a:gd name="connsiteX135" fmla="*/ 1237220 w 2063611"/>
                <a:gd name="connsiteY135" fmla="*/ 720090 h 4135016"/>
                <a:gd name="connsiteX136" fmla="*/ 1382000 w 2063611"/>
                <a:gd name="connsiteY136" fmla="*/ 660082 h 4135016"/>
                <a:gd name="connsiteX137" fmla="*/ 1167687 w 2063611"/>
                <a:gd name="connsiteY137" fmla="*/ 582930 h 4135016"/>
                <a:gd name="connsiteX138" fmla="*/ 1173402 w 2063611"/>
                <a:gd name="connsiteY138" fmla="*/ 506730 h 4135016"/>
                <a:gd name="connsiteX139" fmla="*/ 1221027 w 2063611"/>
                <a:gd name="connsiteY139" fmla="*/ 408622 h 4135016"/>
                <a:gd name="connsiteX140" fmla="*/ 1244840 w 2063611"/>
                <a:gd name="connsiteY140" fmla="*/ 291465 h 4135016"/>
                <a:gd name="connsiteX141" fmla="*/ 1028622 w 2063611"/>
                <a:gd name="connsiteY141" fmla="*/ 443865 h 4135016"/>
                <a:gd name="connsiteX142" fmla="*/ 1051482 w 2063611"/>
                <a:gd name="connsiteY142" fmla="*/ 315277 h 4135016"/>
                <a:gd name="connsiteX143" fmla="*/ 1045767 w 2063611"/>
                <a:gd name="connsiteY143" fmla="*/ 244792 h 4135016"/>
                <a:gd name="connsiteX144" fmla="*/ 1105775 w 2063611"/>
                <a:gd name="connsiteY144" fmla="*/ 204787 h 4135016"/>
                <a:gd name="connsiteX145" fmla="*/ 1057197 w 2063611"/>
                <a:gd name="connsiteY145" fmla="*/ 178117 h 4135016"/>
                <a:gd name="connsiteX146" fmla="*/ 984807 w 2063611"/>
                <a:gd name="connsiteY146" fmla="*/ 184785 h 4135016"/>
                <a:gd name="connsiteX147" fmla="*/ 989570 w 2063611"/>
                <a:gd name="connsiteY147" fmla="*/ 104775 h 4135016"/>
                <a:gd name="connsiteX148" fmla="*/ 941945 w 2063611"/>
                <a:gd name="connsiteY148" fmla="*/ 0 h 4135016"/>
                <a:gd name="connsiteX149" fmla="*/ 941945 w 2063611"/>
                <a:gd name="connsiteY149" fmla="*/ 0 h 4135016"/>
                <a:gd name="connsiteX150" fmla="*/ 941945 w 2063611"/>
                <a:gd name="connsiteY150" fmla="*/ 0 h 4135016"/>
                <a:gd name="connsiteX151" fmla="*/ 879080 w 2063611"/>
                <a:gd name="connsiteY151" fmla="*/ 280035 h 4135016"/>
                <a:gd name="connsiteX152" fmla="*/ 900987 w 2063611"/>
                <a:gd name="connsiteY152" fmla="*/ 320040 h 4135016"/>
                <a:gd name="connsiteX153" fmla="*/ 879080 w 2063611"/>
                <a:gd name="connsiteY153" fmla="*/ 280035 h 4135016"/>
                <a:gd name="connsiteX154" fmla="*/ 856220 w 2063611"/>
                <a:gd name="connsiteY154" fmla="*/ 397192 h 4135016"/>
                <a:gd name="connsiteX155" fmla="*/ 869555 w 2063611"/>
                <a:gd name="connsiteY155" fmla="*/ 428625 h 4135016"/>
                <a:gd name="connsiteX156" fmla="*/ 856220 w 2063611"/>
                <a:gd name="connsiteY156" fmla="*/ 397192 h 4135016"/>
                <a:gd name="connsiteX157" fmla="*/ 1109585 w 2063611"/>
                <a:gd name="connsiteY157" fmla="*/ 462915 h 4135016"/>
                <a:gd name="connsiteX158" fmla="*/ 1059102 w 2063611"/>
                <a:gd name="connsiteY158" fmla="*/ 503872 h 4135016"/>
                <a:gd name="connsiteX159" fmla="*/ 1109585 w 2063611"/>
                <a:gd name="connsiteY159" fmla="*/ 462915 h 4135016"/>
                <a:gd name="connsiteX160" fmla="*/ 1001952 w 2063611"/>
                <a:gd name="connsiteY160" fmla="*/ 577215 h 4135016"/>
                <a:gd name="connsiteX161" fmla="*/ 1021955 w 2063611"/>
                <a:gd name="connsiteY161" fmla="*/ 592455 h 4135016"/>
                <a:gd name="connsiteX162" fmla="*/ 1001952 w 2063611"/>
                <a:gd name="connsiteY162" fmla="*/ 577215 h 4135016"/>
                <a:gd name="connsiteX163" fmla="*/ 1001952 w 2063611"/>
                <a:gd name="connsiteY163" fmla="*/ 577215 h 4135016"/>
                <a:gd name="connsiteX164" fmla="*/ 1103870 w 2063611"/>
                <a:gd name="connsiteY164" fmla="*/ 596265 h 4135016"/>
                <a:gd name="connsiteX165" fmla="*/ 1103870 w 2063611"/>
                <a:gd name="connsiteY165" fmla="*/ 596265 h 4135016"/>
                <a:gd name="connsiteX166" fmla="*/ 1243887 w 2063611"/>
                <a:gd name="connsiteY166" fmla="*/ 625792 h 4135016"/>
                <a:gd name="connsiteX167" fmla="*/ 1243887 w 2063611"/>
                <a:gd name="connsiteY167" fmla="*/ 625792 h 4135016"/>
                <a:gd name="connsiteX168" fmla="*/ 1025765 w 2063611"/>
                <a:gd name="connsiteY168" fmla="*/ 753427 h 4135016"/>
                <a:gd name="connsiteX169" fmla="*/ 1021002 w 2063611"/>
                <a:gd name="connsiteY169" fmla="*/ 773430 h 4135016"/>
                <a:gd name="connsiteX170" fmla="*/ 1025765 w 2063611"/>
                <a:gd name="connsiteY170" fmla="*/ 753427 h 4135016"/>
                <a:gd name="connsiteX171" fmla="*/ 1025765 w 2063611"/>
                <a:gd name="connsiteY171" fmla="*/ 753427 h 4135016"/>
                <a:gd name="connsiteX172" fmla="*/ 954327 w 2063611"/>
                <a:gd name="connsiteY172" fmla="*/ 860107 h 4135016"/>
                <a:gd name="connsiteX173" fmla="*/ 954327 w 2063611"/>
                <a:gd name="connsiteY173" fmla="*/ 860107 h 4135016"/>
                <a:gd name="connsiteX174" fmla="*/ 1029575 w 2063611"/>
                <a:gd name="connsiteY174" fmla="*/ 877252 h 4135016"/>
                <a:gd name="connsiteX175" fmla="*/ 1029575 w 2063611"/>
                <a:gd name="connsiteY175" fmla="*/ 877252 h 4135016"/>
                <a:gd name="connsiteX176" fmla="*/ 914322 w 2063611"/>
                <a:gd name="connsiteY176" fmla="*/ 881062 h 4135016"/>
                <a:gd name="connsiteX177" fmla="*/ 914322 w 2063611"/>
                <a:gd name="connsiteY177" fmla="*/ 881062 h 4135016"/>
                <a:gd name="connsiteX178" fmla="*/ 867650 w 2063611"/>
                <a:gd name="connsiteY178" fmla="*/ 897255 h 4135016"/>
                <a:gd name="connsiteX179" fmla="*/ 867650 w 2063611"/>
                <a:gd name="connsiteY179" fmla="*/ 897255 h 4135016"/>
                <a:gd name="connsiteX180" fmla="*/ 674292 w 2063611"/>
                <a:gd name="connsiteY180" fmla="*/ 897255 h 4135016"/>
                <a:gd name="connsiteX181" fmla="*/ 770495 w 2063611"/>
                <a:gd name="connsiteY181" fmla="*/ 939165 h 4135016"/>
                <a:gd name="connsiteX182" fmla="*/ 674292 w 2063611"/>
                <a:gd name="connsiteY182" fmla="*/ 897255 h 4135016"/>
                <a:gd name="connsiteX183" fmla="*/ 1525827 w 2063611"/>
                <a:gd name="connsiteY183" fmla="*/ 1320165 h 4135016"/>
                <a:gd name="connsiteX184" fmla="*/ 1525827 w 2063611"/>
                <a:gd name="connsiteY184" fmla="*/ 1320165 h 4135016"/>
                <a:gd name="connsiteX185" fmla="*/ 750492 w 2063611"/>
                <a:gd name="connsiteY185" fmla="*/ 1416367 h 4135016"/>
                <a:gd name="connsiteX186" fmla="*/ 750492 w 2063611"/>
                <a:gd name="connsiteY186" fmla="*/ 1416367 h 4135016"/>
                <a:gd name="connsiteX187" fmla="*/ 1551545 w 2063611"/>
                <a:gd name="connsiteY187" fmla="*/ 1757362 h 4135016"/>
                <a:gd name="connsiteX188" fmla="*/ 1551545 w 2063611"/>
                <a:gd name="connsiteY188" fmla="*/ 1757362 h 4135016"/>
                <a:gd name="connsiteX189" fmla="*/ 1759190 w 2063611"/>
                <a:gd name="connsiteY189" fmla="*/ 1800225 h 4135016"/>
                <a:gd name="connsiteX190" fmla="*/ 1759190 w 2063611"/>
                <a:gd name="connsiteY190" fmla="*/ 1800225 h 4135016"/>
                <a:gd name="connsiteX191" fmla="*/ 1762047 w 2063611"/>
                <a:gd name="connsiteY191" fmla="*/ 1999297 h 4135016"/>
                <a:gd name="connsiteX192" fmla="*/ 1762047 w 2063611"/>
                <a:gd name="connsiteY192" fmla="*/ 1999297 h 4135016"/>
                <a:gd name="connsiteX193" fmla="*/ 144702 w 2063611"/>
                <a:gd name="connsiteY193" fmla="*/ 2322195 h 4135016"/>
                <a:gd name="connsiteX194" fmla="*/ 144702 w 2063611"/>
                <a:gd name="connsiteY194" fmla="*/ 2322195 h 4135016"/>
                <a:gd name="connsiteX195" fmla="*/ 294245 w 2063611"/>
                <a:gd name="connsiteY195" fmla="*/ 2390775 h 4135016"/>
                <a:gd name="connsiteX196" fmla="*/ 461885 w 2063611"/>
                <a:gd name="connsiteY196" fmla="*/ 2419350 h 4135016"/>
                <a:gd name="connsiteX197" fmla="*/ 294245 w 2063611"/>
                <a:gd name="connsiteY197" fmla="*/ 2390775 h 4135016"/>
                <a:gd name="connsiteX198" fmla="*/ 510462 w 2063611"/>
                <a:gd name="connsiteY198" fmla="*/ 2399347 h 4135016"/>
                <a:gd name="connsiteX199" fmla="*/ 510462 w 2063611"/>
                <a:gd name="connsiteY199" fmla="*/ 2399347 h 4135016"/>
                <a:gd name="connsiteX200" fmla="*/ 416165 w 2063611"/>
                <a:gd name="connsiteY200" fmla="*/ 2728912 h 4135016"/>
                <a:gd name="connsiteX201" fmla="*/ 416165 w 2063611"/>
                <a:gd name="connsiteY201" fmla="*/ 2728912 h 4135016"/>
                <a:gd name="connsiteX0" fmla="*/ 941945 w 2063611"/>
                <a:gd name="connsiteY0" fmla="*/ 0 h 4169977"/>
                <a:gd name="connsiteX1" fmla="*/ 876222 w 2063611"/>
                <a:gd name="connsiteY1" fmla="*/ 98107 h 4169977"/>
                <a:gd name="connsiteX2" fmla="*/ 901940 w 2063611"/>
                <a:gd name="connsiteY2" fmla="*/ 231457 h 4169977"/>
                <a:gd name="connsiteX3" fmla="*/ 826692 w 2063611"/>
                <a:gd name="connsiteY3" fmla="*/ 186690 h 4169977"/>
                <a:gd name="connsiteX4" fmla="*/ 810500 w 2063611"/>
                <a:gd name="connsiteY4" fmla="*/ 294322 h 4169977"/>
                <a:gd name="connsiteX5" fmla="*/ 802880 w 2063611"/>
                <a:gd name="connsiteY5" fmla="*/ 320992 h 4169977"/>
                <a:gd name="connsiteX6" fmla="*/ 677150 w 2063611"/>
                <a:gd name="connsiteY6" fmla="*/ 374332 h 4169977"/>
                <a:gd name="connsiteX7" fmla="*/ 696200 w 2063611"/>
                <a:gd name="connsiteY7" fmla="*/ 443865 h 4169977"/>
                <a:gd name="connsiteX8" fmla="*/ 707630 w 2063611"/>
                <a:gd name="connsiteY8" fmla="*/ 532447 h 4169977"/>
                <a:gd name="connsiteX9" fmla="*/ 820977 w 2063611"/>
                <a:gd name="connsiteY9" fmla="*/ 566737 h 4169977"/>
                <a:gd name="connsiteX10" fmla="*/ 940040 w 2063611"/>
                <a:gd name="connsiteY10" fmla="*/ 570547 h 4169977"/>
                <a:gd name="connsiteX11" fmla="*/ 724775 w 2063611"/>
                <a:gd name="connsiteY11" fmla="*/ 611505 h 4169977"/>
                <a:gd name="connsiteX12" fmla="*/ 523797 w 2063611"/>
                <a:gd name="connsiteY12" fmla="*/ 594360 h 4169977"/>
                <a:gd name="connsiteX13" fmla="*/ 590472 w 2063611"/>
                <a:gd name="connsiteY13" fmla="*/ 641985 h 4169977"/>
                <a:gd name="connsiteX14" fmla="*/ 621905 w 2063611"/>
                <a:gd name="connsiteY14" fmla="*/ 681037 h 4169977"/>
                <a:gd name="connsiteX15" fmla="*/ 707630 w 2063611"/>
                <a:gd name="connsiteY15" fmla="*/ 721042 h 4169977"/>
                <a:gd name="connsiteX16" fmla="*/ 940040 w 2063611"/>
                <a:gd name="connsiteY16" fmla="*/ 681990 h 4169977"/>
                <a:gd name="connsiteX17" fmla="*/ 667625 w 2063611"/>
                <a:gd name="connsiteY17" fmla="*/ 751522 h 4169977"/>
                <a:gd name="connsiteX18" fmla="*/ 520940 w 2063611"/>
                <a:gd name="connsiteY18" fmla="*/ 781050 h 4169977"/>
                <a:gd name="connsiteX19" fmla="*/ 523797 w 2063611"/>
                <a:gd name="connsiteY19" fmla="*/ 839152 h 4169977"/>
                <a:gd name="connsiteX20" fmla="*/ 561897 w 2063611"/>
                <a:gd name="connsiteY20" fmla="*/ 905827 h 4169977"/>
                <a:gd name="connsiteX21" fmla="*/ 495222 w 2063611"/>
                <a:gd name="connsiteY21" fmla="*/ 951547 h 4169977"/>
                <a:gd name="connsiteX22" fmla="*/ 402830 w 2063611"/>
                <a:gd name="connsiteY22" fmla="*/ 965835 h 4169977"/>
                <a:gd name="connsiteX23" fmla="*/ 539990 w 2063611"/>
                <a:gd name="connsiteY23" fmla="*/ 1060132 h 4169977"/>
                <a:gd name="connsiteX24" fmla="*/ 722870 w 2063611"/>
                <a:gd name="connsiteY24" fmla="*/ 1148715 h 4169977"/>
                <a:gd name="connsiteX25" fmla="*/ 401877 w 2063611"/>
                <a:gd name="connsiteY25" fmla="*/ 1197292 h 4169977"/>
                <a:gd name="connsiteX26" fmla="*/ 523797 w 2063611"/>
                <a:gd name="connsiteY26" fmla="*/ 1303020 h 4169977"/>
                <a:gd name="connsiteX27" fmla="*/ 359015 w 2063611"/>
                <a:gd name="connsiteY27" fmla="*/ 1358265 h 4169977"/>
                <a:gd name="connsiteX28" fmla="*/ 630477 w 2063611"/>
                <a:gd name="connsiteY28" fmla="*/ 1405890 h 4169977"/>
                <a:gd name="connsiteX29" fmla="*/ 610475 w 2063611"/>
                <a:gd name="connsiteY29" fmla="*/ 1480185 h 4169977"/>
                <a:gd name="connsiteX30" fmla="*/ 279005 w 2063611"/>
                <a:gd name="connsiteY30" fmla="*/ 1581150 h 4169977"/>
                <a:gd name="connsiteX31" fmla="*/ 543800 w 2063611"/>
                <a:gd name="connsiteY31" fmla="*/ 1681162 h 4169977"/>
                <a:gd name="connsiteX32" fmla="*/ 620000 w 2063611"/>
                <a:gd name="connsiteY32" fmla="*/ 1659255 h 4169977"/>
                <a:gd name="connsiteX33" fmla="*/ 727632 w 2063611"/>
                <a:gd name="connsiteY33" fmla="*/ 1655445 h 4169977"/>
                <a:gd name="connsiteX34" fmla="*/ 597140 w 2063611"/>
                <a:gd name="connsiteY34" fmla="*/ 1752600 h 4169977"/>
                <a:gd name="connsiteX35" fmla="*/ 210425 w 2063611"/>
                <a:gd name="connsiteY35" fmla="*/ 1787842 h 4169977"/>
                <a:gd name="connsiteX36" fmla="*/ 207567 w 2063611"/>
                <a:gd name="connsiteY36" fmla="*/ 1855470 h 4169977"/>
                <a:gd name="connsiteX37" fmla="*/ 328535 w 2063611"/>
                <a:gd name="connsiteY37" fmla="*/ 1906905 h 4169977"/>
                <a:gd name="connsiteX38" fmla="*/ 465695 w 2063611"/>
                <a:gd name="connsiteY38" fmla="*/ 1909762 h 4169977"/>
                <a:gd name="connsiteX39" fmla="*/ 546657 w 2063611"/>
                <a:gd name="connsiteY39" fmla="*/ 1945957 h 4169977"/>
                <a:gd name="connsiteX40" fmla="*/ 595235 w 2063611"/>
                <a:gd name="connsiteY40" fmla="*/ 1997392 h 4169977"/>
                <a:gd name="connsiteX41" fmla="*/ 268527 w 2063611"/>
                <a:gd name="connsiteY41" fmla="*/ 2017395 h 4169977"/>
                <a:gd name="connsiteX42" fmla="*/ 229475 w 2063611"/>
                <a:gd name="connsiteY42" fmla="*/ 2042160 h 4169977"/>
                <a:gd name="connsiteX43" fmla="*/ 255192 w 2063611"/>
                <a:gd name="connsiteY43" fmla="*/ 2085022 h 4169977"/>
                <a:gd name="connsiteX44" fmla="*/ 413307 w 2063611"/>
                <a:gd name="connsiteY44" fmla="*/ 2144077 h 4169977"/>
                <a:gd name="connsiteX45" fmla="*/ 473315 w 2063611"/>
                <a:gd name="connsiteY45" fmla="*/ 2166937 h 4169977"/>
                <a:gd name="connsiteX46" fmla="*/ 262812 w 2063611"/>
                <a:gd name="connsiteY46" fmla="*/ 2221230 h 4169977"/>
                <a:gd name="connsiteX47" fmla="*/ 98982 w 2063611"/>
                <a:gd name="connsiteY47" fmla="*/ 2243137 h 4169977"/>
                <a:gd name="connsiteX48" fmla="*/ 38022 w 2063611"/>
                <a:gd name="connsiteY48" fmla="*/ 2283142 h 4169977"/>
                <a:gd name="connsiteX49" fmla="*/ 77075 w 2063611"/>
                <a:gd name="connsiteY49" fmla="*/ 2346007 h 4169977"/>
                <a:gd name="connsiteX50" fmla="*/ 196137 w 2063611"/>
                <a:gd name="connsiteY50" fmla="*/ 2437447 h 4169977"/>
                <a:gd name="connsiteX51" fmla="*/ 165657 w 2063611"/>
                <a:gd name="connsiteY51" fmla="*/ 2471737 h 4169977"/>
                <a:gd name="connsiteX52" fmla="*/ 194232 w 2063611"/>
                <a:gd name="connsiteY52" fmla="*/ 2512695 h 4169977"/>
                <a:gd name="connsiteX53" fmla="*/ 294245 w 2063611"/>
                <a:gd name="connsiteY53" fmla="*/ 2551747 h 4169977"/>
                <a:gd name="connsiteX54" fmla="*/ 69455 w 2063611"/>
                <a:gd name="connsiteY54" fmla="*/ 2582227 h 4169977"/>
                <a:gd name="connsiteX55" fmla="*/ 51357 w 2063611"/>
                <a:gd name="connsiteY55" fmla="*/ 2652712 h 4169977"/>
                <a:gd name="connsiteX56" fmla="*/ 103745 w 2063611"/>
                <a:gd name="connsiteY56" fmla="*/ 2686050 h 4169977"/>
                <a:gd name="connsiteX57" fmla="*/ 207567 w 2063611"/>
                <a:gd name="connsiteY57" fmla="*/ 2720340 h 4169977"/>
                <a:gd name="connsiteX58" fmla="*/ 255192 w 2063611"/>
                <a:gd name="connsiteY58" fmla="*/ 2748915 h 4169977"/>
                <a:gd name="connsiteX59" fmla="*/ 351395 w 2063611"/>
                <a:gd name="connsiteY59" fmla="*/ 2726055 h 4169977"/>
                <a:gd name="connsiteX60" fmla="*/ 247572 w 2063611"/>
                <a:gd name="connsiteY60" fmla="*/ 2751772 h 4169977"/>
                <a:gd name="connsiteX61" fmla="*/ 38022 w 2063611"/>
                <a:gd name="connsiteY61" fmla="*/ 2799397 h 4169977"/>
                <a:gd name="connsiteX62" fmla="*/ 38975 w 2063611"/>
                <a:gd name="connsiteY62" fmla="*/ 2858452 h 4169977"/>
                <a:gd name="connsiteX63" fmla="*/ 81837 w 2063611"/>
                <a:gd name="connsiteY63" fmla="*/ 2887980 h 4169977"/>
                <a:gd name="connsiteX64" fmla="*/ 148512 w 2063611"/>
                <a:gd name="connsiteY64" fmla="*/ 2895600 h 4169977"/>
                <a:gd name="connsiteX65" fmla="*/ 336155 w 2063611"/>
                <a:gd name="connsiteY65" fmla="*/ 2907030 h 4169977"/>
                <a:gd name="connsiteX66" fmla="*/ 294245 w 2063611"/>
                <a:gd name="connsiteY66" fmla="*/ 2948940 h 4169977"/>
                <a:gd name="connsiteX67" fmla="*/ 354252 w 2063611"/>
                <a:gd name="connsiteY67" fmla="*/ 2973705 h 4169977"/>
                <a:gd name="connsiteX68" fmla="*/ 504747 w 2063611"/>
                <a:gd name="connsiteY68" fmla="*/ 3022282 h 4169977"/>
                <a:gd name="connsiteX69" fmla="*/ 596187 w 2063611"/>
                <a:gd name="connsiteY69" fmla="*/ 3050857 h 4169977"/>
                <a:gd name="connsiteX70" fmla="*/ 818120 w 2063611"/>
                <a:gd name="connsiteY70" fmla="*/ 2947035 h 4169977"/>
                <a:gd name="connsiteX71" fmla="*/ 950517 w 2063611"/>
                <a:gd name="connsiteY71" fmla="*/ 2920365 h 4169977"/>
                <a:gd name="connsiteX72" fmla="*/ 1041854 w 2063611"/>
                <a:gd name="connsiteY72" fmla="*/ 4098012 h 4169977"/>
                <a:gd name="connsiteX73" fmla="*/ 1172829 w 2063611"/>
                <a:gd name="connsiteY73" fmla="*/ 4090952 h 4169977"/>
                <a:gd name="connsiteX74" fmla="*/ 1112442 w 2063611"/>
                <a:gd name="connsiteY74" fmla="*/ 3013710 h 4169977"/>
                <a:gd name="connsiteX75" fmla="*/ 1184832 w 2063611"/>
                <a:gd name="connsiteY75" fmla="*/ 2989897 h 4169977"/>
                <a:gd name="connsiteX76" fmla="*/ 1461057 w 2063611"/>
                <a:gd name="connsiteY76" fmla="*/ 3019425 h 4169977"/>
                <a:gd name="connsiteX77" fmla="*/ 1554402 w 2063611"/>
                <a:gd name="connsiteY77" fmla="*/ 2995612 h 4169977"/>
                <a:gd name="connsiteX78" fmla="*/ 1672512 w 2063611"/>
                <a:gd name="connsiteY78" fmla="*/ 3023235 h 4169977"/>
                <a:gd name="connsiteX79" fmla="*/ 1741092 w 2063611"/>
                <a:gd name="connsiteY79" fmla="*/ 2988945 h 4169977"/>
                <a:gd name="connsiteX80" fmla="*/ 1886825 w 2063611"/>
                <a:gd name="connsiteY80" fmla="*/ 3002280 h 4169977"/>
                <a:gd name="connsiteX81" fmla="*/ 1881110 w 2063611"/>
                <a:gd name="connsiteY81" fmla="*/ 2937510 h 4169977"/>
                <a:gd name="connsiteX82" fmla="*/ 1957310 w 2063611"/>
                <a:gd name="connsiteY82" fmla="*/ 2940367 h 4169977"/>
                <a:gd name="connsiteX83" fmla="*/ 1941117 w 2063611"/>
                <a:gd name="connsiteY83" fmla="*/ 2906077 h 4169977"/>
                <a:gd name="connsiteX84" fmla="*/ 1836342 w 2063611"/>
                <a:gd name="connsiteY84" fmla="*/ 2846070 h 4169977"/>
                <a:gd name="connsiteX85" fmla="*/ 1876347 w 2063611"/>
                <a:gd name="connsiteY85" fmla="*/ 2811780 h 4169977"/>
                <a:gd name="connsiteX86" fmla="*/ 1902065 w 2063611"/>
                <a:gd name="connsiteY86" fmla="*/ 2783205 h 4169977"/>
                <a:gd name="connsiteX87" fmla="*/ 2024937 w 2063611"/>
                <a:gd name="connsiteY87" fmla="*/ 2750820 h 4169977"/>
                <a:gd name="connsiteX88" fmla="*/ 2029700 w 2063611"/>
                <a:gd name="connsiteY88" fmla="*/ 2704147 h 4169977"/>
                <a:gd name="connsiteX89" fmla="*/ 2001125 w 2063611"/>
                <a:gd name="connsiteY89" fmla="*/ 2663190 h 4169977"/>
                <a:gd name="connsiteX90" fmla="*/ 1936355 w 2063611"/>
                <a:gd name="connsiteY90" fmla="*/ 2638425 h 4169977"/>
                <a:gd name="connsiteX91" fmla="*/ 1785860 w 2063611"/>
                <a:gd name="connsiteY91" fmla="*/ 2644140 h 4169977"/>
                <a:gd name="connsiteX92" fmla="*/ 1490585 w 2063611"/>
                <a:gd name="connsiteY92" fmla="*/ 2531745 h 4169977"/>
                <a:gd name="connsiteX93" fmla="*/ 1584882 w 2063611"/>
                <a:gd name="connsiteY93" fmla="*/ 2527935 h 4169977"/>
                <a:gd name="connsiteX94" fmla="*/ 1817292 w 2063611"/>
                <a:gd name="connsiteY94" fmla="*/ 2559367 h 4169977"/>
                <a:gd name="connsiteX95" fmla="*/ 1931592 w 2063611"/>
                <a:gd name="connsiteY95" fmla="*/ 2442210 h 4169977"/>
                <a:gd name="connsiteX96" fmla="*/ 1993505 w 2063611"/>
                <a:gd name="connsiteY96" fmla="*/ 2409825 h 4169977"/>
                <a:gd name="connsiteX97" fmla="*/ 1985885 w 2063611"/>
                <a:gd name="connsiteY97" fmla="*/ 2380297 h 4169977"/>
                <a:gd name="connsiteX98" fmla="*/ 1542020 w 2063611"/>
                <a:gd name="connsiteY98" fmla="*/ 2321242 h 4169977"/>
                <a:gd name="connsiteX99" fmla="*/ 1547735 w 2063611"/>
                <a:gd name="connsiteY99" fmla="*/ 2275522 h 4169977"/>
                <a:gd name="connsiteX100" fmla="*/ 1816340 w 2063611"/>
                <a:gd name="connsiteY100" fmla="*/ 2284095 h 4169977"/>
                <a:gd name="connsiteX101" fmla="*/ 1987790 w 2063611"/>
                <a:gd name="connsiteY101" fmla="*/ 2151697 h 4169977"/>
                <a:gd name="connsiteX102" fmla="*/ 2006840 w 2063611"/>
                <a:gd name="connsiteY102" fmla="*/ 2117407 h 4169977"/>
                <a:gd name="connsiteX103" fmla="*/ 1692515 w 2063611"/>
                <a:gd name="connsiteY103" fmla="*/ 2054542 h 4169977"/>
                <a:gd name="connsiteX104" fmla="*/ 1801100 w 2063611"/>
                <a:gd name="connsiteY104" fmla="*/ 2020252 h 4169977"/>
                <a:gd name="connsiteX105" fmla="*/ 1829675 w 2063611"/>
                <a:gd name="connsiteY105" fmla="*/ 1993582 h 4169977"/>
                <a:gd name="connsiteX106" fmla="*/ 1868727 w 2063611"/>
                <a:gd name="connsiteY106" fmla="*/ 1927860 h 4169977"/>
                <a:gd name="connsiteX107" fmla="*/ 1593455 w 2063611"/>
                <a:gd name="connsiteY107" fmla="*/ 1862137 h 4169977"/>
                <a:gd name="connsiteX108" fmla="*/ 1816340 w 2063611"/>
                <a:gd name="connsiteY108" fmla="*/ 1730692 h 4169977"/>
                <a:gd name="connsiteX109" fmla="*/ 1584882 w 2063611"/>
                <a:gd name="connsiteY109" fmla="*/ 1722120 h 4169977"/>
                <a:gd name="connsiteX110" fmla="*/ 1632507 w 2063611"/>
                <a:gd name="connsiteY110" fmla="*/ 1685925 h 4169977"/>
                <a:gd name="connsiteX111" fmla="*/ 1641080 w 2063611"/>
                <a:gd name="connsiteY111" fmla="*/ 1644967 h 4169977"/>
                <a:gd name="connsiteX112" fmla="*/ 1430577 w 2063611"/>
                <a:gd name="connsiteY112" fmla="*/ 1605915 h 4169977"/>
                <a:gd name="connsiteX113" fmla="*/ 1512492 w 2063611"/>
                <a:gd name="connsiteY113" fmla="*/ 1549717 h 4169977"/>
                <a:gd name="connsiteX114" fmla="*/ 1690610 w 2063611"/>
                <a:gd name="connsiteY114" fmla="*/ 1452562 h 4169977"/>
                <a:gd name="connsiteX115" fmla="*/ 1532495 w 2063611"/>
                <a:gd name="connsiteY115" fmla="*/ 1428750 h 4169977"/>
                <a:gd name="connsiteX116" fmla="*/ 1513445 w 2063611"/>
                <a:gd name="connsiteY116" fmla="*/ 1381125 h 4169977"/>
                <a:gd name="connsiteX117" fmla="*/ 1275320 w 2063611"/>
                <a:gd name="connsiteY117" fmla="*/ 1353502 h 4169977"/>
                <a:gd name="connsiteX118" fmla="*/ 1561070 w 2063611"/>
                <a:gd name="connsiteY118" fmla="*/ 1321117 h 4169977"/>
                <a:gd name="connsiteX119" fmla="*/ 1586787 w 2063611"/>
                <a:gd name="connsiteY119" fmla="*/ 1202055 h 4169977"/>
                <a:gd name="connsiteX120" fmla="*/ 1433435 w 2063611"/>
                <a:gd name="connsiteY120" fmla="*/ 1143952 h 4169977"/>
                <a:gd name="connsiteX121" fmla="*/ 1120062 w 2063611"/>
                <a:gd name="connsiteY121" fmla="*/ 1087755 h 4169977"/>
                <a:gd name="connsiteX122" fmla="*/ 1302942 w 2063611"/>
                <a:gd name="connsiteY122" fmla="*/ 1102042 h 4169977"/>
                <a:gd name="connsiteX123" fmla="*/ 1399145 w 2063611"/>
                <a:gd name="connsiteY123" fmla="*/ 1087755 h 4169977"/>
                <a:gd name="connsiteX124" fmla="*/ 1501062 w 2063611"/>
                <a:gd name="connsiteY124" fmla="*/ 1033462 h 4169977"/>
                <a:gd name="connsiteX125" fmla="*/ 1524875 w 2063611"/>
                <a:gd name="connsiteY125" fmla="*/ 962025 h 4169977"/>
                <a:gd name="connsiteX126" fmla="*/ 1414385 w 2063611"/>
                <a:gd name="connsiteY126" fmla="*/ 931545 h 4169977"/>
                <a:gd name="connsiteX127" fmla="*/ 1147685 w 2063611"/>
                <a:gd name="connsiteY127" fmla="*/ 896302 h 4169977"/>
                <a:gd name="connsiteX128" fmla="*/ 1297227 w 2063611"/>
                <a:gd name="connsiteY128" fmla="*/ 877252 h 4169977"/>
                <a:gd name="connsiteX129" fmla="*/ 1344852 w 2063611"/>
                <a:gd name="connsiteY129" fmla="*/ 861060 h 4169977"/>
                <a:gd name="connsiteX130" fmla="*/ 1473440 w 2063611"/>
                <a:gd name="connsiteY130" fmla="*/ 824865 h 4169977"/>
                <a:gd name="connsiteX131" fmla="*/ 1356282 w 2063611"/>
                <a:gd name="connsiteY131" fmla="*/ 791527 h 4169977"/>
                <a:gd name="connsiteX132" fmla="*/ 1123872 w 2063611"/>
                <a:gd name="connsiteY132" fmla="*/ 748665 h 4169977"/>
                <a:gd name="connsiteX133" fmla="*/ 1012430 w 2063611"/>
                <a:gd name="connsiteY133" fmla="*/ 648652 h 4169977"/>
                <a:gd name="connsiteX134" fmla="*/ 1081010 w 2063611"/>
                <a:gd name="connsiteY134" fmla="*/ 666750 h 4169977"/>
                <a:gd name="connsiteX135" fmla="*/ 1237220 w 2063611"/>
                <a:gd name="connsiteY135" fmla="*/ 720090 h 4169977"/>
                <a:gd name="connsiteX136" fmla="*/ 1382000 w 2063611"/>
                <a:gd name="connsiteY136" fmla="*/ 660082 h 4169977"/>
                <a:gd name="connsiteX137" fmla="*/ 1167687 w 2063611"/>
                <a:gd name="connsiteY137" fmla="*/ 582930 h 4169977"/>
                <a:gd name="connsiteX138" fmla="*/ 1173402 w 2063611"/>
                <a:gd name="connsiteY138" fmla="*/ 506730 h 4169977"/>
                <a:gd name="connsiteX139" fmla="*/ 1221027 w 2063611"/>
                <a:gd name="connsiteY139" fmla="*/ 408622 h 4169977"/>
                <a:gd name="connsiteX140" fmla="*/ 1244840 w 2063611"/>
                <a:gd name="connsiteY140" fmla="*/ 291465 h 4169977"/>
                <a:gd name="connsiteX141" fmla="*/ 1028622 w 2063611"/>
                <a:gd name="connsiteY141" fmla="*/ 443865 h 4169977"/>
                <a:gd name="connsiteX142" fmla="*/ 1051482 w 2063611"/>
                <a:gd name="connsiteY142" fmla="*/ 315277 h 4169977"/>
                <a:gd name="connsiteX143" fmla="*/ 1045767 w 2063611"/>
                <a:gd name="connsiteY143" fmla="*/ 244792 h 4169977"/>
                <a:gd name="connsiteX144" fmla="*/ 1105775 w 2063611"/>
                <a:gd name="connsiteY144" fmla="*/ 204787 h 4169977"/>
                <a:gd name="connsiteX145" fmla="*/ 1057197 w 2063611"/>
                <a:gd name="connsiteY145" fmla="*/ 178117 h 4169977"/>
                <a:gd name="connsiteX146" fmla="*/ 984807 w 2063611"/>
                <a:gd name="connsiteY146" fmla="*/ 184785 h 4169977"/>
                <a:gd name="connsiteX147" fmla="*/ 989570 w 2063611"/>
                <a:gd name="connsiteY147" fmla="*/ 104775 h 4169977"/>
                <a:gd name="connsiteX148" fmla="*/ 941945 w 2063611"/>
                <a:gd name="connsiteY148" fmla="*/ 0 h 4169977"/>
                <a:gd name="connsiteX149" fmla="*/ 941945 w 2063611"/>
                <a:gd name="connsiteY149" fmla="*/ 0 h 4169977"/>
                <a:gd name="connsiteX150" fmla="*/ 941945 w 2063611"/>
                <a:gd name="connsiteY150" fmla="*/ 0 h 4169977"/>
                <a:gd name="connsiteX151" fmla="*/ 879080 w 2063611"/>
                <a:gd name="connsiteY151" fmla="*/ 280035 h 4169977"/>
                <a:gd name="connsiteX152" fmla="*/ 900987 w 2063611"/>
                <a:gd name="connsiteY152" fmla="*/ 320040 h 4169977"/>
                <a:gd name="connsiteX153" fmla="*/ 879080 w 2063611"/>
                <a:gd name="connsiteY153" fmla="*/ 280035 h 4169977"/>
                <a:gd name="connsiteX154" fmla="*/ 856220 w 2063611"/>
                <a:gd name="connsiteY154" fmla="*/ 397192 h 4169977"/>
                <a:gd name="connsiteX155" fmla="*/ 869555 w 2063611"/>
                <a:gd name="connsiteY155" fmla="*/ 428625 h 4169977"/>
                <a:gd name="connsiteX156" fmla="*/ 856220 w 2063611"/>
                <a:gd name="connsiteY156" fmla="*/ 397192 h 4169977"/>
                <a:gd name="connsiteX157" fmla="*/ 1109585 w 2063611"/>
                <a:gd name="connsiteY157" fmla="*/ 462915 h 4169977"/>
                <a:gd name="connsiteX158" fmla="*/ 1059102 w 2063611"/>
                <a:gd name="connsiteY158" fmla="*/ 503872 h 4169977"/>
                <a:gd name="connsiteX159" fmla="*/ 1109585 w 2063611"/>
                <a:gd name="connsiteY159" fmla="*/ 462915 h 4169977"/>
                <a:gd name="connsiteX160" fmla="*/ 1001952 w 2063611"/>
                <a:gd name="connsiteY160" fmla="*/ 577215 h 4169977"/>
                <a:gd name="connsiteX161" fmla="*/ 1021955 w 2063611"/>
                <a:gd name="connsiteY161" fmla="*/ 592455 h 4169977"/>
                <a:gd name="connsiteX162" fmla="*/ 1001952 w 2063611"/>
                <a:gd name="connsiteY162" fmla="*/ 577215 h 4169977"/>
                <a:gd name="connsiteX163" fmla="*/ 1001952 w 2063611"/>
                <a:gd name="connsiteY163" fmla="*/ 577215 h 4169977"/>
                <a:gd name="connsiteX164" fmla="*/ 1103870 w 2063611"/>
                <a:gd name="connsiteY164" fmla="*/ 596265 h 4169977"/>
                <a:gd name="connsiteX165" fmla="*/ 1103870 w 2063611"/>
                <a:gd name="connsiteY165" fmla="*/ 596265 h 4169977"/>
                <a:gd name="connsiteX166" fmla="*/ 1243887 w 2063611"/>
                <a:gd name="connsiteY166" fmla="*/ 625792 h 4169977"/>
                <a:gd name="connsiteX167" fmla="*/ 1243887 w 2063611"/>
                <a:gd name="connsiteY167" fmla="*/ 625792 h 4169977"/>
                <a:gd name="connsiteX168" fmla="*/ 1025765 w 2063611"/>
                <a:gd name="connsiteY168" fmla="*/ 753427 h 4169977"/>
                <a:gd name="connsiteX169" fmla="*/ 1021002 w 2063611"/>
                <a:gd name="connsiteY169" fmla="*/ 773430 h 4169977"/>
                <a:gd name="connsiteX170" fmla="*/ 1025765 w 2063611"/>
                <a:gd name="connsiteY170" fmla="*/ 753427 h 4169977"/>
                <a:gd name="connsiteX171" fmla="*/ 1025765 w 2063611"/>
                <a:gd name="connsiteY171" fmla="*/ 753427 h 4169977"/>
                <a:gd name="connsiteX172" fmla="*/ 954327 w 2063611"/>
                <a:gd name="connsiteY172" fmla="*/ 860107 h 4169977"/>
                <a:gd name="connsiteX173" fmla="*/ 954327 w 2063611"/>
                <a:gd name="connsiteY173" fmla="*/ 860107 h 4169977"/>
                <a:gd name="connsiteX174" fmla="*/ 1029575 w 2063611"/>
                <a:gd name="connsiteY174" fmla="*/ 877252 h 4169977"/>
                <a:gd name="connsiteX175" fmla="*/ 1029575 w 2063611"/>
                <a:gd name="connsiteY175" fmla="*/ 877252 h 4169977"/>
                <a:gd name="connsiteX176" fmla="*/ 914322 w 2063611"/>
                <a:gd name="connsiteY176" fmla="*/ 881062 h 4169977"/>
                <a:gd name="connsiteX177" fmla="*/ 914322 w 2063611"/>
                <a:gd name="connsiteY177" fmla="*/ 881062 h 4169977"/>
                <a:gd name="connsiteX178" fmla="*/ 867650 w 2063611"/>
                <a:gd name="connsiteY178" fmla="*/ 897255 h 4169977"/>
                <a:gd name="connsiteX179" fmla="*/ 867650 w 2063611"/>
                <a:gd name="connsiteY179" fmla="*/ 897255 h 4169977"/>
                <a:gd name="connsiteX180" fmla="*/ 674292 w 2063611"/>
                <a:gd name="connsiteY180" fmla="*/ 897255 h 4169977"/>
                <a:gd name="connsiteX181" fmla="*/ 770495 w 2063611"/>
                <a:gd name="connsiteY181" fmla="*/ 939165 h 4169977"/>
                <a:gd name="connsiteX182" fmla="*/ 674292 w 2063611"/>
                <a:gd name="connsiteY182" fmla="*/ 897255 h 4169977"/>
                <a:gd name="connsiteX183" fmla="*/ 1525827 w 2063611"/>
                <a:gd name="connsiteY183" fmla="*/ 1320165 h 4169977"/>
                <a:gd name="connsiteX184" fmla="*/ 1525827 w 2063611"/>
                <a:gd name="connsiteY184" fmla="*/ 1320165 h 4169977"/>
                <a:gd name="connsiteX185" fmla="*/ 750492 w 2063611"/>
                <a:gd name="connsiteY185" fmla="*/ 1416367 h 4169977"/>
                <a:gd name="connsiteX186" fmla="*/ 750492 w 2063611"/>
                <a:gd name="connsiteY186" fmla="*/ 1416367 h 4169977"/>
                <a:gd name="connsiteX187" fmla="*/ 1551545 w 2063611"/>
                <a:gd name="connsiteY187" fmla="*/ 1757362 h 4169977"/>
                <a:gd name="connsiteX188" fmla="*/ 1551545 w 2063611"/>
                <a:gd name="connsiteY188" fmla="*/ 1757362 h 4169977"/>
                <a:gd name="connsiteX189" fmla="*/ 1759190 w 2063611"/>
                <a:gd name="connsiteY189" fmla="*/ 1800225 h 4169977"/>
                <a:gd name="connsiteX190" fmla="*/ 1759190 w 2063611"/>
                <a:gd name="connsiteY190" fmla="*/ 1800225 h 4169977"/>
                <a:gd name="connsiteX191" fmla="*/ 1762047 w 2063611"/>
                <a:gd name="connsiteY191" fmla="*/ 1999297 h 4169977"/>
                <a:gd name="connsiteX192" fmla="*/ 1762047 w 2063611"/>
                <a:gd name="connsiteY192" fmla="*/ 1999297 h 4169977"/>
                <a:gd name="connsiteX193" fmla="*/ 144702 w 2063611"/>
                <a:gd name="connsiteY193" fmla="*/ 2322195 h 4169977"/>
                <a:gd name="connsiteX194" fmla="*/ 144702 w 2063611"/>
                <a:gd name="connsiteY194" fmla="*/ 2322195 h 4169977"/>
                <a:gd name="connsiteX195" fmla="*/ 294245 w 2063611"/>
                <a:gd name="connsiteY195" fmla="*/ 2390775 h 4169977"/>
                <a:gd name="connsiteX196" fmla="*/ 461885 w 2063611"/>
                <a:gd name="connsiteY196" fmla="*/ 2419350 h 4169977"/>
                <a:gd name="connsiteX197" fmla="*/ 294245 w 2063611"/>
                <a:gd name="connsiteY197" fmla="*/ 2390775 h 4169977"/>
                <a:gd name="connsiteX198" fmla="*/ 510462 w 2063611"/>
                <a:gd name="connsiteY198" fmla="*/ 2399347 h 4169977"/>
                <a:gd name="connsiteX199" fmla="*/ 510462 w 2063611"/>
                <a:gd name="connsiteY199" fmla="*/ 2399347 h 4169977"/>
                <a:gd name="connsiteX200" fmla="*/ 416165 w 2063611"/>
                <a:gd name="connsiteY200" fmla="*/ 2728912 h 4169977"/>
                <a:gd name="connsiteX201" fmla="*/ 416165 w 2063611"/>
                <a:gd name="connsiteY201" fmla="*/ 2728912 h 4169977"/>
                <a:gd name="connsiteX0" fmla="*/ 941945 w 2063611"/>
                <a:gd name="connsiteY0" fmla="*/ 0 h 4193611"/>
                <a:gd name="connsiteX1" fmla="*/ 876222 w 2063611"/>
                <a:gd name="connsiteY1" fmla="*/ 98107 h 4193611"/>
                <a:gd name="connsiteX2" fmla="*/ 901940 w 2063611"/>
                <a:gd name="connsiteY2" fmla="*/ 231457 h 4193611"/>
                <a:gd name="connsiteX3" fmla="*/ 826692 w 2063611"/>
                <a:gd name="connsiteY3" fmla="*/ 186690 h 4193611"/>
                <a:gd name="connsiteX4" fmla="*/ 810500 w 2063611"/>
                <a:gd name="connsiteY4" fmla="*/ 294322 h 4193611"/>
                <a:gd name="connsiteX5" fmla="*/ 802880 w 2063611"/>
                <a:gd name="connsiteY5" fmla="*/ 320992 h 4193611"/>
                <a:gd name="connsiteX6" fmla="*/ 677150 w 2063611"/>
                <a:gd name="connsiteY6" fmla="*/ 374332 h 4193611"/>
                <a:gd name="connsiteX7" fmla="*/ 696200 w 2063611"/>
                <a:gd name="connsiteY7" fmla="*/ 443865 h 4193611"/>
                <a:gd name="connsiteX8" fmla="*/ 707630 w 2063611"/>
                <a:gd name="connsiteY8" fmla="*/ 532447 h 4193611"/>
                <a:gd name="connsiteX9" fmla="*/ 820977 w 2063611"/>
                <a:gd name="connsiteY9" fmla="*/ 566737 h 4193611"/>
                <a:gd name="connsiteX10" fmla="*/ 940040 w 2063611"/>
                <a:gd name="connsiteY10" fmla="*/ 570547 h 4193611"/>
                <a:gd name="connsiteX11" fmla="*/ 724775 w 2063611"/>
                <a:gd name="connsiteY11" fmla="*/ 611505 h 4193611"/>
                <a:gd name="connsiteX12" fmla="*/ 523797 w 2063611"/>
                <a:gd name="connsiteY12" fmla="*/ 594360 h 4193611"/>
                <a:gd name="connsiteX13" fmla="*/ 590472 w 2063611"/>
                <a:gd name="connsiteY13" fmla="*/ 641985 h 4193611"/>
                <a:gd name="connsiteX14" fmla="*/ 621905 w 2063611"/>
                <a:gd name="connsiteY14" fmla="*/ 681037 h 4193611"/>
                <a:gd name="connsiteX15" fmla="*/ 707630 w 2063611"/>
                <a:gd name="connsiteY15" fmla="*/ 721042 h 4193611"/>
                <a:gd name="connsiteX16" fmla="*/ 940040 w 2063611"/>
                <a:gd name="connsiteY16" fmla="*/ 681990 h 4193611"/>
                <a:gd name="connsiteX17" fmla="*/ 667625 w 2063611"/>
                <a:gd name="connsiteY17" fmla="*/ 751522 h 4193611"/>
                <a:gd name="connsiteX18" fmla="*/ 520940 w 2063611"/>
                <a:gd name="connsiteY18" fmla="*/ 781050 h 4193611"/>
                <a:gd name="connsiteX19" fmla="*/ 523797 w 2063611"/>
                <a:gd name="connsiteY19" fmla="*/ 839152 h 4193611"/>
                <a:gd name="connsiteX20" fmla="*/ 561897 w 2063611"/>
                <a:gd name="connsiteY20" fmla="*/ 905827 h 4193611"/>
                <a:gd name="connsiteX21" fmla="*/ 495222 w 2063611"/>
                <a:gd name="connsiteY21" fmla="*/ 951547 h 4193611"/>
                <a:gd name="connsiteX22" fmla="*/ 402830 w 2063611"/>
                <a:gd name="connsiteY22" fmla="*/ 965835 h 4193611"/>
                <a:gd name="connsiteX23" fmla="*/ 539990 w 2063611"/>
                <a:gd name="connsiteY23" fmla="*/ 1060132 h 4193611"/>
                <a:gd name="connsiteX24" fmla="*/ 722870 w 2063611"/>
                <a:gd name="connsiteY24" fmla="*/ 1148715 h 4193611"/>
                <a:gd name="connsiteX25" fmla="*/ 401877 w 2063611"/>
                <a:gd name="connsiteY25" fmla="*/ 1197292 h 4193611"/>
                <a:gd name="connsiteX26" fmla="*/ 523797 w 2063611"/>
                <a:gd name="connsiteY26" fmla="*/ 1303020 h 4193611"/>
                <a:gd name="connsiteX27" fmla="*/ 359015 w 2063611"/>
                <a:gd name="connsiteY27" fmla="*/ 1358265 h 4193611"/>
                <a:gd name="connsiteX28" fmla="*/ 630477 w 2063611"/>
                <a:gd name="connsiteY28" fmla="*/ 1405890 h 4193611"/>
                <a:gd name="connsiteX29" fmla="*/ 610475 w 2063611"/>
                <a:gd name="connsiteY29" fmla="*/ 1480185 h 4193611"/>
                <a:gd name="connsiteX30" fmla="*/ 279005 w 2063611"/>
                <a:gd name="connsiteY30" fmla="*/ 1581150 h 4193611"/>
                <a:gd name="connsiteX31" fmla="*/ 543800 w 2063611"/>
                <a:gd name="connsiteY31" fmla="*/ 1681162 h 4193611"/>
                <a:gd name="connsiteX32" fmla="*/ 620000 w 2063611"/>
                <a:gd name="connsiteY32" fmla="*/ 1659255 h 4193611"/>
                <a:gd name="connsiteX33" fmla="*/ 727632 w 2063611"/>
                <a:gd name="connsiteY33" fmla="*/ 1655445 h 4193611"/>
                <a:gd name="connsiteX34" fmla="*/ 597140 w 2063611"/>
                <a:gd name="connsiteY34" fmla="*/ 1752600 h 4193611"/>
                <a:gd name="connsiteX35" fmla="*/ 210425 w 2063611"/>
                <a:gd name="connsiteY35" fmla="*/ 1787842 h 4193611"/>
                <a:gd name="connsiteX36" fmla="*/ 207567 w 2063611"/>
                <a:gd name="connsiteY36" fmla="*/ 1855470 h 4193611"/>
                <a:gd name="connsiteX37" fmla="*/ 328535 w 2063611"/>
                <a:gd name="connsiteY37" fmla="*/ 1906905 h 4193611"/>
                <a:gd name="connsiteX38" fmla="*/ 465695 w 2063611"/>
                <a:gd name="connsiteY38" fmla="*/ 1909762 h 4193611"/>
                <a:gd name="connsiteX39" fmla="*/ 546657 w 2063611"/>
                <a:gd name="connsiteY39" fmla="*/ 1945957 h 4193611"/>
                <a:gd name="connsiteX40" fmla="*/ 595235 w 2063611"/>
                <a:gd name="connsiteY40" fmla="*/ 1997392 h 4193611"/>
                <a:gd name="connsiteX41" fmla="*/ 268527 w 2063611"/>
                <a:gd name="connsiteY41" fmla="*/ 2017395 h 4193611"/>
                <a:gd name="connsiteX42" fmla="*/ 229475 w 2063611"/>
                <a:gd name="connsiteY42" fmla="*/ 2042160 h 4193611"/>
                <a:gd name="connsiteX43" fmla="*/ 255192 w 2063611"/>
                <a:gd name="connsiteY43" fmla="*/ 2085022 h 4193611"/>
                <a:gd name="connsiteX44" fmla="*/ 413307 w 2063611"/>
                <a:gd name="connsiteY44" fmla="*/ 2144077 h 4193611"/>
                <a:gd name="connsiteX45" fmla="*/ 473315 w 2063611"/>
                <a:gd name="connsiteY45" fmla="*/ 2166937 h 4193611"/>
                <a:gd name="connsiteX46" fmla="*/ 262812 w 2063611"/>
                <a:gd name="connsiteY46" fmla="*/ 2221230 h 4193611"/>
                <a:gd name="connsiteX47" fmla="*/ 98982 w 2063611"/>
                <a:gd name="connsiteY47" fmla="*/ 2243137 h 4193611"/>
                <a:gd name="connsiteX48" fmla="*/ 38022 w 2063611"/>
                <a:gd name="connsiteY48" fmla="*/ 2283142 h 4193611"/>
                <a:gd name="connsiteX49" fmla="*/ 77075 w 2063611"/>
                <a:gd name="connsiteY49" fmla="*/ 2346007 h 4193611"/>
                <a:gd name="connsiteX50" fmla="*/ 196137 w 2063611"/>
                <a:gd name="connsiteY50" fmla="*/ 2437447 h 4193611"/>
                <a:gd name="connsiteX51" fmla="*/ 165657 w 2063611"/>
                <a:gd name="connsiteY51" fmla="*/ 2471737 h 4193611"/>
                <a:gd name="connsiteX52" fmla="*/ 194232 w 2063611"/>
                <a:gd name="connsiteY52" fmla="*/ 2512695 h 4193611"/>
                <a:gd name="connsiteX53" fmla="*/ 294245 w 2063611"/>
                <a:gd name="connsiteY53" fmla="*/ 2551747 h 4193611"/>
                <a:gd name="connsiteX54" fmla="*/ 69455 w 2063611"/>
                <a:gd name="connsiteY54" fmla="*/ 2582227 h 4193611"/>
                <a:gd name="connsiteX55" fmla="*/ 51357 w 2063611"/>
                <a:gd name="connsiteY55" fmla="*/ 2652712 h 4193611"/>
                <a:gd name="connsiteX56" fmla="*/ 103745 w 2063611"/>
                <a:gd name="connsiteY56" fmla="*/ 2686050 h 4193611"/>
                <a:gd name="connsiteX57" fmla="*/ 207567 w 2063611"/>
                <a:gd name="connsiteY57" fmla="*/ 2720340 h 4193611"/>
                <a:gd name="connsiteX58" fmla="*/ 255192 w 2063611"/>
                <a:gd name="connsiteY58" fmla="*/ 2748915 h 4193611"/>
                <a:gd name="connsiteX59" fmla="*/ 351395 w 2063611"/>
                <a:gd name="connsiteY59" fmla="*/ 2726055 h 4193611"/>
                <a:gd name="connsiteX60" fmla="*/ 247572 w 2063611"/>
                <a:gd name="connsiteY60" fmla="*/ 2751772 h 4193611"/>
                <a:gd name="connsiteX61" fmla="*/ 38022 w 2063611"/>
                <a:gd name="connsiteY61" fmla="*/ 2799397 h 4193611"/>
                <a:gd name="connsiteX62" fmla="*/ 38975 w 2063611"/>
                <a:gd name="connsiteY62" fmla="*/ 2858452 h 4193611"/>
                <a:gd name="connsiteX63" fmla="*/ 81837 w 2063611"/>
                <a:gd name="connsiteY63" fmla="*/ 2887980 h 4193611"/>
                <a:gd name="connsiteX64" fmla="*/ 148512 w 2063611"/>
                <a:gd name="connsiteY64" fmla="*/ 2895600 h 4193611"/>
                <a:gd name="connsiteX65" fmla="*/ 336155 w 2063611"/>
                <a:gd name="connsiteY65" fmla="*/ 2907030 h 4193611"/>
                <a:gd name="connsiteX66" fmla="*/ 294245 w 2063611"/>
                <a:gd name="connsiteY66" fmla="*/ 2948940 h 4193611"/>
                <a:gd name="connsiteX67" fmla="*/ 354252 w 2063611"/>
                <a:gd name="connsiteY67" fmla="*/ 2973705 h 4193611"/>
                <a:gd name="connsiteX68" fmla="*/ 504747 w 2063611"/>
                <a:gd name="connsiteY68" fmla="*/ 3022282 h 4193611"/>
                <a:gd name="connsiteX69" fmla="*/ 596187 w 2063611"/>
                <a:gd name="connsiteY69" fmla="*/ 3050857 h 4193611"/>
                <a:gd name="connsiteX70" fmla="*/ 818120 w 2063611"/>
                <a:gd name="connsiteY70" fmla="*/ 2947035 h 4193611"/>
                <a:gd name="connsiteX71" fmla="*/ 950517 w 2063611"/>
                <a:gd name="connsiteY71" fmla="*/ 2920365 h 4193611"/>
                <a:gd name="connsiteX72" fmla="*/ 969726 w 2063611"/>
                <a:gd name="connsiteY72" fmla="*/ 4129452 h 4193611"/>
                <a:gd name="connsiteX73" fmla="*/ 1172829 w 2063611"/>
                <a:gd name="connsiteY73" fmla="*/ 4090952 h 4193611"/>
                <a:gd name="connsiteX74" fmla="*/ 1112442 w 2063611"/>
                <a:gd name="connsiteY74" fmla="*/ 3013710 h 4193611"/>
                <a:gd name="connsiteX75" fmla="*/ 1184832 w 2063611"/>
                <a:gd name="connsiteY75" fmla="*/ 2989897 h 4193611"/>
                <a:gd name="connsiteX76" fmla="*/ 1461057 w 2063611"/>
                <a:gd name="connsiteY76" fmla="*/ 3019425 h 4193611"/>
                <a:gd name="connsiteX77" fmla="*/ 1554402 w 2063611"/>
                <a:gd name="connsiteY77" fmla="*/ 2995612 h 4193611"/>
                <a:gd name="connsiteX78" fmla="*/ 1672512 w 2063611"/>
                <a:gd name="connsiteY78" fmla="*/ 3023235 h 4193611"/>
                <a:gd name="connsiteX79" fmla="*/ 1741092 w 2063611"/>
                <a:gd name="connsiteY79" fmla="*/ 2988945 h 4193611"/>
                <a:gd name="connsiteX80" fmla="*/ 1886825 w 2063611"/>
                <a:gd name="connsiteY80" fmla="*/ 3002280 h 4193611"/>
                <a:gd name="connsiteX81" fmla="*/ 1881110 w 2063611"/>
                <a:gd name="connsiteY81" fmla="*/ 2937510 h 4193611"/>
                <a:gd name="connsiteX82" fmla="*/ 1957310 w 2063611"/>
                <a:gd name="connsiteY82" fmla="*/ 2940367 h 4193611"/>
                <a:gd name="connsiteX83" fmla="*/ 1941117 w 2063611"/>
                <a:gd name="connsiteY83" fmla="*/ 2906077 h 4193611"/>
                <a:gd name="connsiteX84" fmla="*/ 1836342 w 2063611"/>
                <a:gd name="connsiteY84" fmla="*/ 2846070 h 4193611"/>
                <a:gd name="connsiteX85" fmla="*/ 1876347 w 2063611"/>
                <a:gd name="connsiteY85" fmla="*/ 2811780 h 4193611"/>
                <a:gd name="connsiteX86" fmla="*/ 1902065 w 2063611"/>
                <a:gd name="connsiteY86" fmla="*/ 2783205 h 4193611"/>
                <a:gd name="connsiteX87" fmla="*/ 2024937 w 2063611"/>
                <a:gd name="connsiteY87" fmla="*/ 2750820 h 4193611"/>
                <a:gd name="connsiteX88" fmla="*/ 2029700 w 2063611"/>
                <a:gd name="connsiteY88" fmla="*/ 2704147 h 4193611"/>
                <a:gd name="connsiteX89" fmla="*/ 2001125 w 2063611"/>
                <a:gd name="connsiteY89" fmla="*/ 2663190 h 4193611"/>
                <a:gd name="connsiteX90" fmla="*/ 1936355 w 2063611"/>
                <a:gd name="connsiteY90" fmla="*/ 2638425 h 4193611"/>
                <a:gd name="connsiteX91" fmla="*/ 1785860 w 2063611"/>
                <a:gd name="connsiteY91" fmla="*/ 2644140 h 4193611"/>
                <a:gd name="connsiteX92" fmla="*/ 1490585 w 2063611"/>
                <a:gd name="connsiteY92" fmla="*/ 2531745 h 4193611"/>
                <a:gd name="connsiteX93" fmla="*/ 1584882 w 2063611"/>
                <a:gd name="connsiteY93" fmla="*/ 2527935 h 4193611"/>
                <a:gd name="connsiteX94" fmla="*/ 1817292 w 2063611"/>
                <a:gd name="connsiteY94" fmla="*/ 2559367 h 4193611"/>
                <a:gd name="connsiteX95" fmla="*/ 1931592 w 2063611"/>
                <a:gd name="connsiteY95" fmla="*/ 2442210 h 4193611"/>
                <a:gd name="connsiteX96" fmla="*/ 1993505 w 2063611"/>
                <a:gd name="connsiteY96" fmla="*/ 2409825 h 4193611"/>
                <a:gd name="connsiteX97" fmla="*/ 1985885 w 2063611"/>
                <a:gd name="connsiteY97" fmla="*/ 2380297 h 4193611"/>
                <a:gd name="connsiteX98" fmla="*/ 1542020 w 2063611"/>
                <a:gd name="connsiteY98" fmla="*/ 2321242 h 4193611"/>
                <a:gd name="connsiteX99" fmla="*/ 1547735 w 2063611"/>
                <a:gd name="connsiteY99" fmla="*/ 2275522 h 4193611"/>
                <a:gd name="connsiteX100" fmla="*/ 1816340 w 2063611"/>
                <a:gd name="connsiteY100" fmla="*/ 2284095 h 4193611"/>
                <a:gd name="connsiteX101" fmla="*/ 1987790 w 2063611"/>
                <a:gd name="connsiteY101" fmla="*/ 2151697 h 4193611"/>
                <a:gd name="connsiteX102" fmla="*/ 2006840 w 2063611"/>
                <a:gd name="connsiteY102" fmla="*/ 2117407 h 4193611"/>
                <a:gd name="connsiteX103" fmla="*/ 1692515 w 2063611"/>
                <a:gd name="connsiteY103" fmla="*/ 2054542 h 4193611"/>
                <a:gd name="connsiteX104" fmla="*/ 1801100 w 2063611"/>
                <a:gd name="connsiteY104" fmla="*/ 2020252 h 4193611"/>
                <a:gd name="connsiteX105" fmla="*/ 1829675 w 2063611"/>
                <a:gd name="connsiteY105" fmla="*/ 1993582 h 4193611"/>
                <a:gd name="connsiteX106" fmla="*/ 1868727 w 2063611"/>
                <a:gd name="connsiteY106" fmla="*/ 1927860 h 4193611"/>
                <a:gd name="connsiteX107" fmla="*/ 1593455 w 2063611"/>
                <a:gd name="connsiteY107" fmla="*/ 1862137 h 4193611"/>
                <a:gd name="connsiteX108" fmla="*/ 1816340 w 2063611"/>
                <a:gd name="connsiteY108" fmla="*/ 1730692 h 4193611"/>
                <a:gd name="connsiteX109" fmla="*/ 1584882 w 2063611"/>
                <a:gd name="connsiteY109" fmla="*/ 1722120 h 4193611"/>
                <a:gd name="connsiteX110" fmla="*/ 1632507 w 2063611"/>
                <a:gd name="connsiteY110" fmla="*/ 1685925 h 4193611"/>
                <a:gd name="connsiteX111" fmla="*/ 1641080 w 2063611"/>
                <a:gd name="connsiteY111" fmla="*/ 1644967 h 4193611"/>
                <a:gd name="connsiteX112" fmla="*/ 1430577 w 2063611"/>
                <a:gd name="connsiteY112" fmla="*/ 1605915 h 4193611"/>
                <a:gd name="connsiteX113" fmla="*/ 1512492 w 2063611"/>
                <a:gd name="connsiteY113" fmla="*/ 1549717 h 4193611"/>
                <a:gd name="connsiteX114" fmla="*/ 1690610 w 2063611"/>
                <a:gd name="connsiteY114" fmla="*/ 1452562 h 4193611"/>
                <a:gd name="connsiteX115" fmla="*/ 1532495 w 2063611"/>
                <a:gd name="connsiteY115" fmla="*/ 1428750 h 4193611"/>
                <a:gd name="connsiteX116" fmla="*/ 1513445 w 2063611"/>
                <a:gd name="connsiteY116" fmla="*/ 1381125 h 4193611"/>
                <a:gd name="connsiteX117" fmla="*/ 1275320 w 2063611"/>
                <a:gd name="connsiteY117" fmla="*/ 1353502 h 4193611"/>
                <a:gd name="connsiteX118" fmla="*/ 1561070 w 2063611"/>
                <a:gd name="connsiteY118" fmla="*/ 1321117 h 4193611"/>
                <a:gd name="connsiteX119" fmla="*/ 1586787 w 2063611"/>
                <a:gd name="connsiteY119" fmla="*/ 1202055 h 4193611"/>
                <a:gd name="connsiteX120" fmla="*/ 1433435 w 2063611"/>
                <a:gd name="connsiteY120" fmla="*/ 1143952 h 4193611"/>
                <a:gd name="connsiteX121" fmla="*/ 1120062 w 2063611"/>
                <a:gd name="connsiteY121" fmla="*/ 1087755 h 4193611"/>
                <a:gd name="connsiteX122" fmla="*/ 1302942 w 2063611"/>
                <a:gd name="connsiteY122" fmla="*/ 1102042 h 4193611"/>
                <a:gd name="connsiteX123" fmla="*/ 1399145 w 2063611"/>
                <a:gd name="connsiteY123" fmla="*/ 1087755 h 4193611"/>
                <a:gd name="connsiteX124" fmla="*/ 1501062 w 2063611"/>
                <a:gd name="connsiteY124" fmla="*/ 1033462 h 4193611"/>
                <a:gd name="connsiteX125" fmla="*/ 1524875 w 2063611"/>
                <a:gd name="connsiteY125" fmla="*/ 962025 h 4193611"/>
                <a:gd name="connsiteX126" fmla="*/ 1414385 w 2063611"/>
                <a:gd name="connsiteY126" fmla="*/ 931545 h 4193611"/>
                <a:gd name="connsiteX127" fmla="*/ 1147685 w 2063611"/>
                <a:gd name="connsiteY127" fmla="*/ 896302 h 4193611"/>
                <a:gd name="connsiteX128" fmla="*/ 1297227 w 2063611"/>
                <a:gd name="connsiteY128" fmla="*/ 877252 h 4193611"/>
                <a:gd name="connsiteX129" fmla="*/ 1344852 w 2063611"/>
                <a:gd name="connsiteY129" fmla="*/ 861060 h 4193611"/>
                <a:gd name="connsiteX130" fmla="*/ 1473440 w 2063611"/>
                <a:gd name="connsiteY130" fmla="*/ 824865 h 4193611"/>
                <a:gd name="connsiteX131" fmla="*/ 1356282 w 2063611"/>
                <a:gd name="connsiteY131" fmla="*/ 791527 h 4193611"/>
                <a:gd name="connsiteX132" fmla="*/ 1123872 w 2063611"/>
                <a:gd name="connsiteY132" fmla="*/ 748665 h 4193611"/>
                <a:gd name="connsiteX133" fmla="*/ 1012430 w 2063611"/>
                <a:gd name="connsiteY133" fmla="*/ 648652 h 4193611"/>
                <a:gd name="connsiteX134" fmla="*/ 1081010 w 2063611"/>
                <a:gd name="connsiteY134" fmla="*/ 666750 h 4193611"/>
                <a:gd name="connsiteX135" fmla="*/ 1237220 w 2063611"/>
                <a:gd name="connsiteY135" fmla="*/ 720090 h 4193611"/>
                <a:gd name="connsiteX136" fmla="*/ 1382000 w 2063611"/>
                <a:gd name="connsiteY136" fmla="*/ 660082 h 4193611"/>
                <a:gd name="connsiteX137" fmla="*/ 1167687 w 2063611"/>
                <a:gd name="connsiteY137" fmla="*/ 582930 h 4193611"/>
                <a:gd name="connsiteX138" fmla="*/ 1173402 w 2063611"/>
                <a:gd name="connsiteY138" fmla="*/ 506730 h 4193611"/>
                <a:gd name="connsiteX139" fmla="*/ 1221027 w 2063611"/>
                <a:gd name="connsiteY139" fmla="*/ 408622 h 4193611"/>
                <a:gd name="connsiteX140" fmla="*/ 1244840 w 2063611"/>
                <a:gd name="connsiteY140" fmla="*/ 291465 h 4193611"/>
                <a:gd name="connsiteX141" fmla="*/ 1028622 w 2063611"/>
                <a:gd name="connsiteY141" fmla="*/ 443865 h 4193611"/>
                <a:gd name="connsiteX142" fmla="*/ 1051482 w 2063611"/>
                <a:gd name="connsiteY142" fmla="*/ 315277 h 4193611"/>
                <a:gd name="connsiteX143" fmla="*/ 1045767 w 2063611"/>
                <a:gd name="connsiteY143" fmla="*/ 244792 h 4193611"/>
                <a:gd name="connsiteX144" fmla="*/ 1105775 w 2063611"/>
                <a:gd name="connsiteY144" fmla="*/ 204787 h 4193611"/>
                <a:gd name="connsiteX145" fmla="*/ 1057197 w 2063611"/>
                <a:gd name="connsiteY145" fmla="*/ 178117 h 4193611"/>
                <a:gd name="connsiteX146" fmla="*/ 984807 w 2063611"/>
                <a:gd name="connsiteY146" fmla="*/ 184785 h 4193611"/>
                <a:gd name="connsiteX147" fmla="*/ 989570 w 2063611"/>
                <a:gd name="connsiteY147" fmla="*/ 104775 h 4193611"/>
                <a:gd name="connsiteX148" fmla="*/ 941945 w 2063611"/>
                <a:gd name="connsiteY148" fmla="*/ 0 h 4193611"/>
                <a:gd name="connsiteX149" fmla="*/ 941945 w 2063611"/>
                <a:gd name="connsiteY149" fmla="*/ 0 h 4193611"/>
                <a:gd name="connsiteX150" fmla="*/ 941945 w 2063611"/>
                <a:gd name="connsiteY150" fmla="*/ 0 h 4193611"/>
                <a:gd name="connsiteX151" fmla="*/ 879080 w 2063611"/>
                <a:gd name="connsiteY151" fmla="*/ 280035 h 4193611"/>
                <a:gd name="connsiteX152" fmla="*/ 900987 w 2063611"/>
                <a:gd name="connsiteY152" fmla="*/ 320040 h 4193611"/>
                <a:gd name="connsiteX153" fmla="*/ 879080 w 2063611"/>
                <a:gd name="connsiteY153" fmla="*/ 280035 h 4193611"/>
                <a:gd name="connsiteX154" fmla="*/ 856220 w 2063611"/>
                <a:gd name="connsiteY154" fmla="*/ 397192 h 4193611"/>
                <a:gd name="connsiteX155" fmla="*/ 869555 w 2063611"/>
                <a:gd name="connsiteY155" fmla="*/ 428625 h 4193611"/>
                <a:gd name="connsiteX156" fmla="*/ 856220 w 2063611"/>
                <a:gd name="connsiteY156" fmla="*/ 397192 h 4193611"/>
                <a:gd name="connsiteX157" fmla="*/ 1109585 w 2063611"/>
                <a:gd name="connsiteY157" fmla="*/ 462915 h 4193611"/>
                <a:gd name="connsiteX158" fmla="*/ 1059102 w 2063611"/>
                <a:gd name="connsiteY158" fmla="*/ 503872 h 4193611"/>
                <a:gd name="connsiteX159" fmla="*/ 1109585 w 2063611"/>
                <a:gd name="connsiteY159" fmla="*/ 462915 h 4193611"/>
                <a:gd name="connsiteX160" fmla="*/ 1001952 w 2063611"/>
                <a:gd name="connsiteY160" fmla="*/ 577215 h 4193611"/>
                <a:gd name="connsiteX161" fmla="*/ 1021955 w 2063611"/>
                <a:gd name="connsiteY161" fmla="*/ 592455 h 4193611"/>
                <a:gd name="connsiteX162" fmla="*/ 1001952 w 2063611"/>
                <a:gd name="connsiteY162" fmla="*/ 577215 h 4193611"/>
                <a:gd name="connsiteX163" fmla="*/ 1001952 w 2063611"/>
                <a:gd name="connsiteY163" fmla="*/ 577215 h 4193611"/>
                <a:gd name="connsiteX164" fmla="*/ 1103870 w 2063611"/>
                <a:gd name="connsiteY164" fmla="*/ 596265 h 4193611"/>
                <a:gd name="connsiteX165" fmla="*/ 1103870 w 2063611"/>
                <a:gd name="connsiteY165" fmla="*/ 596265 h 4193611"/>
                <a:gd name="connsiteX166" fmla="*/ 1243887 w 2063611"/>
                <a:gd name="connsiteY166" fmla="*/ 625792 h 4193611"/>
                <a:gd name="connsiteX167" fmla="*/ 1243887 w 2063611"/>
                <a:gd name="connsiteY167" fmla="*/ 625792 h 4193611"/>
                <a:gd name="connsiteX168" fmla="*/ 1025765 w 2063611"/>
                <a:gd name="connsiteY168" fmla="*/ 753427 h 4193611"/>
                <a:gd name="connsiteX169" fmla="*/ 1021002 w 2063611"/>
                <a:gd name="connsiteY169" fmla="*/ 773430 h 4193611"/>
                <a:gd name="connsiteX170" fmla="*/ 1025765 w 2063611"/>
                <a:gd name="connsiteY170" fmla="*/ 753427 h 4193611"/>
                <a:gd name="connsiteX171" fmla="*/ 1025765 w 2063611"/>
                <a:gd name="connsiteY171" fmla="*/ 753427 h 4193611"/>
                <a:gd name="connsiteX172" fmla="*/ 954327 w 2063611"/>
                <a:gd name="connsiteY172" fmla="*/ 860107 h 4193611"/>
                <a:gd name="connsiteX173" fmla="*/ 954327 w 2063611"/>
                <a:gd name="connsiteY173" fmla="*/ 860107 h 4193611"/>
                <a:gd name="connsiteX174" fmla="*/ 1029575 w 2063611"/>
                <a:gd name="connsiteY174" fmla="*/ 877252 h 4193611"/>
                <a:gd name="connsiteX175" fmla="*/ 1029575 w 2063611"/>
                <a:gd name="connsiteY175" fmla="*/ 877252 h 4193611"/>
                <a:gd name="connsiteX176" fmla="*/ 914322 w 2063611"/>
                <a:gd name="connsiteY176" fmla="*/ 881062 h 4193611"/>
                <a:gd name="connsiteX177" fmla="*/ 914322 w 2063611"/>
                <a:gd name="connsiteY177" fmla="*/ 881062 h 4193611"/>
                <a:gd name="connsiteX178" fmla="*/ 867650 w 2063611"/>
                <a:gd name="connsiteY178" fmla="*/ 897255 h 4193611"/>
                <a:gd name="connsiteX179" fmla="*/ 867650 w 2063611"/>
                <a:gd name="connsiteY179" fmla="*/ 897255 h 4193611"/>
                <a:gd name="connsiteX180" fmla="*/ 674292 w 2063611"/>
                <a:gd name="connsiteY180" fmla="*/ 897255 h 4193611"/>
                <a:gd name="connsiteX181" fmla="*/ 770495 w 2063611"/>
                <a:gd name="connsiteY181" fmla="*/ 939165 h 4193611"/>
                <a:gd name="connsiteX182" fmla="*/ 674292 w 2063611"/>
                <a:gd name="connsiteY182" fmla="*/ 897255 h 4193611"/>
                <a:gd name="connsiteX183" fmla="*/ 1525827 w 2063611"/>
                <a:gd name="connsiteY183" fmla="*/ 1320165 h 4193611"/>
                <a:gd name="connsiteX184" fmla="*/ 1525827 w 2063611"/>
                <a:gd name="connsiteY184" fmla="*/ 1320165 h 4193611"/>
                <a:gd name="connsiteX185" fmla="*/ 750492 w 2063611"/>
                <a:gd name="connsiteY185" fmla="*/ 1416367 h 4193611"/>
                <a:gd name="connsiteX186" fmla="*/ 750492 w 2063611"/>
                <a:gd name="connsiteY186" fmla="*/ 1416367 h 4193611"/>
                <a:gd name="connsiteX187" fmla="*/ 1551545 w 2063611"/>
                <a:gd name="connsiteY187" fmla="*/ 1757362 h 4193611"/>
                <a:gd name="connsiteX188" fmla="*/ 1551545 w 2063611"/>
                <a:gd name="connsiteY188" fmla="*/ 1757362 h 4193611"/>
                <a:gd name="connsiteX189" fmla="*/ 1759190 w 2063611"/>
                <a:gd name="connsiteY189" fmla="*/ 1800225 h 4193611"/>
                <a:gd name="connsiteX190" fmla="*/ 1759190 w 2063611"/>
                <a:gd name="connsiteY190" fmla="*/ 1800225 h 4193611"/>
                <a:gd name="connsiteX191" fmla="*/ 1762047 w 2063611"/>
                <a:gd name="connsiteY191" fmla="*/ 1999297 h 4193611"/>
                <a:gd name="connsiteX192" fmla="*/ 1762047 w 2063611"/>
                <a:gd name="connsiteY192" fmla="*/ 1999297 h 4193611"/>
                <a:gd name="connsiteX193" fmla="*/ 144702 w 2063611"/>
                <a:gd name="connsiteY193" fmla="*/ 2322195 h 4193611"/>
                <a:gd name="connsiteX194" fmla="*/ 144702 w 2063611"/>
                <a:gd name="connsiteY194" fmla="*/ 2322195 h 4193611"/>
                <a:gd name="connsiteX195" fmla="*/ 294245 w 2063611"/>
                <a:gd name="connsiteY195" fmla="*/ 2390775 h 4193611"/>
                <a:gd name="connsiteX196" fmla="*/ 461885 w 2063611"/>
                <a:gd name="connsiteY196" fmla="*/ 2419350 h 4193611"/>
                <a:gd name="connsiteX197" fmla="*/ 294245 w 2063611"/>
                <a:gd name="connsiteY197" fmla="*/ 2390775 h 4193611"/>
                <a:gd name="connsiteX198" fmla="*/ 510462 w 2063611"/>
                <a:gd name="connsiteY198" fmla="*/ 2399347 h 4193611"/>
                <a:gd name="connsiteX199" fmla="*/ 510462 w 2063611"/>
                <a:gd name="connsiteY199" fmla="*/ 2399347 h 4193611"/>
                <a:gd name="connsiteX200" fmla="*/ 416165 w 2063611"/>
                <a:gd name="connsiteY200" fmla="*/ 2728912 h 4193611"/>
                <a:gd name="connsiteX201" fmla="*/ 416165 w 2063611"/>
                <a:gd name="connsiteY201" fmla="*/ 2728912 h 4193611"/>
                <a:gd name="connsiteX0" fmla="*/ 941945 w 2063611"/>
                <a:gd name="connsiteY0" fmla="*/ 0 h 4131860"/>
                <a:gd name="connsiteX1" fmla="*/ 876222 w 2063611"/>
                <a:gd name="connsiteY1" fmla="*/ 98107 h 4131860"/>
                <a:gd name="connsiteX2" fmla="*/ 901940 w 2063611"/>
                <a:gd name="connsiteY2" fmla="*/ 231457 h 4131860"/>
                <a:gd name="connsiteX3" fmla="*/ 826692 w 2063611"/>
                <a:gd name="connsiteY3" fmla="*/ 186690 h 4131860"/>
                <a:gd name="connsiteX4" fmla="*/ 810500 w 2063611"/>
                <a:gd name="connsiteY4" fmla="*/ 294322 h 4131860"/>
                <a:gd name="connsiteX5" fmla="*/ 802880 w 2063611"/>
                <a:gd name="connsiteY5" fmla="*/ 320992 h 4131860"/>
                <a:gd name="connsiteX6" fmla="*/ 677150 w 2063611"/>
                <a:gd name="connsiteY6" fmla="*/ 374332 h 4131860"/>
                <a:gd name="connsiteX7" fmla="*/ 696200 w 2063611"/>
                <a:gd name="connsiteY7" fmla="*/ 443865 h 4131860"/>
                <a:gd name="connsiteX8" fmla="*/ 707630 w 2063611"/>
                <a:gd name="connsiteY8" fmla="*/ 532447 h 4131860"/>
                <a:gd name="connsiteX9" fmla="*/ 820977 w 2063611"/>
                <a:gd name="connsiteY9" fmla="*/ 566737 h 4131860"/>
                <a:gd name="connsiteX10" fmla="*/ 940040 w 2063611"/>
                <a:gd name="connsiteY10" fmla="*/ 570547 h 4131860"/>
                <a:gd name="connsiteX11" fmla="*/ 724775 w 2063611"/>
                <a:gd name="connsiteY11" fmla="*/ 611505 h 4131860"/>
                <a:gd name="connsiteX12" fmla="*/ 523797 w 2063611"/>
                <a:gd name="connsiteY12" fmla="*/ 594360 h 4131860"/>
                <a:gd name="connsiteX13" fmla="*/ 590472 w 2063611"/>
                <a:gd name="connsiteY13" fmla="*/ 641985 h 4131860"/>
                <a:gd name="connsiteX14" fmla="*/ 621905 w 2063611"/>
                <a:gd name="connsiteY14" fmla="*/ 681037 h 4131860"/>
                <a:gd name="connsiteX15" fmla="*/ 707630 w 2063611"/>
                <a:gd name="connsiteY15" fmla="*/ 721042 h 4131860"/>
                <a:gd name="connsiteX16" fmla="*/ 940040 w 2063611"/>
                <a:gd name="connsiteY16" fmla="*/ 681990 h 4131860"/>
                <a:gd name="connsiteX17" fmla="*/ 667625 w 2063611"/>
                <a:gd name="connsiteY17" fmla="*/ 751522 h 4131860"/>
                <a:gd name="connsiteX18" fmla="*/ 520940 w 2063611"/>
                <a:gd name="connsiteY18" fmla="*/ 781050 h 4131860"/>
                <a:gd name="connsiteX19" fmla="*/ 523797 w 2063611"/>
                <a:gd name="connsiteY19" fmla="*/ 839152 h 4131860"/>
                <a:gd name="connsiteX20" fmla="*/ 561897 w 2063611"/>
                <a:gd name="connsiteY20" fmla="*/ 905827 h 4131860"/>
                <a:gd name="connsiteX21" fmla="*/ 495222 w 2063611"/>
                <a:gd name="connsiteY21" fmla="*/ 951547 h 4131860"/>
                <a:gd name="connsiteX22" fmla="*/ 402830 w 2063611"/>
                <a:gd name="connsiteY22" fmla="*/ 965835 h 4131860"/>
                <a:gd name="connsiteX23" fmla="*/ 539990 w 2063611"/>
                <a:gd name="connsiteY23" fmla="*/ 1060132 h 4131860"/>
                <a:gd name="connsiteX24" fmla="*/ 722870 w 2063611"/>
                <a:gd name="connsiteY24" fmla="*/ 1148715 h 4131860"/>
                <a:gd name="connsiteX25" fmla="*/ 401877 w 2063611"/>
                <a:gd name="connsiteY25" fmla="*/ 1197292 h 4131860"/>
                <a:gd name="connsiteX26" fmla="*/ 523797 w 2063611"/>
                <a:gd name="connsiteY26" fmla="*/ 1303020 h 4131860"/>
                <a:gd name="connsiteX27" fmla="*/ 359015 w 2063611"/>
                <a:gd name="connsiteY27" fmla="*/ 1358265 h 4131860"/>
                <a:gd name="connsiteX28" fmla="*/ 630477 w 2063611"/>
                <a:gd name="connsiteY28" fmla="*/ 1405890 h 4131860"/>
                <a:gd name="connsiteX29" fmla="*/ 610475 w 2063611"/>
                <a:gd name="connsiteY29" fmla="*/ 1480185 h 4131860"/>
                <a:gd name="connsiteX30" fmla="*/ 279005 w 2063611"/>
                <a:gd name="connsiteY30" fmla="*/ 1581150 h 4131860"/>
                <a:gd name="connsiteX31" fmla="*/ 543800 w 2063611"/>
                <a:gd name="connsiteY31" fmla="*/ 1681162 h 4131860"/>
                <a:gd name="connsiteX32" fmla="*/ 620000 w 2063611"/>
                <a:gd name="connsiteY32" fmla="*/ 1659255 h 4131860"/>
                <a:gd name="connsiteX33" fmla="*/ 727632 w 2063611"/>
                <a:gd name="connsiteY33" fmla="*/ 1655445 h 4131860"/>
                <a:gd name="connsiteX34" fmla="*/ 597140 w 2063611"/>
                <a:gd name="connsiteY34" fmla="*/ 1752600 h 4131860"/>
                <a:gd name="connsiteX35" fmla="*/ 210425 w 2063611"/>
                <a:gd name="connsiteY35" fmla="*/ 1787842 h 4131860"/>
                <a:gd name="connsiteX36" fmla="*/ 207567 w 2063611"/>
                <a:gd name="connsiteY36" fmla="*/ 1855470 h 4131860"/>
                <a:gd name="connsiteX37" fmla="*/ 328535 w 2063611"/>
                <a:gd name="connsiteY37" fmla="*/ 1906905 h 4131860"/>
                <a:gd name="connsiteX38" fmla="*/ 465695 w 2063611"/>
                <a:gd name="connsiteY38" fmla="*/ 1909762 h 4131860"/>
                <a:gd name="connsiteX39" fmla="*/ 546657 w 2063611"/>
                <a:gd name="connsiteY39" fmla="*/ 1945957 h 4131860"/>
                <a:gd name="connsiteX40" fmla="*/ 595235 w 2063611"/>
                <a:gd name="connsiteY40" fmla="*/ 1997392 h 4131860"/>
                <a:gd name="connsiteX41" fmla="*/ 268527 w 2063611"/>
                <a:gd name="connsiteY41" fmla="*/ 2017395 h 4131860"/>
                <a:gd name="connsiteX42" fmla="*/ 229475 w 2063611"/>
                <a:gd name="connsiteY42" fmla="*/ 2042160 h 4131860"/>
                <a:gd name="connsiteX43" fmla="*/ 255192 w 2063611"/>
                <a:gd name="connsiteY43" fmla="*/ 2085022 h 4131860"/>
                <a:gd name="connsiteX44" fmla="*/ 413307 w 2063611"/>
                <a:gd name="connsiteY44" fmla="*/ 2144077 h 4131860"/>
                <a:gd name="connsiteX45" fmla="*/ 473315 w 2063611"/>
                <a:gd name="connsiteY45" fmla="*/ 2166937 h 4131860"/>
                <a:gd name="connsiteX46" fmla="*/ 262812 w 2063611"/>
                <a:gd name="connsiteY46" fmla="*/ 2221230 h 4131860"/>
                <a:gd name="connsiteX47" fmla="*/ 98982 w 2063611"/>
                <a:gd name="connsiteY47" fmla="*/ 2243137 h 4131860"/>
                <a:gd name="connsiteX48" fmla="*/ 38022 w 2063611"/>
                <a:gd name="connsiteY48" fmla="*/ 2283142 h 4131860"/>
                <a:gd name="connsiteX49" fmla="*/ 77075 w 2063611"/>
                <a:gd name="connsiteY49" fmla="*/ 2346007 h 4131860"/>
                <a:gd name="connsiteX50" fmla="*/ 196137 w 2063611"/>
                <a:gd name="connsiteY50" fmla="*/ 2437447 h 4131860"/>
                <a:gd name="connsiteX51" fmla="*/ 165657 w 2063611"/>
                <a:gd name="connsiteY51" fmla="*/ 2471737 h 4131860"/>
                <a:gd name="connsiteX52" fmla="*/ 194232 w 2063611"/>
                <a:gd name="connsiteY52" fmla="*/ 2512695 h 4131860"/>
                <a:gd name="connsiteX53" fmla="*/ 294245 w 2063611"/>
                <a:gd name="connsiteY53" fmla="*/ 2551747 h 4131860"/>
                <a:gd name="connsiteX54" fmla="*/ 69455 w 2063611"/>
                <a:gd name="connsiteY54" fmla="*/ 2582227 h 4131860"/>
                <a:gd name="connsiteX55" fmla="*/ 51357 w 2063611"/>
                <a:gd name="connsiteY55" fmla="*/ 2652712 h 4131860"/>
                <a:gd name="connsiteX56" fmla="*/ 103745 w 2063611"/>
                <a:gd name="connsiteY56" fmla="*/ 2686050 h 4131860"/>
                <a:gd name="connsiteX57" fmla="*/ 207567 w 2063611"/>
                <a:gd name="connsiteY57" fmla="*/ 2720340 h 4131860"/>
                <a:gd name="connsiteX58" fmla="*/ 255192 w 2063611"/>
                <a:gd name="connsiteY58" fmla="*/ 2748915 h 4131860"/>
                <a:gd name="connsiteX59" fmla="*/ 351395 w 2063611"/>
                <a:gd name="connsiteY59" fmla="*/ 2726055 h 4131860"/>
                <a:gd name="connsiteX60" fmla="*/ 247572 w 2063611"/>
                <a:gd name="connsiteY60" fmla="*/ 2751772 h 4131860"/>
                <a:gd name="connsiteX61" fmla="*/ 38022 w 2063611"/>
                <a:gd name="connsiteY61" fmla="*/ 2799397 h 4131860"/>
                <a:gd name="connsiteX62" fmla="*/ 38975 w 2063611"/>
                <a:gd name="connsiteY62" fmla="*/ 2858452 h 4131860"/>
                <a:gd name="connsiteX63" fmla="*/ 81837 w 2063611"/>
                <a:gd name="connsiteY63" fmla="*/ 2887980 h 4131860"/>
                <a:gd name="connsiteX64" fmla="*/ 148512 w 2063611"/>
                <a:gd name="connsiteY64" fmla="*/ 2895600 h 4131860"/>
                <a:gd name="connsiteX65" fmla="*/ 336155 w 2063611"/>
                <a:gd name="connsiteY65" fmla="*/ 2907030 h 4131860"/>
                <a:gd name="connsiteX66" fmla="*/ 294245 w 2063611"/>
                <a:gd name="connsiteY66" fmla="*/ 2948940 h 4131860"/>
                <a:gd name="connsiteX67" fmla="*/ 354252 w 2063611"/>
                <a:gd name="connsiteY67" fmla="*/ 2973705 h 4131860"/>
                <a:gd name="connsiteX68" fmla="*/ 504747 w 2063611"/>
                <a:gd name="connsiteY68" fmla="*/ 3022282 h 4131860"/>
                <a:gd name="connsiteX69" fmla="*/ 596187 w 2063611"/>
                <a:gd name="connsiteY69" fmla="*/ 3050857 h 4131860"/>
                <a:gd name="connsiteX70" fmla="*/ 818120 w 2063611"/>
                <a:gd name="connsiteY70" fmla="*/ 2947035 h 4131860"/>
                <a:gd name="connsiteX71" fmla="*/ 950517 w 2063611"/>
                <a:gd name="connsiteY71" fmla="*/ 2920365 h 4131860"/>
                <a:gd name="connsiteX72" fmla="*/ 969726 w 2063611"/>
                <a:gd name="connsiteY72" fmla="*/ 4129452 h 4131860"/>
                <a:gd name="connsiteX73" fmla="*/ 1172829 w 2063611"/>
                <a:gd name="connsiteY73" fmla="*/ 4090952 h 4131860"/>
                <a:gd name="connsiteX74" fmla="*/ 1112442 w 2063611"/>
                <a:gd name="connsiteY74" fmla="*/ 3013710 h 4131860"/>
                <a:gd name="connsiteX75" fmla="*/ 1184832 w 2063611"/>
                <a:gd name="connsiteY75" fmla="*/ 2989897 h 4131860"/>
                <a:gd name="connsiteX76" fmla="*/ 1461057 w 2063611"/>
                <a:gd name="connsiteY76" fmla="*/ 3019425 h 4131860"/>
                <a:gd name="connsiteX77" fmla="*/ 1554402 w 2063611"/>
                <a:gd name="connsiteY77" fmla="*/ 2995612 h 4131860"/>
                <a:gd name="connsiteX78" fmla="*/ 1672512 w 2063611"/>
                <a:gd name="connsiteY78" fmla="*/ 3023235 h 4131860"/>
                <a:gd name="connsiteX79" fmla="*/ 1741092 w 2063611"/>
                <a:gd name="connsiteY79" fmla="*/ 2988945 h 4131860"/>
                <a:gd name="connsiteX80" fmla="*/ 1886825 w 2063611"/>
                <a:gd name="connsiteY80" fmla="*/ 3002280 h 4131860"/>
                <a:gd name="connsiteX81" fmla="*/ 1881110 w 2063611"/>
                <a:gd name="connsiteY81" fmla="*/ 2937510 h 4131860"/>
                <a:gd name="connsiteX82" fmla="*/ 1957310 w 2063611"/>
                <a:gd name="connsiteY82" fmla="*/ 2940367 h 4131860"/>
                <a:gd name="connsiteX83" fmla="*/ 1941117 w 2063611"/>
                <a:gd name="connsiteY83" fmla="*/ 2906077 h 4131860"/>
                <a:gd name="connsiteX84" fmla="*/ 1836342 w 2063611"/>
                <a:gd name="connsiteY84" fmla="*/ 2846070 h 4131860"/>
                <a:gd name="connsiteX85" fmla="*/ 1876347 w 2063611"/>
                <a:gd name="connsiteY85" fmla="*/ 2811780 h 4131860"/>
                <a:gd name="connsiteX86" fmla="*/ 1902065 w 2063611"/>
                <a:gd name="connsiteY86" fmla="*/ 2783205 h 4131860"/>
                <a:gd name="connsiteX87" fmla="*/ 2024937 w 2063611"/>
                <a:gd name="connsiteY87" fmla="*/ 2750820 h 4131860"/>
                <a:gd name="connsiteX88" fmla="*/ 2029700 w 2063611"/>
                <a:gd name="connsiteY88" fmla="*/ 2704147 h 4131860"/>
                <a:gd name="connsiteX89" fmla="*/ 2001125 w 2063611"/>
                <a:gd name="connsiteY89" fmla="*/ 2663190 h 4131860"/>
                <a:gd name="connsiteX90" fmla="*/ 1936355 w 2063611"/>
                <a:gd name="connsiteY90" fmla="*/ 2638425 h 4131860"/>
                <a:gd name="connsiteX91" fmla="*/ 1785860 w 2063611"/>
                <a:gd name="connsiteY91" fmla="*/ 2644140 h 4131860"/>
                <a:gd name="connsiteX92" fmla="*/ 1490585 w 2063611"/>
                <a:gd name="connsiteY92" fmla="*/ 2531745 h 4131860"/>
                <a:gd name="connsiteX93" fmla="*/ 1584882 w 2063611"/>
                <a:gd name="connsiteY93" fmla="*/ 2527935 h 4131860"/>
                <a:gd name="connsiteX94" fmla="*/ 1817292 w 2063611"/>
                <a:gd name="connsiteY94" fmla="*/ 2559367 h 4131860"/>
                <a:gd name="connsiteX95" fmla="*/ 1931592 w 2063611"/>
                <a:gd name="connsiteY95" fmla="*/ 2442210 h 4131860"/>
                <a:gd name="connsiteX96" fmla="*/ 1993505 w 2063611"/>
                <a:gd name="connsiteY96" fmla="*/ 2409825 h 4131860"/>
                <a:gd name="connsiteX97" fmla="*/ 1985885 w 2063611"/>
                <a:gd name="connsiteY97" fmla="*/ 2380297 h 4131860"/>
                <a:gd name="connsiteX98" fmla="*/ 1542020 w 2063611"/>
                <a:gd name="connsiteY98" fmla="*/ 2321242 h 4131860"/>
                <a:gd name="connsiteX99" fmla="*/ 1547735 w 2063611"/>
                <a:gd name="connsiteY99" fmla="*/ 2275522 h 4131860"/>
                <a:gd name="connsiteX100" fmla="*/ 1816340 w 2063611"/>
                <a:gd name="connsiteY100" fmla="*/ 2284095 h 4131860"/>
                <a:gd name="connsiteX101" fmla="*/ 1987790 w 2063611"/>
                <a:gd name="connsiteY101" fmla="*/ 2151697 h 4131860"/>
                <a:gd name="connsiteX102" fmla="*/ 2006840 w 2063611"/>
                <a:gd name="connsiteY102" fmla="*/ 2117407 h 4131860"/>
                <a:gd name="connsiteX103" fmla="*/ 1692515 w 2063611"/>
                <a:gd name="connsiteY103" fmla="*/ 2054542 h 4131860"/>
                <a:gd name="connsiteX104" fmla="*/ 1801100 w 2063611"/>
                <a:gd name="connsiteY104" fmla="*/ 2020252 h 4131860"/>
                <a:gd name="connsiteX105" fmla="*/ 1829675 w 2063611"/>
                <a:gd name="connsiteY105" fmla="*/ 1993582 h 4131860"/>
                <a:gd name="connsiteX106" fmla="*/ 1868727 w 2063611"/>
                <a:gd name="connsiteY106" fmla="*/ 1927860 h 4131860"/>
                <a:gd name="connsiteX107" fmla="*/ 1593455 w 2063611"/>
                <a:gd name="connsiteY107" fmla="*/ 1862137 h 4131860"/>
                <a:gd name="connsiteX108" fmla="*/ 1816340 w 2063611"/>
                <a:gd name="connsiteY108" fmla="*/ 1730692 h 4131860"/>
                <a:gd name="connsiteX109" fmla="*/ 1584882 w 2063611"/>
                <a:gd name="connsiteY109" fmla="*/ 1722120 h 4131860"/>
                <a:gd name="connsiteX110" fmla="*/ 1632507 w 2063611"/>
                <a:gd name="connsiteY110" fmla="*/ 1685925 h 4131860"/>
                <a:gd name="connsiteX111" fmla="*/ 1641080 w 2063611"/>
                <a:gd name="connsiteY111" fmla="*/ 1644967 h 4131860"/>
                <a:gd name="connsiteX112" fmla="*/ 1430577 w 2063611"/>
                <a:gd name="connsiteY112" fmla="*/ 1605915 h 4131860"/>
                <a:gd name="connsiteX113" fmla="*/ 1512492 w 2063611"/>
                <a:gd name="connsiteY113" fmla="*/ 1549717 h 4131860"/>
                <a:gd name="connsiteX114" fmla="*/ 1690610 w 2063611"/>
                <a:gd name="connsiteY114" fmla="*/ 1452562 h 4131860"/>
                <a:gd name="connsiteX115" fmla="*/ 1532495 w 2063611"/>
                <a:gd name="connsiteY115" fmla="*/ 1428750 h 4131860"/>
                <a:gd name="connsiteX116" fmla="*/ 1513445 w 2063611"/>
                <a:gd name="connsiteY116" fmla="*/ 1381125 h 4131860"/>
                <a:gd name="connsiteX117" fmla="*/ 1275320 w 2063611"/>
                <a:gd name="connsiteY117" fmla="*/ 1353502 h 4131860"/>
                <a:gd name="connsiteX118" fmla="*/ 1561070 w 2063611"/>
                <a:gd name="connsiteY118" fmla="*/ 1321117 h 4131860"/>
                <a:gd name="connsiteX119" fmla="*/ 1586787 w 2063611"/>
                <a:gd name="connsiteY119" fmla="*/ 1202055 h 4131860"/>
                <a:gd name="connsiteX120" fmla="*/ 1433435 w 2063611"/>
                <a:gd name="connsiteY120" fmla="*/ 1143952 h 4131860"/>
                <a:gd name="connsiteX121" fmla="*/ 1120062 w 2063611"/>
                <a:gd name="connsiteY121" fmla="*/ 1087755 h 4131860"/>
                <a:gd name="connsiteX122" fmla="*/ 1302942 w 2063611"/>
                <a:gd name="connsiteY122" fmla="*/ 1102042 h 4131860"/>
                <a:gd name="connsiteX123" fmla="*/ 1399145 w 2063611"/>
                <a:gd name="connsiteY123" fmla="*/ 1087755 h 4131860"/>
                <a:gd name="connsiteX124" fmla="*/ 1501062 w 2063611"/>
                <a:gd name="connsiteY124" fmla="*/ 1033462 h 4131860"/>
                <a:gd name="connsiteX125" fmla="*/ 1524875 w 2063611"/>
                <a:gd name="connsiteY125" fmla="*/ 962025 h 4131860"/>
                <a:gd name="connsiteX126" fmla="*/ 1414385 w 2063611"/>
                <a:gd name="connsiteY126" fmla="*/ 931545 h 4131860"/>
                <a:gd name="connsiteX127" fmla="*/ 1147685 w 2063611"/>
                <a:gd name="connsiteY127" fmla="*/ 896302 h 4131860"/>
                <a:gd name="connsiteX128" fmla="*/ 1297227 w 2063611"/>
                <a:gd name="connsiteY128" fmla="*/ 877252 h 4131860"/>
                <a:gd name="connsiteX129" fmla="*/ 1344852 w 2063611"/>
                <a:gd name="connsiteY129" fmla="*/ 861060 h 4131860"/>
                <a:gd name="connsiteX130" fmla="*/ 1473440 w 2063611"/>
                <a:gd name="connsiteY130" fmla="*/ 824865 h 4131860"/>
                <a:gd name="connsiteX131" fmla="*/ 1356282 w 2063611"/>
                <a:gd name="connsiteY131" fmla="*/ 791527 h 4131860"/>
                <a:gd name="connsiteX132" fmla="*/ 1123872 w 2063611"/>
                <a:gd name="connsiteY132" fmla="*/ 748665 h 4131860"/>
                <a:gd name="connsiteX133" fmla="*/ 1012430 w 2063611"/>
                <a:gd name="connsiteY133" fmla="*/ 648652 h 4131860"/>
                <a:gd name="connsiteX134" fmla="*/ 1081010 w 2063611"/>
                <a:gd name="connsiteY134" fmla="*/ 666750 h 4131860"/>
                <a:gd name="connsiteX135" fmla="*/ 1237220 w 2063611"/>
                <a:gd name="connsiteY135" fmla="*/ 720090 h 4131860"/>
                <a:gd name="connsiteX136" fmla="*/ 1382000 w 2063611"/>
                <a:gd name="connsiteY136" fmla="*/ 660082 h 4131860"/>
                <a:gd name="connsiteX137" fmla="*/ 1167687 w 2063611"/>
                <a:gd name="connsiteY137" fmla="*/ 582930 h 4131860"/>
                <a:gd name="connsiteX138" fmla="*/ 1173402 w 2063611"/>
                <a:gd name="connsiteY138" fmla="*/ 506730 h 4131860"/>
                <a:gd name="connsiteX139" fmla="*/ 1221027 w 2063611"/>
                <a:gd name="connsiteY139" fmla="*/ 408622 h 4131860"/>
                <a:gd name="connsiteX140" fmla="*/ 1244840 w 2063611"/>
                <a:gd name="connsiteY140" fmla="*/ 291465 h 4131860"/>
                <a:gd name="connsiteX141" fmla="*/ 1028622 w 2063611"/>
                <a:gd name="connsiteY141" fmla="*/ 443865 h 4131860"/>
                <a:gd name="connsiteX142" fmla="*/ 1051482 w 2063611"/>
                <a:gd name="connsiteY142" fmla="*/ 315277 h 4131860"/>
                <a:gd name="connsiteX143" fmla="*/ 1045767 w 2063611"/>
                <a:gd name="connsiteY143" fmla="*/ 244792 h 4131860"/>
                <a:gd name="connsiteX144" fmla="*/ 1105775 w 2063611"/>
                <a:gd name="connsiteY144" fmla="*/ 204787 h 4131860"/>
                <a:gd name="connsiteX145" fmla="*/ 1057197 w 2063611"/>
                <a:gd name="connsiteY145" fmla="*/ 178117 h 4131860"/>
                <a:gd name="connsiteX146" fmla="*/ 984807 w 2063611"/>
                <a:gd name="connsiteY146" fmla="*/ 184785 h 4131860"/>
                <a:gd name="connsiteX147" fmla="*/ 989570 w 2063611"/>
                <a:gd name="connsiteY147" fmla="*/ 104775 h 4131860"/>
                <a:gd name="connsiteX148" fmla="*/ 941945 w 2063611"/>
                <a:gd name="connsiteY148" fmla="*/ 0 h 4131860"/>
                <a:gd name="connsiteX149" fmla="*/ 941945 w 2063611"/>
                <a:gd name="connsiteY149" fmla="*/ 0 h 4131860"/>
                <a:gd name="connsiteX150" fmla="*/ 941945 w 2063611"/>
                <a:gd name="connsiteY150" fmla="*/ 0 h 4131860"/>
                <a:gd name="connsiteX151" fmla="*/ 879080 w 2063611"/>
                <a:gd name="connsiteY151" fmla="*/ 280035 h 4131860"/>
                <a:gd name="connsiteX152" fmla="*/ 900987 w 2063611"/>
                <a:gd name="connsiteY152" fmla="*/ 320040 h 4131860"/>
                <a:gd name="connsiteX153" fmla="*/ 879080 w 2063611"/>
                <a:gd name="connsiteY153" fmla="*/ 280035 h 4131860"/>
                <a:gd name="connsiteX154" fmla="*/ 856220 w 2063611"/>
                <a:gd name="connsiteY154" fmla="*/ 397192 h 4131860"/>
                <a:gd name="connsiteX155" fmla="*/ 869555 w 2063611"/>
                <a:gd name="connsiteY155" fmla="*/ 428625 h 4131860"/>
                <a:gd name="connsiteX156" fmla="*/ 856220 w 2063611"/>
                <a:gd name="connsiteY156" fmla="*/ 397192 h 4131860"/>
                <a:gd name="connsiteX157" fmla="*/ 1109585 w 2063611"/>
                <a:gd name="connsiteY157" fmla="*/ 462915 h 4131860"/>
                <a:gd name="connsiteX158" fmla="*/ 1059102 w 2063611"/>
                <a:gd name="connsiteY158" fmla="*/ 503872 h 4131860"/>
                <a:gd name="connsiteX159" fmla="*/ 1109585 w 2063611"/>
                <a:gd name="connsiteY159" fmla="*/ 462915 h 4131860"/>
                <a:gd name="connsiteX160" fmla="*/ 1001952 w 2063611"/>
                <a:gd name="connsiteY160" fmla="*/ 577215 h 4131860"/>
                <a:gd name="connsiteX161" fmla="*/ 1021955 w 2063611"/>
                <a:gd name="connsiteY161" fmla="*/ 592455 h 4131860"/>
                <a:gd name="connsiteX162" fmla="*/ 1001952 w 2063611"/>
                <a:gd name="connsiteY162" fmla="*/ 577215 h 4131860"/>
                <a:gd name="connsiteX163" fmla="*/ 1001952 w 2063611"/>
                <a:gd name="connsiteY163" fmla="*/ 577215 h 4131860"/>
                <a:gd name="connsiteX164" fmla="*/ 1103870 w 2063611"/>
                <a:gd name="connsiteY164" fmla="*/ 596265 h 4131860"/>
                <a:gd name="connsiteX165" fmla="*/ 1103870 w 2063611"/>
                <a:gd name="connsiteY165" fmla="*/ 596265 h 4131860"/>
                <a:gd name="connsiteX166" fmla="*/ 1243887 w 2063611"/>
                <a:gd name="connsiteY166" fmla="*/ 625792 h 4131860"/>
                <a:gd name="connsiteX167" fmla="*/ 1243887 w 2063611"/>
                <a:gd name="connsiteY167" fmla="*/ 625792 h 4131860"/>
                <a:gd name="connsiteX168" fmla="*/ 1025765 w 2063611"/>
                <a:gd name="connsiteY168" fmla="*/ 753427 h 4131860"/>
                <a:gd name="connsiteX169" fmla="*/ 1021002 w 2063611"/>
                <a:gd name="connsiteY169" fmla="*/ 773430 h 4131860"/>
                <a:gd name="connsiteX170" fmla="*/ 1025765 w 2063611"/>
                <a:gd name="connsiteY170" fmla="*/ 753427 h 4131860"/>
                <a:gd name="connsiteX171" fmla="*/ 1025765 w 2063611"/>
                <a:gd name="connsiteY171" fmla="*/ 753427 h 4131860"/>
                <a:gd name="connsiteX172" fmla="*/ 954327 w 2063611"/>
                <a:gd name="connsiteY172" fmla="*/ 860107 h 4131860"/>
                <a:gd name="connsiteX173" fmla="*/ 954327 w 2063611"/>
                <a:gd name="connsiteY173" fmla="*/ 860107 h 4131860"/>
                <a:gd name="connsiteX174" fmla="*/ 1029575 w 2063611"/>
                <a:gd name="connsiteY174" fmla="*/ 877252 h 4131860"/>
                <a:gd name="connsiteX175" fmla="*/ 1029575 w 2063611"/>
                <a:gd name="connsiteY175" fmla="*/ 877252 h 4131860"/>
                <a:gd name="connsiteX176" fmla="*/ 914322 w 2063611"/>
                <a:gd name="connsiteY176" fmla="*/ 881062 h 4131860"/>
                <a:gd name="connsiteX177" fmla="*/ 914322 w 2063611"/>
                <a:gd name="connsiteY177" fmla="*/ 881062 h 4131860"/>
                <a:gd name="connsiteX178" fmla="*/ 867650 w 2063611"/>
                <a:gd name="connsiteY178" fmla="*/ 897255 h 4131860"/>
                <a:gd name="connsiteX179" fmla="*/ 867650 w 2063611"/>
                <a:gd name="connsiteY179" fmla="*/ 897255 h 4131860"/>
                <a:gd name="connsiteX180" fmla="*/ 674292 w 2063611"/>
                <a:gd name="connsiteY180" fmla="*/ 897255 h 4131860"/>
                <a:gd name="connsiteX181" fmla="*/ 770495 w 2063611"/>
                <a:gd name="connsiteY181" fmla="*/ 939165 h 4131860"/>
                <a:gd name="connsiteX182" fmla="*/ 674292 w 2063611"/>
                <a:gd name="connsiteY182" fmla="*/ 897255 h 4131860"/>
                <a:gd name="connsiteX183" fmla="*/ 1525827 w 2063611"/>
                <a:gd name="connsiteY183" fmla="*/ 1320165 h 4131860"/>
                <a:gd name="connsiteX184" fmla="*/ 1525827 w 2063611"/>
                <a:gd name="connsiteY184" fmla="*/ 1320165 h 4131860"/>
                <a:gd name="connsiteX185" fmla="*/ 750492 w 2063611"/>
                <a:gd name="connsiteY185" fmla="*/ 1416367 h 4131860"/>
                <a:gd name="connsiteX186" fmla="*/ 750492 w 2063611"/>
                <a:gd name="connsiteY186" fmla="*/ 1416367 h 4131860"/>
                <a:gd name="connsiteX187" fmla="*/ 1551545 w 2063611"/>
                <a:gd name="connsiteY187" fmla="*/ 1757362 h 4131860"/>
                <a:gd name="connsiteX188" fmla="*/ 1551545 w 2063611"/>
                <a:gd name="connsiteY188" fmla="*/ 1757362 h 4131860"/>
                <a:gd name="connsiteX189" fmla="*/ 1759190 w 2063611"/>
                <a:gd name="connsiteY189" fmla="*/ 1800225 h 4131860"/>
                <a:gd name="connsiteX190" fmla="*/ 1759190 w 2063611"/>
                <a:gd name="connsiteY190" fmla="*/ 1800225 h 4131860"/>
                <a:gd name="connsiteX191" fmla="*/ 1762047 w 2063611"/>
                <a:gd name="connsiteY191" fmla="*/ 1999297 h 4131860"/>
                <a:gd name="connsiteX192" fmla="*/ 1762047 w 2063611"/>
                <a:gd name="connsiteY192" fmla="*/ 1999297 h 4131860"/>
                <a:gd name="connsiteX193" fmla="*/ 144702 w 2063611"/>
                <a:gd name="connsiteY193" fmla="*/ 2322195 h 4131860"/>
                <a:gd name="connsiteX194" fmla="*/ 144702 w 2063611"/>
                <a:gd name="connsiteY194" fmla="*/ 2322195 h 4131860"/>
                <a:gd name="connsiteX195" fmla="*/ 294245 w 2063611"/>
                <a:gd name="connsiteY195" fmla="*/ 2390775 h 4131860"/>
                <a:gd name="connsiteX196" fmla="*/ 461885 w 2063611"/>
                <a:gd name="connsiteY196" fmla="*/ 2419350 h 4131860"/>
                <a:gd name="connsiteX197" fmla="*/ 294245 w 2063611"/>
                <a:gd name="connsiteY197" fmla="*/ 2390775 h 4131860"/>
                <a:gd name="connsiteX198" fmla="*/ 510462 w 2063611"/>
                <a:gd name="connsiteY198" fmla="*/ 2399347 h 4131860"/>
                <a:gd name="connsiteX199" fmla="*/ 510462 w 2063611"/>
                <a:gd name="connsiteY199" fmla="*/ 2399347 h 4131860"/>
                <a:gd name="connsiteX200" fmla="*/ 416165 w 2063611"/>
                <a:gd name="connsiteY200" fmla="*/ 2728912 h 4131860"/>
                <a:gd name="connsiteX201" fmla="*/ 416165 w 2063611"/>
                <a:gd name="connsiteY201" fmla="*/ 2728912 h 4131860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28005"/>
                <a:gd name="connsiteX1" fmla="*/ 876222 w 2063611"/>
                <a:gd name="connsiteY1" fmla="*/ 98107 h 4128005"/>
                <a:gd name="connsiteX2" fmla="*/ 901940 w 2063611"/>
                <a:gd name="connsiteY2" fmla="*/ 231457 h 4128005"/>
                <a:gd name="connsiteX3" fmla="*/ 826692 w 2063611"/>
                <a:gd name="connsiteY3" fmla="*/ 186690 h 4128005"/>
                <a:gd name="connsiteX4" fmla="*/ 810500 w 2063611"/>
                <a:gd name="connsiteY4" fmla="*/ 294322 h 4128005"/>
                <a:gd name="connsiteX5" fmla="*/ 802880 w 2063611"/>
                <a:gd name="connsiteY5" fmla="*/ 320992 h 4128005"/>
                <a:gd name="connsiteX6" fmla="*/ 677150 w 2063611"/>
                <a:gd name="connsiteY6" fmla="*/ 374332 h 4128005"/>
                <a:gd name="connsiteX7" fmla="*/ 696200 w 2063611"/>
                <a:gd name="connsiteY7" fmla="*/ 443865 h 4128005"/>
                <a:gd name="connsiteX8" fmla="*/ 707630 w 2063611"/>
                <a:gd name="connsiteY8" fmla="*/ 532447 h 4128005"/>
                <a:gd name="connsiteX9" fmla="*/ 820977 w 2063611"/>
                <a:gd name="connsiteY9" fmla="*/ 566737 h 4128005"/>
                <a:gd name="connsiteX10" fmla="*/ 940040 w 2063611"/>
                <a:gd name="connsiteY10" fmla="*/ 570547 h 4128005"/>
                <a:gd name="connsiteX11" fmla="*/ 724775 w 2063611"/>
                <a:gd name="connsiteY11" fmla="*/ 611505 h 4128005"/>
                <a:gd name="connsiteX12" fmla="*/ 523797 w 2063611"/>
                <a:gd name="connsiteY12" fmla="*/ 594360 h 4128005"/>
                <a:gd name="connsiteX13" fmla="*/ 590472 w 2063611"/>
                <a:gd name="connsiteY13" fmla="*/ 641985 h 4128005"/>
                <a:gd name="connsiteX14" fmla="*/ 621905 w 2063611"/>
                <a:gd name="connsiteY14" fmla="*/ 681037 h 4128005"/>
                <a:gd name="connsiteX15" fmla="*/ 707630 w 2063611"/>
                <a:gd name="connsiteY15" fmla="*/ 721042 h 4128005"/>
                <a:gd name="connsiteX16" fmla="*/ 940040 w 2063611"/>
                <a:gd name="connsiteY16" fmla="*/ 681990 h 4128005"/>
                <a:gd name="connsiteX17" fmla="*/ 667625 w 2063611"/>
                <a:gd name="connsiteY17" fmla="*/ 751522 h 4128005"/>
                <a:gd name="connsiteX18" fmla="*/ 520940 w 2063611"/>
                <a:gd name="connsiteY18" fmla="*/ 781050 h 4128005"/>
                <a:gd name="connsiteX19" fmla="*/ 523797 w 2063611"/>
                <a:gd name="connsiteY19" fmla="*/ 839152 h 4128005"/>
                <a:gd name="connsiteX20" fmla="*/ 561897 w 2063611"/>
                <a:gd name="connsiteY20" fmla="*/ 905827 h 4128005"/>
                <a:gd name="connsiteX21" fmla="*/ 495222 w 2063611"/>
                <a:gd name="connsiteY21" fmla="*/ 951547 h 4128005"/>
                <a:gd name="connsiteX22" fmla="*/ 402830 w 2063611"/>
                <a:gd name="connsiteY22" fmla="*/ 965835 h 4128005"/>
                <a:gd name="connsiteX23" fmla="*/ 539990 w 2063611"/>
                <a:gd name="connsiteY23" fmla="*/ 1060132 h 4128005"/>
                <a:gd name="connsiteX24" fmla="*/ 722870 w 2063611"/>
                <a:gd name="connsiteY24" fmla="*/ 1148715 h 4128005"/>
                <a:gd name="connsiteX25" fmla="*/ 401877 w 2063611"/>
                <a:gd name="connsiteY25" fmla="*/ 1197292 h 4128005"/>
                <a:gd name="connsiteX26" fmla="*/ 523797 w 2063611"/>
                <a:gd name="connsiteY26" fmla="*/ 1303020 h 4128005"/>
                <a:gd name="connsiteX27" fmla="*/ 359015 w 2063611"/>
                <a:gd name="connsiteY27" fmla="*/ 1358265 h 4128005"/>
                <a:gd name="connsiteX28" fmla="*/ 630477 w 2063611"/>
                <a:gd name="connsiteY28" fmla="*/ 1405890 h 4128005"/>
                <a:gd name="connsiteX29" fmla="*/ 610475 w 2063611"/>
                <a:gd name="connsiteY29" fmla="*/ 1480185 h 4128005"/>
                <a:gd name="connsiteX30" fmla="*/ 279005 w 2063611"/>
                <a:gd name="connsiteY30" fmla="*/ 1581150 h 4128005"/>
                <a:gd name="connsiteX31" fmla="*/ 543800 w 2063611"/>
                <a:gd name="connsiteY31" fmla="*/ 1681162 h 4128005"/>
                <a:gd name="connsiteX32" fmla="*/ 620000 w 2063611"/>
                <a:gd name="connsiteY32" fmla="*/ 1659255 h 4128005"/>
                <a:gd name="connsiteX33" fmla="*/ 727632 w 2063611"/>
                <a:gd name="connsiteY33" fmla="*/ 1655445 h 4128005"/>
                <a:gd name="connsiteX34" fmla="*/ 597140 w 2063611"/>
                <a:gd name="connsiteY34" fmla="*/ 1752600 h 4128005"/>
                <a:gd name="connsiteX35" fmla="*/ 210425 w 2063611"/>
                <a:gd name="connsiteY35" fmla="*/ 1787842 h 4128005"/>
                <a:gd name="connsiteX36" fmla="*/ 207567 w 2063611"/>
                <a:gd name="connsiteY36" fmla="*/ 1855470 h 4128005"/>
                <a:gd name="connsiteX37" fmla="*/ 328535 w 2063611"/>
                <a:gd name="connsiteY37" fmla="*/ 1906905 h 4128005"/>
                <a:gd name="connsiteX38" fmla="*/ 465695 w 2063611"/>
                <a:gd name="connsiteY38" fmla="*/ 1909762 h 4128005"/>
                <a:gd name="connsiteX39" fmla="*/ 546657 w 2063611"/>
                <a:gd name="connsiteY39" fmla="*/ 1945957 h 4128005"/>
                <a:gd name="connsiteX40" fmla="*/ 595235 w 2063611"/>
                <a:gd name="connsiteY40" fmla="*/ 1997392 h 4128005"/>
                <a:gd name="connsiteX41" fmla="*/ 268527 w 2063611"/>
                <a:gd name="connsiteY41" fmla="*/ 2017395 h 4128005"/>
                <a:gd name="connsiteX42" fmla="*/ 229475 w 2063611"/>
                <a:gd name="connsiteY42" fmla="*/ 2042160 h 4128005"/>
                <a:gd name="connsiteX43" fmla="*/ 255192 w 2063611"/>
                <a:gd name="connsiteY43" fmla="*/ 2085022 h 4128005"/>
                <a:gd name="connsiteX44" fmla="*/ 413307 w 2063611"/>
                <a:gd name="connsiteY44" fmla="*/ 2144077 h 4128005"/>
                <a:gd name="connsiteX45" fmla="*/ 473315 w 2063611"/>
                <a:gd name="connsiteY45" fmla="*/ 2166937 h 4128005"/>
                <a:gd name="connsiteX46" fmla="*/ 262812 w 2063611"/>
                <a:gd name="connsiteY46" fmla="*/ 2221230 h 4128005"/>
                <a:gd name="connsiteX47" fmla="*/ 98982 w 2063611"/>
                <a:gd name="connsiteY47" fmla="*/ 2243137 h 4128005"/>
                <a:gd name="connsiteX48" fmla="*/ 38022 w 2063611"/>
                <a:gd name="connsiteY48" fmla="*/ 2283142 h 4128005"/>
                <a:gd name="connsiteX49" fmla="*/ 77075 w 2063611"/>
                <a:gd name="connsiteY49" fmla="*/ 2346007 h 4128005"/>
                <a:gd name="connsiteX50" fmla="*/ 196137 w 2063611"/>
                <a:gd name="connsiteY50" fmla="*/ 2437447 h 4128005"/>
                <a:gd name="connsiteX51" fmla="*/ 165657 w 2063611"/>
                <a:gd name="connsiteY51" fmla="*/ 2471737 h 4128005"/>
                <a:gd name="connsiteX52" fmla="*/ 194232 w 2063611"/>
                <a:gd name="connsiteY52" fmla="*/ 2512695 h 4128005"/>
                <a:gd name="connsiteX53" fmla="*/ 294245 w 2063611"/>
                <a:gd name="connsiteY53" fmla="*/ 2551747 h 4128005"/>
                <a:gd name="connsiteX54" fmla="*/ 69455 w 2063611"/>
                <a:gd name="connsiteY54" fmla="*/ 2582227 h 4128005"/>
                <a:gd name="connsiteX55" fmla="*/ 51357 w 2063611"/>
                <a:gd name="connsiteY55" fmla="*/ 2652712 h 4128005"/>
                <a:gd name="connsiteX56" fmla="*/ 103745 w 2063611"/>
                <a:gd name="connsiteY56" fmla="*/ 2686050 h 4128005"/>
                <a:gd name="connsiteX57" fmla="*/ 207567 w 2063611"/>
                <a:gd name="connsiteY57" fmla="*/ 2720340 h 4128005"/>
                <a:gd name="connsiteX58" fmla="*/ 255192 w 2063611"/>
                <a:gd name="connsiteY58" fmla="*/ 2748915 h 4128005"/>
                <a:gd name="connsiteX59" fmla="*/ 351395 w 2063611"/>
                <a:gd name="connsiteY59" fmla="*/ 2726055 h 4128005"/>
                <a:gd name="connsiteX60" fmla="*/ 247572 w 2063611"/>
                <a:gd name="connsiteY60" fmla="*/ 2751772 h 4128005"/>
                <a:gd name="connsiteX61" fmla="*/ 38022 w 2063611"/>
                <a:gd name="connsiteY61" fmla="*/ 2799397 h 4128005"/>
                <a:gd name="connsiteX62" fmla="*/ 38975 w 2063611"/>
                <a:gd name="connsiteY62" fmla="*/ 2858452 h 4128005"/>
                <a:gd name="connsiteX63" fmla="*/ 81837 w 2063611"/>
                <a:gd name="connsiteY63" fmla="*/ 2887980 h 4128005"/>
                <a:gd name="connsiteX64" fmla="*/ 148512 w 2063611"/>
                <a:gd name="connsiteY64" fmla="*/ 2895600 h 4128005"/>
                <a:gd name="connsiteX65" fmla="*/ 336155 w 2063611"/>
                <a:gd name="connsiteY65" fmla="*/ 2907030 h 4128005"/>
                <a:gd name="connsiteX66" fmla="*/ 294245 w 2063611"/>
                <a:gd name="connsiteY66" fmla="*/ 2948940 h 4128005"/>
                <a:gd name="connsiteX67" fmla="*/ 354252 w 2063611"/>
                <a:gd name="connsiteY67" fmla="*/ 2973705 h 4128005"/>
                <a:gd name="connsiteX68" fmla="*/ 504747 w 2063611"/>
                <a:gd name="connsiteY68" fmla="*/ 3022282 h 4128005"/>
                <a:gd name="connsiteX69" fmla="*/ 596187 w 2063611"/>
                <a:gd name="connsiteY69" fmla="*/ 3050857 h 4128005"/>
                <a:gd name="connsiteX70" fmla="*/ 818120 w 2063611"/>
                <a:gd name="connsiteY70" fmla="*/ 2947035 h 4128005"/>
                <a:gd name="connsiteX71" fmla="*/ 950517 w 2063611"/>
                <a:gd name="connsiteY71" fmla="*/ 2920365 h 4128005"/>
                <a:gd name="connsiteX72" fmla="*/ 919792 w 2063611"/>
                <a:gd name="connsiteY72" fmla="*/ 4127603 h 4128005"/>
                <a:gd name="connsiteX73" fmla="*/ 1172829 w 2063611"/>
                <a:gd name="connsiteY73" fmla="*/ 4090952 h 4128005"/>
                <a:gd name="connsiteX74" fmla="*/ 1112442 w 2063611"/>
                <a:gd name="connsiteY74" fmla="*/ 3013710 h 4128005"/>
                <a:gd name="connsiteX75" fmla="*/ 1184832 w 2063611"/>
                <a:gd name="connsiteY75" fmla="*/ 2989897 h 4128005"/>
                <a:gd name="connsiteX76" fmla="*/ 1461057 w 2063611"/>
                <a:gd name="connsiteY76" fmla="*/ 3019425 h 4128005"/>
                <a:gd name="connsiteX77" fmla="*/ 1554402 w 2063611"/>
                <a:gd name="connsiteY77" fmla="*/ 2995612 h 4128005"/>
                <a:gd name="connsiteX78" fmla="*/ 1672512 w 2063611"/>
                <a:gd name="connsiteY78" fmla="*/ 3023235 h 4128005"/>
                <a:gd name="connsiteX79" fmla="*/ 1741092 w 2063611"/>
                <a:gd name="connsiteY79" fmla="*/ 2988945 h 4128005"/>
                <a:gd name="connsiteX80" fmla="*/ 1886825 w 2063611"/>
                <a:gd name="connsiteY80" fmla="*/ 3002280 h 4128005"/>
                <a:gd name="connsiteX81" fmla="*/ 1881110 w 2063611"/>
                <a:gd name="connsiteY81" fmla="*/ 2937510 h 4128005"/>
                <a:gd name="connsiteX82" fmla="*/ 1957310 w 2063611"/>
                <a:gd name="connsiteY82" fmla="*/ 2940367 h 4128005"/>
                <a:gd name="connsiteX83" fmla="*/ 1941117 w 2063611"/>
                <a:gd name="connsiteY83" fmla="*/ 2906077 h 4128005"/>
                <a:gd name="connsiteX84" fmla="*/ 1836342 w 2063611"/>
                <a:gd name="connsiteY84" fmla="*/ 2846070 h 4128005"/>
                <a:gd name="connsiteX85" fmla="*/ 1876347 w 2063611"/>
                <a:gd name="connsiteY85" fmla="*/ 2811780 h 4128005"/>
                <a:gd name="connsiteX86" fmla="*/ 1902065 w 2063611"/>
                <a:gd name="connsiteY86" fmla="*/ 2783205 h 4128005"/>
                <a:gd name="connsiteX87" fmla="*/ 2024937 w 2063611"/>
                <a:gd name="connsiteY87" fmla="*/ 2750820 h 4128005"/>
                <a:gd name="connsiteX88" fmla="*/ 2029700 w 2063611"/>
                <a:gd name="connsiteY88" fmla="*/ 2704147 h 4128005"/>
                <a:gd name="connsiteX89" fmla="*/ 2001125 w 2063611"/>
                <a:gd name="connsiteY89" fmla="*/ 2663190 h 4128005"/>
                <a:gd name="connsiteX90" fmla="*/ 1936355 w 2063611"/>
                <a:gd name="connsiteY90" fmla="*/ 2638425 h 4128005"/>
                <a:gd name="connsiteX91" fmla="*/ 1785860 w 2063611"/>
                <a:gd name="connsiteY91" fmla="*/ 2644140 h 4128005"/>
                <a:gd name="connsiteX92" fmla="*/ 1490585 w 2063611"/>
                <a:gd name="connsiteY92" fmla="*/ 2531745 h 4128005"/>
                <a:gd name="connsiteX93" fmla="*/ 1584882 w 2063611"/>
                <a:gd name="connsiteY93" fmla="*/ 2527935 h 4128005"/>
                <a:gd name="connsiteX94" fmla="*/ 1817292 w 2063611"/>
                <a:gd name="connsiteY94" fmla="*/ 2559367 h 4128005"/>
                <a:gd name="connsiteX95" fmla="*/ 1931592 w 2063611"/>
                <a:gd name="connsiteY95" fmla="*/ 2442210 h 4128005"/>
                <a:gd name="connsiteX96" fmla="*/ 1993505 w 2063611"/>
                <a:gd name="connsiteY96" fmla="*/ 2409825 h 4128005"/>
                <a:gd name="connsiteX97" fmla="*/ 1985885 w 2063611"/>
                <a:gd name="connsiteY97" fmla="*/ 2380297 h 4128005"/>
                <a:gd name="connsiteX98" fmla="*/ 1542020 w 2063611"/>
                <a:gd name="connsiteY98" fmla="*/ 2321242 h 4128005"/>
                <a:gd name="connsiteX99" fmla="*/ 1547735 w 2063611"/>
                <a:gd name="connsiteY99" fmla="*/ 2275522 h 4128005"/>
                <a:gd name="connsiteX100" fmla="*/ 1816340 w 2063611"/>
                <a:gd name="connsiteY100" fmla="*/ 2284095 h 4128005"/>
                <a:gd name="connsiteX101" fmla="*/ 1987790 w 2063611"/>
                <a:gd name="connsiteY101" fmla="*/ 2151697 h 4128005"/>
                <a:gd name="connsiteX102" fmla="*/ 2006840 w 2063611"/>
                <a:gd name="connsiteY102" fmla="*/ 2117407 h 4128005"/>
                <a:gd name="connsiteX103" fmla="*/ 1692515 w 2063611"/>
                <a:gd name="connsiteY103" fmla="*/ 2054542 h 4128005"/>
                <a:gd name="connsiteX104" fmla="*/ 1801100 w 2063611"/>
                <a:gd name="connsiteY104" fmla="*/ 2020252 h 4128005"/>
                <a:gd name="connsiteX105" fmla="*/ 1829675 w 2063611"/>
                <a:gd name="connsiteY105" fmla="*/ 1993582 h 4128005"/>
                <a:gd name="connsiteX106" fmla="*/ 1868727 w 2063611"/>
                <a:gd name="connsiteY106" fmla="*/ 1927860 h 4128005"/>
                <a:gd name="connsiteX107" fmla="*/ 1593455 w 2063611"/>
                <a:gd name="connsiteY107" fmla="*/ 1862137 h 4128005"/>
                <a:gd name="connsiteX108" fmla="*/ 1816340 w 2063611"/>
                <a:gd name="connsiteY108" fmla="*/ 1730692 h 4128005"/>
                <a:gd name="connsiteX109" fmla="*/ 1584882 w 2063611"/>
                <a:gd name="connsiteY109" fmla="*/ 1722120 h 4128005"/>
                <a:gd name="connsiteX110" fmla="*/ 1632507 w 2063611"/>
                <a:gd name="connsiteY110" fmla="*/ 1685925 h 4128005"/>
                <a:gd name="connsiteX111" fmla="*/ 1641080 w 2063611"/>
                <a:gd name="connsiteY111" fmla="*/ 1644967 h 4128005"/>
                <a:gd name="connsiteX112" fmla="*/ 1430577 w 2063611"/>
                <a:gd name="connsiteY112" fmla="*/ 1605915 h 4128005"/>
                <a:gd name="connsiteX113" fmla="*/ 1512492 w 2063611"/>
                <a:gd name="connsiteY113" fmla="*/ 1549717 h 4128005"/>
                <a:gd name="connsiteX114" fmla="*/ 1690610 w 2063611"/>
                <a:gd name="connsiteY114" fmla="*/ 1452562 h 4128005"/>
                <a:gd name="connsiteX115" fmla="*/ 1532495 w 2063611"/>
                <a:gd name="connsiteY115" fmla="*/ 1428750 h 4128005"/>
                <a:gd name="connsiteX116" fmla="*/ 1513445 w 2063611"/>
                <a:gd name="connsiteY116" fmla="*/ 1381125 h 4128005"/>
                <a:gd name="connsiteX117" fmla="*/ 1275320 w 2063611"/>
                <a:gd name="connsiteY117" fmla="*/ 1353502 h 4128005"/>
                <a:gd name="connsiteX118" fmla="*/ 1561070 w 2063611"/>
                <a:gd name="connsiteY118" fmla="*/ 1321117 h 4128005"/>
                <a:gd name="connsiteX119" fmla="*/ 1586787 w 2063611"/>
                <a:gd name="connsiteY119" fmla="*/ 1202055 h 4128005"/>
                <a:gd name="connsiteX120" fmla="*/ 1433435 w 2063611"/>
                <a:gd name="connsiteY120" fmla="*/ 1143952 h 4128005"/>
                <a:gd name="connsiteX121" fmla="*/ 1120062 w 2063611"/>
                <a:gd name="connsiteY121" fmla="*/ 1087755 h 4128005"/>
                <a:gd name="connsiteX122" fmla="*/ 1302942 w 2063611"/>
                <a:gd name="connsiteY122" fmla="*/ 1102042 h 4128005"/>
                <a:gd name="connsiteX123" fmla="*/ 1399145 w 2063611"/>
                <a:gd name="connsiteY123" fmla="*/ 1087755 h 4128005"/>
                <a:gd name="connsiteX124" fmla="*/ 1501062 w 2063611"/>
                <a:gd name="connsiteY124" fmla="*/ 1033462 h 4128005"/>
                <a:gd name="connsiteX125" fmla="*/ 1524875 w 2063611"/>
                <a:gd name="connsiteY125" fmla="*/ 962025 h 4128005"/>
                <a:gd name="connsiteX126" fmla="*/ 1414385 w 2063611"/>
                <a:gd name="connsiteY126" fmla="*/ 931545 h 4128005"/>
                <a:gd name="connsiteX127" fmla="*/ 1147685 w 2063611"/>
                <a:gd name="connsiteY127" fmla="*/ 896302 h 4128005"/>
                <a:gd name="connsiteX128" fmla="*/ 1297227 w 2063611"/>
                <a:gd name="connsiteY128" fmla="*/ 877252 h 4128005"/>
                <a:gd name="connsiteX129" fmla="*/ 1344852 w 2063611"/>
                <a:gd name="connsiteY129" fmla="*/ 861060 h 4128005"/>
                <a:gd name="connsiteX130" fmla="*/ 1473440 w 2063611"/>
                <a:gd name="connsiteY130" fmla="*/ 824865 h 4128005"/>
                <a:gd name="connsiteX131" fmla="*/ 1356282 w 2063611"/>
                <a:gd name="connsiteY131" fmla="*/ 791527 h 4128005"/>
                <a:gd name="connsiteX132" fmla="*/ 1123872 w 2063611"/>
                <a:gd name="connsiteY132" fmla="*/ 748665 h 4128005"/>
                <a:gd name="connsiteX133" fmla="*/ 1012430 w 2063611"/>
                <a:gd name="connsiteY133" fmla="*/ 648652 h 4128005"/>
                <a:gd name="connsiteX134" fmla="*/ 1081010 w 2063611"/>
                <a:gd name="connsiteY134" fmla="*/ 666750 h 4128005"/>
                <a:gd name="connsiteX135" fmla="*/ 1237220 w 2063611"/>
                <a:gd name="connsiteY135" fmla="*/ 720090 h 4128005"/>
                <a:gd name="connsiteX136" fmla="*/ 1382000 w 2063611"/>
                <a:gd name="connsiteY136" fmla="*/ 660082 h 4128005"/>
                <a:gd name="connsiteX137" fmla="*/ 1167687 w 2063611"/>
                <a:gd name="connsiteY137" fmla="*/ 582930 h 4128005"/>
                <a:gd name="connsiteX138" fmla="*/ 1173402 w 2063611"/>
                <a:gd name="connsiteY138" fmla="*/ 506730 h 4128005"/>
                <a:gd name="connsiteX139" fmla="*/ 1221027 w 2063611"/>
                <a:gd name="connsiteY139" fmla="*/ 408622 h 4128005"/>
                <a:gd name="connsiteX140" fmla="*/ 1244840 w 2063611"/>
                <a:gd name="connsiteY140" fmla="*/ 291465 h 4128005"/>
                <a:gd name="connsiteX141" fmla="*/ 1028622 w 2063611"/>
                <a:gd name="connsiteY141" fmla="*/ 443865 h 4128005"/>
                <a:gd name="connsiteX142" fmla="*/ 1051482 w 2063611"/>
                <a:gd name="connsiteY142" fmla="*/ 315277 h 4128005"/>
                <a:gd name="connsiteX143" fmla="*/ 1045767 w 2063611"/>
                <a:gd name="connsiteY143" fmla="*/ 244792 h 4128005"/>
                <a:gd name="connsiteX144" fmla="*/ 1105775 w 2063611"/>
                <a:gd name="connsiteY144" fmla="*/ 204787 h 4128005"/>
                <a:gd name="connsiteX145" fmla="*/ 1057197 w 2063611"/>
                <a:gd name="connsiteY145" fmla="*/ 178117 h 4128005"/>
                <a:gd name="connsiteX146" fmla="*/ 984807 w 2063611"/>
                <a:gd name="connsiteY146" fmla="*/ 184785 h 4128005"/>
                <a:gd name="connsiteX147" fmla="*/ 989570 w 2063611"/>
                <a:gd name="connsiteY147" fmla="*/ 104775 h 4128005"/>
                <a:gd name="connsiteX148" fmla="*/ 941945 w 2063611"/>
                <a:gd name="connsiteY148" fmla="*/ 0 h 4128005"/>
                <a:gd name="connsiteX149" fmla="*/ 941945 w 2063611"/>
                <a:gd name="connsiteY149" fmla="*/ 0 h 4128005"/>
                <a:gd name="connsiteX150" fmla="*/ 941945 w 2063611"/>
                <a:gd name="connsiteY150" fmla="*/ 0 h 4128005"/>
                <a:gd name="connsiteX151" fmla="*/ 879080 w 2063611"/>
                <a:gd name="connsiteY151" fmla="*/ 280035 h 4128005"/>
                <a:gd name="connsiteX152" fmla="*/ 900987 w 2063611"/>
                <a:gd name="connsiteY152" fmla="*/ 320040 h 4128005"/>
                <a:gd name="connsiteX153" fmla="*/ 879080 w 2063611"/>
                <a:gd name="connsiteY153" fmla="*/ 280035 h 4128005"/>
                <a:gd name="connsiteX154" fmla="*/ 856220 w 2063611"/>
                <a:gd name="connsiteY154" fmla="*/ 397192 h 4128005"/>
                <a:gd name="connsiteX155" fmla="*/ 869555 w 2063611"/>
                <a:gd name="connsiteY155" fmla="*/ 428625 h 4128005"/>
                <a:gd name="connsiteX156" fmla="*/ 856220 w 2063611"/>
                <a:gd name="connsiteY156" fmla="*/ 397192 h 4128005"/>
                <a:gd name="connsiteX157" fmla="*/ 1109585 w 2063611"/>
                <a:gd name="connsiteY157" fmla="*/ 462915 h 4128005"/>
                <a:gd name="connsiteX158" fmla="*/ 1059102 w 2063611"/>
                <a:gd name="connsiteY158" fmla="*/ 503872 h 4128005"/>
                <a:gd name="connsiteX159" fmla="*/ 1109585 w 2063611"/>
                <a:gd name="connsiteY159" fmla="*/ 462915 h 4128005"/>
                <a:gd name="connsiteX160" fmla="*/ 1001952 w 2063611"/>
                <a:gd name="connsiteY160" fmla="*/ 577215 h 4128005"/>
                <a:gd name="connsiteX161" fmla="*/ 1021955 w 2063611"/>
                <a:gd name="connsiteY161" fmla="*/ 592455 h 4128005"/>
                <a:gd name="connsiteX162" fmla="*/ 1001952 w 2063611"/>
                <a:gd name="connsiteY162" fmla="*/ 577215 h 4128005"/>
                <a:gd name="connsiteX163" fmla="*/ 1001952 w 2063611"/>
                <a:gd name="connsiteY163" fmla="*/ 577215 h 4128005"/>
                <a:gd name="connsiteX164" fmla="*/ 1103870 w 2063611"/>
                <a:gd name="connsiteY164" fmla="*/ 596265 h 4128005"/>
                <a:gd name="connsiteX165" fmla="*/ 1103870 w 2063611"/>
                <a:gd name="connsiteY165" fmla="*/ 596265 h 4128005"/>
                <a:gd name="connsiteX166" fmla="*/ 1243887 w 2063611"/>
                <a:gd name="connsiteY166" fmla="*/ 625792 h 4128005"/>
                <a:gd name="connsiteX167" fmla="*/ 1243887 w 2063611"/>
                <a:gd name="connsiteY167" fmla="*/ 625792 h 4128005"/>
                <a:gd name="connsiteX168" fmla="*/ 1025765 w 2063611"/>
                <a:gd name="connsiteY168" fmla="*/ 753427 h 4128005"/>
                <a:gd name="connsiteX169" fmla="*/ 1021002 w 2063611"/>
                <a:gd name="connsiteY169" fmla="*/ 773430 h 4128005"/>
                <a:gd name="connsiteX170" fmla="*/ 1025765 w 2063611"/>
                <a:gd name="connsiteY170" fmla="*/ 753427 h 4128005"/>
                <a:gd name="connsiteX171" fmla="*/ 1025765 w 2063611"/>
                <a:gd name="connsiteY171" fmla="*/ 753427 h 4128005"/>
                <a:gd name="connsiteX172" fmla="*/ 954327 w 2063611"/>
                <a:gd name="connsiteY172" fmla="*/ 860107 h 4128005"/>
                <a:gd name="connsiteX173" fmla="*/ 954327 w 2063611"/>
                <a:gd name="connsiteY173" fmla="*/ 860107 h 4128005"/>
                <a:gd name="connsiteX174" fmla="*/ 1029575 w 2063611"/>
                <a:gd name="connsiteY174" fmla="*/ 877252 h 4128005"/>
                <a:gd name="connsiteX175" fmla="*/ 1029575 w 2063611"/>
                <a:gd name="connsiteY175" fmla="*/ 877252 h 4128005"/>
                <a:gd name="connsiteX176" fmla="*/ 914322 w 2063611"/>
                <a:gd name="connsiteY176" fmla="*/ 881062 h 4128005"/>
                <a:gd name="connsiteX177" fmla="*/ 914322 w 2063611"/>
                <a:gd name="connsiteY177" fmla="*/ 881062 h 4128005"/>
                <a:gd name="connsiteX178" fmla="*/ 867650 w 2063611"/>
                <a:gd name="connsiteY178" fmla="*/ 897255 h 4128005"/>
                <a:gd name="connsiteX179" fmla="*/ 867650 w 2063611"/>
                <a:gd name="connsiteY179" fmla="*/ 897255 h 4128005"/>
                <a:gd name="connsiteX180" fmla="*/ 674292 w 2063611"/>
                <a:gd name="connsiteY180" fmla="*/ 897255 h 4128005"/>
                <a:gd name="connsiteX181" fmla="*/ 770495 w 2063611"/>
                <a:gd name="connsiteY181" fmla="*/ 939165 h 4128005"/>
                <a:gd name="connsiteX182" fmla="*/ 674292 w 2063611"/>
                <a:gd name="connsiteY182" fmla="*/ 897255 h 4128005"/>
                <a:gd name="connsiteX183" fmla="*/ 1525827 w 2063611"/>
                <a:gd name="connsiteY183" fmla="*/ 1320165 h 4128005"/>
                <a:gd name="connsiteX184" fmla="*/ 1525827 w 2063611"/>
                <a:gd name="connsiteY184" fmla="*/ 1320165 h 4128005"/>
                <a:gd name="connsiteX185" fmla="*/ 750492 w 2063611"/>
                <a:gd name="connsiteY185" fmla="*/ 1416367 h 4128005"/>
                <a:gd name="connsiteX186" fmla="*/ 750492 w 2063611"/>
                <a:gd name="connsiteY186" fmla="*/ 1416367 h 4128005"/>
                <a:gd name="connsiteX187" fmla="*/ 1551545 w 2063611"/>
                <a:gd name="connsiteY187" fmla="*/ 1757362 h 4128005"/>
                <a:gd name="connsiteX188" fmla="*/ 1551545 w 2063611"/>
                <a:gd name="connsiteY188" fmla="*/ 1757362 h 4128005"/>
                <a:gd name="connsiteX189" fmla="*/ 1759190 w 2063611"/>
                <a:gd name="connsiteY189" fmla="*/ 1800225 h 4128005"/>
                <a:gd name="connsiteX190" fmla="*/ 1759190 w 2063611"/>
                <a:gd name="connsiteY190" fmla="*/ 1800225 h 4128005"/>
                <a:gd name="connsiteX191" fmla="*/ 1762047 w 2063611"/>
                <a:gd name="connsiteY191" fmla="*/ 1999297 h 4128005"/>
                <a:gd name="connsiteX192" fmla="*/ 1762047 w 2063611"/>
                <a:gd name="connsiteY192" fmla="*/ 1999297 h 4128005"/>
                <a:gd name="connsiteX193" fmla="*/ 144702 w 2063611"/>
                <a:gd name="connsiteY193" fmla="*/ 2322195 h 4128005"/>
                <a:gd name="connsiteX194" fmla="*/ 144702 w 2063611"/>
                <a:gd name="connsiteY194" fmla="*/ 2322195 h 4128005"/>
                <a:gd name="connsiteX195" fmla="*/ 294245 w 2063611"/>
                <a:gd name="connsiteY195" fmla="*/ 2390775 h 4128005"/>
                <a:gd name="connsiteX196" fmla="*/ 461885 w 2063611"/>
                <a:gd name="connsiteY196" fmla="*/ 2419350 h 4128005"/>
                <a:gd name="connsiteX197" fmla="*/ 294245 w 2063611"/>
                <a:gd name="connsiteY197" fmla="*/ 2390775 h 4128005"/>
                <a:gd name="connsiteX198" fmla="*/ 510462 w 2063611"/>
                <a:gd name="connsiteY198" fmla="*/ 2399347 h 4128005"/>
                <a:gd name="connsiteX199" fmla="*/ 510462 w 2063611"/>
                <a:gd name="connsiteY199" fmla="*/ 2399347 h 4128005"/>
                <a:gd name="connsiteX200" fmla="*/ 416165 w 2063611"/>
                <a:gd name="connsiteY200" fmla="*/ 2728912 h 4128005"/>
                <a:gd name="connsiteX201" fmla="*/ 416165 w 2063611"/>
                <a:gd name="connsiteY201" fmla="*/ 2728912 h 4128005"/>
                <a:gd name="connsiteX0" fmla="*/ 941945 w 2063611"/>
                <a:gd name="connsiteY0" fmla="*/ 0 h 4130880"/>
                <a:gd name="connsiteX1" fmla="*/ 876222 w 2063611"/>
                <a:gd name="connsiteY1" fmla="*/ 98107 h 4130880"/>
                <a:gd name="connsiteX2" fmla="*/ 901940 w 2063611"/>
                <a:gd name="connsiteY2" fmla="*/ 231457 h 4130880"/>
                <a:gd name="connsiteX3" fmla="*/ 826692 w 2063611"/>
                <a:gd name="connsiteY3" fmla="*/ 186690 h 4130880"/>
                <a:gd name="connsiteX4" fmla="*/ 810500 w 2063611"/>
                <a:gd name="connsiteY4" fmla="*/ 294322 h 4130880"/>
                <a:gd name="connsiteX5" fmla="*/ 802880 w 2063611"/>
                <a:gd name="connsiteY5" fmla="*/ 320992 h 4130880"/>
                <a:gd name="connsiteX6" fmla="*/ 677150 w 2063611"/>
                <a:gd name="connsiteY6" fmla="*/ 374332 h 4130880"/>
                <a:gd name="connsiteX7" fmla="*/ 696200 w 2063611"/>
                <a:gd name="connsiteY7" fmla="*/ 443865 h 4130880"/>
                <a:gd name="connsiteX8" fmla="*/ 707630 w 2063611"/>
                <a:gd name="connsiteY8" fmla="*/ 532447 h 4130880"/>
                <a:gd name="connsiteX9" fmla="*/ 820977 w 2063611"/>
                <a:gd name="connsiteY9" fmla="*/ 566737 h 4130880"/>
                <a:gd name="connsiteX10" fmla="*/ 940040 w 2063611"/>
                <a:gd name="connsiteY10" fmla="*/ 570547 h 4130880"/>
                <a:gd name="connsiteX11" fmla="*/ 724775 w 2063611"/>
                <a:gd name="connsiteY11" fmla="*/ 611505 h 4130880"/>
                <a:gd name="connsiteX12" fmla="*/ 523797 w 2063611"/>
                <a:gd name="connsiteY12" fmla="*/ 594360 h 4130880"/>
                <a:gd name="connsiteX13" fmla="*/ 590472 w 2063611"/>
                <a:gd name="connsiteY13" fmla="*/ 641985 h 4130880"/>
                <a:gd name="connsiteX14" fmla="*/ 621905 w 2063611"/>
                <a:gd name="connsiteY14" fmla="*/ 681037 h 4130880"/>
                <a:gd name="connsiteX15" fmla="*/ 707630 w 2063611"/>
                <a:gd name="connsiteY15" fmla="*/ 721042 h 4130880"/>
                <a:gd name="connsiteX16" fmla="*/ 940040 w 2063611"/>
                <a:gd name="connsiteY16" fmla="*/ 681990 h 4130880"/>
                <a:gd name="connsiteX17" fmla="*/ 667625 w 2063611"/>
                <a:gd name="connsiteY17" fmla="*/ 751522 h 4130880"/>
                <a:gd name="connsiteX18" fmla="*/ 520940 w 2063611"/>
                <a:gd name="connsiteY18" fmla="*/ 781050 h 4130880"/>
                <a:gd name="connsiteX19" fmla="*/ 523797 w 2063611"/>
                <a:gd name="connsiteY19" fmla="*/ 839152 h 4130880"/>
                <a:gd name="connsiteX20" fmla="*/ 561897 w 2063611"/>
                <a:gd name="connsiteY20" fmla="*/ 905827 h 4130880"/>
                <a:gd name="connsiteX21" fmla="*/ 495222 w 2063611"/>
                <a:gd name="connsiteY21" fmla="*/ 951547 h 4130880"/>
                <a:gd name="connsiteX22" fmla="*/ 402830 w 2063611"/>
                <a:gd name="connsiteY22" fmla="*/ 965835 h 4130880"/>
                <a:gd name="connsiteX23" fmla="*/ 539990 w 2063611"/>
                <a:gd name="connsiteY23" fmla="*/ 1060132 h 4130880"/>
                <a:gd name="connsiteX24" fmla="*/ 722870 w 2063611"/>
                <a:gd name="connsiteY24" fmla="*/ 1148715 h 4130880"/>
                <a:gd name="connsiteX25" fmla="*/ 401877 w 2063611"/>
                <a:gd name="connsiteY25" fmla="*/ 1197292 h 4130880"/>
                <a:gd name="connsiteX26" fmla="*/ 523797 w 2063611"/>
                <a:gd name="connsiteY26" fmla="*/ 1303020 h 4130880"/>
                <a:gd name="connsiteX27" fmla="*/ 359015 w 2063611"/>
                <a:gd name="connsiteY27" fmla="*/ 1358265 h 4130880"/>
                <a:gd name="connsiteX28" fmla="*/ 630477 w 2063611"/>
                <a:gd name="connsiteY28" fmla="*/ 1405890 h 4130880"/>
                <a:gd name="connsiteX29" fmla="*/ 610475 w 2063611"/>
                <a:gd name="connsiteY29" fmla="*/ 1480185 h 4130880"/>
                <a:gd name="connsiteX30" fmla="*/ 279005 w 2063611"/>
                <a:gd name="connsiteY30" fmla="*/ 1581150 h 4130880"/>
                <a:gd name="connsiteX31" fmla="*/ 543800 w 2063611"/>
                <a:gd name="connsiteY31" fmla="*/ 1681162 h 4130880"/>
                <a:gd name="connsiteX32" fmla="*/ 620000 w 2063611"/>
                <a:gd name="connsiteY32" fmla="*/ 1659255 h 4130880"/>
                <a:gd name="connsiteX33" fmla="*/ 727632 w 2063611"/>
                <a:gd name="connsiteY33" fmla="*/ 1655445 h 4130880"/>
                <a:gd name="connsiteX34" fmla="*/ 597140 w 2063611"/>
                <a:gd name="connsiteY34" fmla="*/ 1752600 h 4130880"/>
                <a:gd name="connsiteX35" fmla="*/ 210425 w 2063611"/>
                <a:gd name="connsiteY35" fmla="*/ 1787842 h 4130880"/>
                <a:gd name="connsiteX36" fmla="*/ 207567 w 2063611"/>
                <a:gd name="connsiteY36" fmla="*/ 1855470 h 4130880"/>
                <a:gd name="connsiteX37" fmla="*/ 328535 w 2063611"/>
                <a:gd name="connsiteY37" fmla="*/ 1906905 h 4130880"/>
                <a:gd name="connsiteX38" fmla="*/ 465695 w 2063611"/>
                <a:gd name="connsiteY38" fmla="*/ 1909762 h 4130880"/>
                <a:gd name="connsiteX39" fmla="*/ 546657 w 2063611"/>
                <a:gd name="connsiteY39" fmla="*/ 1945957 h 4130880"/>
                <a:gd name="connsiteX40" fmla="*/ 595235 w 2063611"/>
                <a:gd name="connsiteY40" fmla="*/ 1997392 h 4130880"/>
                <a:gd name="connsiteX41" fmla="*/ 268527 w 2063611"/>
                <a:gd name="connsiteY41" fmla="*/ 2017395 h 4130880"/>
                <a:gd name="connsiteX42" fmla="*/ 229475 w 2063611"/>
                <a:gd name="connsiteY42" fmla="*/ 2042160 h 4130880"/>
                <a:gd name="connsiteX43" fmla="*/ 255192 w 2063611"/>
                <a:gd name="connsiteY43" fmla="*/ 2085022 h 4130880"/>
                <a:gd name="connsiteX44" fmla="*/ 413307 w 2063611"/>
                <a:gd name="connsiteY44" fmla="*/ 2144077 h 4130880"/>
                <a:gd name="connsiteX45" fmla="*/ 473315 w 2063611"/>
                <a:gd name="connsiteY45" fmla="*/ 2166937 h 4130880"/>
                <a:gd name="connsiteX46" fmla="*/ 262812 w 2063611"/>
                <a:gd name="connsiteY46" fmla="*/ 2221230 h 4130880"/>
                <a:gd name="connsiteX47" fmla="*/ 98982 w 2063611"/>
                <a:gd name="connsiteY47" fmla="*/ 2243137 h 4130880"/>
                <a:gd name="connsiteX48" fmla="*/ 38022 w 2063611"/>
                <a:gd name="connsiteY48" fmla="*/ 2283142 h 4130880"/>
                <a:gd name="connsiteX49" fmla="*/ 77075 w 2063611"/>
                <a:gd name="connsiteY49" fmla="*/ 2346007 h 4130880"/>
                <a:gd name="connsiteX50" fmla="*/ 196137 w 2063611"/>
                <a:gd name="connsiteY50" fmla="*/ 2437447 h 4130880"/>
                <a:gd name="connsiteX51" fmla="*/ 165657 w 2063611"/>
                <a:gd name="connsiteY51" fmla="*/ 2471737 h 4130880"/>
                <a:gd name="connsiteX52" fmla="*/ 194232 w 2063611"/>
                <a:gd name="connsiteY52" fmla="*/ 2512695 h 4130880"/>
                <a:gd name="connsiteX53" fmla="*/ 294245 w 2063611"/>
                <a:gd name="connsiteY53" fmla="*/ 2551747 h 4130880"/>
                <a:gd name="connsiteX54" fmla="*/ 69455 w 2063611"/>
                <a:gd name="connsiteY54" fmla="*/ 2582227 h 4130880"/>
                <a:gd name="connsiteX55" fmla="*/ 51357 w 2063611"/>
                <a:gd name="connsiteY55" fmla="*/ 2652712 h 4130880"/>
                <a:gd name="connsiteX56" fmla="*/ 103745 w 2063611"/>
                <a:gd name="connsiteY56" fmla="*/ 2686050 h 4130880"/>
                <a:gd name="connsiteX57" fmla="*/ 207567 w 2063611"/>
                <a:gd name="connsiteY57" fmla="*/ 2720340 h 4130880"/>
                <a:gd name="connsiteX58" fmla="*/ 255192 w 2063611"/>
                <a:gd name="connsiteY58" fmla="*/ 2748915 h 4130880"/>
                <a:gd name="connsiteX59" fmla="*/ 351395 w 2063611"/>
                <a:gd name="connsiteY59" fmla="*/ 2726055 h 4130880"/>
                <a:gd name="connsiteX60" fmla="*/ 247572 w 2063611"/>
                <a:gd name="connsiteY60" fmla="*/ 2751772 h 4130880"/>
                <a:gd name="connsiteX61" fmla="*/ 38022 w 2063611"/>
                <a:gd name="connsiteY61" fmla="*/ 2799397 h 4130880"/>
                <a:gd name="connsiteX62" fmla="*/ 38975 w 2063611"/>
                <a:gd name="connsiteY62" fmla="*/ 2858452 h 4130880"/>
                <a:gd name="connsiteX63" fmla="*/ 81837 w 2063611"/>
                <a:gd name="connsiteY63" fmla="*/ 2887980 h 4130880"/>
                <a:gd name="connsiteX64" fmla="*/ 148512 w 2063611"/>
                <a:gd name="connsiteY64" fmla="*/ 2895600 h 4130880"/>
                <a:gd name="connsiteX65" fmla="*/ 336155 w 2063611"/>
                <a:gd name="connsiteY65" fmla="*/ 2907030 h 4130880"/>
                <a:gd name="connsiteX66" fmla="*/ 294245 w 2063611"/>
                <a:gd name="connsiteY66" fmla="*/ 2948940 h 4130880"/>
                <a:gd name="connsiteX67" fmla="*/ 354252 w 2063611"/>
                <a:gd name="connsiteY67" fmla="*/ 2973705 h 4130880"/>
                <a:gd name="connsiteX68" fmla="*/ 504747 w 2063611"/>
                <a:gd name="connsiteY68" fmla="*/ 3022282 h 4130880"/>
                <a:gd name="connsiteX69" fmla="*/ 596187 w 2063611"/>
                <a:gd name="connsiteY69" fmla="*/ 3050857 h 4130880"/>
                <a:gd name="connsiteX70" fmla="*/ 818120 w 2063611"/>
                <a:gd name="connsiteY70" fmla="*/ 2947035 h 4130880"/>
                <a:gd name="connsiteX71" fmla="*/ 950517 w 2063611"/>
                <a:gd name="connsiteY71" fmla="*/ 2920365 h 4130880"/>
                <a:gd name="connsiteX72" fmla="*/ 919792 w 2063611"/>
                <a:gd name="connsiteY72" fmla="*/ 4127603 h 4130880"/>
                <a:gd name="connsiteX73" fmla="*/ 1172829 w 2063611"/>
                <a:gd name="connsiteY73" fmla="*/ 4114994 h 4130880"/>
                <a:gd name="connsiteX74" fmla="*/ 1112442 w 2063611"/>
                <a:gd name="connsiteY74" fmla="*/ 3013710 h 4130880"/>
                <a:gd name="connsiteX75" fmla="*/ 1184832 w 2063611"/>
                <a:gd name="connsiteY75" fmla="*/ 2989897 h 4130880"/>
                <a:gd name="connsiteX76" fmla="*/ 1461057 w 2063611"/>
                <a:gd name="connsiteY76" fmla="*/ 3019425 h 4130880"/>
                <a:gd name="connsiteX77" fmla="*/ 1554402 w 2063611"/>
                <a:gd name="connsiteY77" fmla="*/ 2995612 h 4130880"/>
                <a:gd name="connsiteX78" fmla="*/ 1672512 w 2063611"/>
                <a:gd name="connsiteY78" fmla="*/ 3023235 h 4130880"/>
                <a:gd name="connsiteX79" fmla="*/ 1741092 w 2063611"/>
                <a:gd name="connsiteY79" fmla="*/ 2988945 h 4130880"/>
                <a:gd name="connsiteX80" fmla="*/ 1886825 w 2063611"/>
                <a:gd name="connsiteY80" fmla="*/ 3002280 h 4130880"/>
                <a:gd name="connsiteX81" fmla="*/ 1881110 w 2063611"/>
                <a:gd name="connsiteY81" fmla="*/ 2937510 h 4130880"/>
                <a:gd name="connsiteX82" fmla="*/ 1957310 w 2063611"/>
                <a:gd name="connsiteY82" fmla="*/ 2940367 h 4130880"/>
                <a:gd name="connsiteX83" fmla="*/ 1941117 w 2063611"/>
                <a:gd name="connsiteY83" fmla="*/ 2906077 h 4130880"/>
                <a:gd name="connsiteX84" fmla="*/ 1836342 w 2063611"/>
                <a:gd name="connsiteY84" fmla="*/ 2846070 h 4130880"/>
                <a:gd name="connsiteX85" fmla="*/ 1876347 w 2063611"/>
                <a:gd name="connsiteY85" fmla="*/ 2811780 h 4130880"/>
                <a:gd name="connsiteX86" fmla="*/ 1902065 w 2063611"/>
                <a:gd name="connsiteY86" fmla="*/ 2783205 h 4130880"/>
                <a:gd name="connsiteX87" fmla="*/ 2024937 w 2063611"/>
                <a:gd name="connsiteY87" fmla="*/ 2750820 h 4130880"/>
                <a:gd name="connsiteX88" fmla="*/ 2029700 w 2063611"/>
                <a:gd name="connsiteY88" fmla="*/ 2704147 h 4130880"/>
                <a:gd name="connsiteX89" fmla="*/ 2001125 w 2063611"/>
                <a:gd name="connsiteY89" fmla="*/ 2663190 h 4130880"/>
                <a:gd name="connsiteX90" fmla="*/ 1936355 w 2063611"/>
                <a:gd name="connsiteY90" fmla="*/ 2638425 h 4130880"/>
                <a:gd name="connsiteX91" fmla="*/ 1785860 w 2063611"/>
                <a:gd name="connsiteY91" fmla="*/ 2644140 h 4130880"/>
                <a:gd name="connsiteX92" fmla="*/ 1490585 w 2063611"/>
                <a:gd name="connsiteY92" fmla="*/ 2531745 h 4130880"/>
                <a:gd name="connsiteX93" fmla="*/ 1584882 w 2063611"/>
                <a:gd name="connsiteY93" fmla="*/ 2527935 h 4130880"/>
                <a:gd name="connsiteX94" fmla="*/ 1817292 w 2063611"/>
                <a:gd name="connsiteY94" fmla="*/ 2559367 h 4130880"/>
                <a:gd name="connsiteX95" fmla="*/ 1931592 w 2063611"/>
                <a:gd name="connsiteY95" fmla="*/ 2442210 h 4130880"/>
                <a:gd name="connsiteX96" fmla="*/ 1993505 w 2063611"/>
                <a:gd name="connsiteY96" fmla="*/ 2409825 h 4130880"/>
                <a:gd name="connsiteX97" fmla="*/ 1985885 w 2063611"/>
                <a:gd name="connsiteY97" fmla="*/ 2380297 h 4130880"/>
                <a:gd name="connsiteX98" fmla="*/ 1542020 w 2063611"/>
                <a:gd name="connsiteY98" fmla="*/ 2321242 h 4130880"/>
                <a:gd name="connsiteX99" fmla="*/ 1547735 w 2063611"/>
                <a:gd name="connsiteY99" fmla="*/ 2275522 h 4130880"/>
                <a:gd name="connsiteX100" fmla="*/ 1816340 w 2063611"/>
                <a:gd name="connsiteY100" fmla="*/ 2284095 h 4130880"/>
                <a:gd name="connsiteX101" fmla="*/ 1987790 w 2063611"/>
                <a:gd name="connsiteY101" fmla="*/ 2151697 h 4130880"/>
                <a:gd name="connsiteX102" fmla="*/ 2006840 w 2063611"/>
                <a:gd name="connsiteY102" fmla="*/ 2117407 h 4130880"/>
                <a:gd name="connsiteX103" fmla="*/ 1692515 w 2063611"/>
                <a:gd name="connsiteY103" fmla="*/ 2054542 h 4130880"/>
                <a:gd name="connsiteX104" fmla="*/ 1801100 w 2063611"/>
                <a:gd name="connsiteY104" fmla="*/ 2020252 h 4130880"/>
                <a:gd name="connsiteX105" fmla="*/ 1829675 w 2063611"/>
                <a:gd name="connsiteY105" fmla="*/ 1993582 h 4130880"/>
                <a:gd name="connsiteX106" fmla="*/ 1868727 w 2063611"/>
                <a:gd name="connsiteY106" fmla="*/ 1927860 h 4130880"/>
                <a:gd name="connsiteX107" fmla="*/ 1593455 w 2063611"/>
                <a:gd name="connsiteY107" fmla="*/ 1862137 h 4130880"/>
                <a:gd name="connsiteX108" fmla="*/ 1816340 w 2063611"/>
                <a:gd name="connsiteY108" fmla="*/ 1730692 h 4130880"/>
                <a:gd name="connsiteX109" fmla="*/ 1584882 w 2063611"/>
                <a:gd name="connsiteY109" fmla="*/ 1722120 h 4130880"/>
                <a:gd name="connsiteX110" fmla="*/ 1632507 w 2063611"/>
                <a:gd name="connsiteY110" fmla="*/ 1685925 h 4130880"/>
                <a:gd name="connsiteX111" fmla="*/ 1641080 w 2063611"/>
                <a:gd name="connsiteY111" fmla="*/ 1644967 h 4130880"/>
                <a:gd name="connsiteX112" fmla="*/ 1430577 w 2063611"/>
                <a:gd name="connsiteY112" fmla="*/ 1605915 h 4130880"/>
                <a:gd name="connsiteX113" fmla="*/ 1512492 w 2063611"/>
                <a:gd name="connsiteY113" fmla="*/ 1549717 h 4130880"/>
                <a:gd name="connsiteX114" fmla="*/ 1690610 w 2063611"/>
                <a:gd name="connsiteY114" fmla="*/ 1452562 h 4130880"/>
                <a:gd name="connsiteX115" fmla="*/ 1532495 w 2063611"/>
                <a:gd name="connsiteY115" fmla="*/ 1428750 h 4130880"/>
                <a:gd name="connsiteX116" fmla="*/ 1513445 w 2063611"/>
                <a:gd name="connsiteY116" fmla="*/ 1381125 h 4130880"/>
                <a:gd name="connsiteX117" fmla="*/ 1275320 w 2063611"/>
                <a:gd name="connsiteY117" fmla="*/ 1353502 h 4130880"/>
                <a:gd name="connsiteX118" fmla="*/ 1561070 w 2063611"/>
                <a:gd name="connsiteY118" fmla="*/ 1321117 h 4130880"/>
                <a:gd name="connsiteX119" fmla="*/ 1586787 w 2063611"/>
                <a:gd name="connsiteY119" fmla="*/ 1202055 h 4130880"/>
                <a:gd name="connsiteX120" fmla="*/ 1433435 w 2063611"/>
                <a:gd name="connsiteY120" fmla="*/ 1143952 h 4130880"/>
                <a:gd name="connsiteX121" fmla="*/ 1120062 w 2063611"/>
                <a:gd name="connsiteY121" fmla="*/ 1087755 h 4130880"/>
                <a:gd name="connsiteX122" fmla="*/ 1302942 w 2063611"/>
                <a:gd name="connsiteY122" fmla="*/ 1102042 h 4130880"/>
                <a:gd name="connsiteX123" fmla="*/ 1399145 w 2063611"/>
                <a:gd name="connsiteY123" fmla="*/ 1087755 h 4130880"/>
                <a:gd name="connsiteX124" fmla="*/ 1501062 w 2063611"/>
                <a:gd name="connsiteY124" fmla="*/ 1033462 h 4130880"/>
                <a:gd name="connsiteX125" fmla="*/ 1524875 w 2063611"/>
                <a:gd name="connsiteY125" fmla="*/ 962025 h 4130880"/>
                <a:gd name="connsiteX126" fmla="*/ 1414385 w 2063611"/>
                <a:gd name="connsiteY126" fmla="*/ 931545 h 4130880"/>
                <a:gd name="connsiteX127" fmla="*/ 1147685 w 2063611"/>
                <a:gd name="connsiteY127" fmla="*/ 896302 h 4130880"/>
                <a:gd name="connsiteX128" fmla="*/ 1297227 w 2063611"/>
                <a:gd name="connsiteY128" fmla="*/ 877252 h 4130880"/>
                <a:gd name="connsiteX129" fmla="*/ 1344852 w 2063611"/>
                <a:gd name="connsiteY129" fmla="*/ 861060 h 4130880"/>
                <a:gd name="connsiteX130" fmla="*/ 1473440 w 2063611"/>
                <a:gd name="connsiteY130" fmla="*/ 824865 h 4130880"/>
                <a:gd name="connsiteX131" fmla="*/ 1356282 w 2063611"/>
                <a:gd name="connsiteY131" fmla="*/ 791527 h 4130880"/>
                <a:gd name="connsiteX132" fmla="*/ 1123872 w 2063611"/>
                <a:gd name="connsiteY132" fmla="*/ 748665 h 4130880"/>
                <a:gd name="connsiteX133" fmla="*/ 1012430 w 2063611"/>
                <a:gd name="connsiteY133" fmla="*/ 648652 h 4130880"/>
                <a:gd name="connsiteX134" fmla="*/ 1081010 w 2063611"/>
                <a:gd name="connsiteY134" fmla="*/ 666750 h 4130880"/>
                <a:gd name="connsiteX135" fmla="*/ 1237220 w 2063611"/>
                <a:gd name="connsiteY135" fmla="*/ 720090 h 4130880"/>
                <a:gd name="connsiteX136" fmla="*/ 1382000 w 2063611"/>
                <a:gd name="connsiteY136" fmla="*/ 660082 h 4130880"/>
                <a:gd name="connsiteX137" fmla="*/ 1167687 w 2063611"/>
                <a:gd name="connsiteY137" fmla="*/ 582930 h 4130880"/>
                <a:gd name="connsiteX138" fmla="*/ 1173402 w 2063611"/>
                <a:gd name="connsiteY138" fmla="*/ 506730 h 4130880"/>
                <a:gd name="connsiteX139" fmla="*/ 1221027 w 2063611"/>
                <a:gd name="connsiteY139" fmla="*/ 408622 h 4130880"/>
                <a:gd name="connsiteX140" fmla="*/ 1244840 w 2063611"/>
                <a:gd name="connsiteY140" fmla="*/ 291465 h 4130880"/>
                <a:gd name="connsiteX141" fmla="*/ 1028622 w 2063611"/>
                <a:gd name="connsiteY141" fmla="*/ 443865 h 4130880"/>
                <a:gd name="connsiteX142" fmla="*/ 1051482 w 2063611"/>
                <a:gd name="connsiteY142" fmla="*/ 315277 h 4130880"/>
                <a:gd name="connsiteX143" fmla="*/ 1045767 w 2063611"/>
                <a:gd name="connsiteY143" fmla="*/ 244792 h 4130880"/>
                <a:gd name="connsiteX144" fmla="*/ 1105775 w 2063611"/>
                <a:gd name="connsiteY144" fmla="*/ 204787 h 4130880"/>
                <a:gd name="connsiteX145" fmla="*/ 1057197 w 2063611"/>
                <a:gd name="connsiteY145" fmla="*/ 178117 h 4130880"/>
                <a:gd name="connsiteX146" fmla="*/ 984807 w 2063611"/>
                <a:gd name="connsiteY146" fmla="*/ 184785 h 4130880"/>
                <a:gd name="connsiteX147" fmla="*/ 989570 w 2063611"/>
                <a:gd name="connsiteY147" fmla="*/ 104775 h 4130880"/>
                <a:gd name="connsiteX148" fmla="*/ 941945 w 2063611"/>
                <a:gd name="connsiteY148" fmla="*/ 0 h 4130880"/>
                <a:gd name="connsiteX149" fmla="*/ 941945 w 2063611"/>
                <a:gd name="connsiteY149" fmla="*/ 0 h 4130880"/>
                <a:gd name="connsiteX150" fmla="*/ 941945 w 2063611"/>
                <a:gd name="connsiteY150" fmla="*/ 0 h 4130880"/>
                <a:gd name="connsiteX151" fmla="*/ 879080 w 2063611"/>
                <a:gd name="connsiteY151" fmla="*/ 280035 h 4130880"/>
                <a:gd name="connsiteX152" fmla="*/ 900987 w 2063611"/>
                <a:gd name="connsiteY152" fmla="*/ 320040 h 4130880"/>
                <a:gd name="connsiteX153" fmla="*/ 879080 w 2063611"/>
                <a:gd name="connsiteY153" fmla="*/ 280035 h 4130880"/>
                <a:gd name="connsiteX154" fmla="*/ 856220 w 2063611"/>
                <a:gd name="connsiteY154" fmla="*/ 397192 h 4130880"/>
                <a:gd name="connsiteX155" fmla="*/ 869555 w 2063611"/>
                <a:gd name="connsiteY155" fmla="*/ 428625 h 4130880"/>
                <a:gd name="connsiteX156" fmla="*/ 856220 w 2063611"/>
                <a:gd name="connsiteY156" fmla="*/ 397192 h 4130880"/>
                <a:gd name="connsiteX157" fmla="*/ 1109585 w 2063611"/>
                <a:gd name="connsiteY157" fmla="*/ 462915 h 4130880"/>
                <a:gd name="connsiteX158" fmla="*/ 1059102 w 2063611"/>
                <a:gd name="connsiteY158" fmla="*/ 503872 h 4130880"/>
                <a:gd name="connsiteX159" fmla="*/ 1109585 w 2063611"/>
                <a:gd name="connsiteY159" fmla="*/ 462915 h 4130880"/>
                <a:gd name="connsiteX160" fmla="*/ 1001952 w 2063611"/>
                <a:gd name="connsiteY160" fmla="*/ 577215 h 4130880"/>
                <a:gd name="connsiteX161" fmla="*/ 1021955 w 2063611"/>
                <a:gd name="connsiteY161" fmla="*/ 592455 h 4130880"/>
                <a:gd name="connsiteX162" fmla="*/ 1001952 w 2063611"/>
                <a:gd name="connsiteY162" fmla="*/ 577215 h 4130880"/>
                <a:gd name="connsiteX163" fmla="*/ 1001952 w 2063611"/>
                <a:gd name="connsiteY163" fmla="*/ 577215 h 4130880"/>
                <a:gd name="connsiteX164" fmla="*/ 1103870 w 2063611"/>
                <a:gd name="connsiteY164" fmla="*/ 596265 h 4130880"/>
                <a:gd name="connsiteX165" fmla="*/ 1103870 w 2063611"/>
                <a:gd name="connsiteY165" fmla="*/ 596265 h 4130880"/>
                <a:gd name="connsiteX166" fmla="*/ 1243887 w 2063611"/>
                <a:gd name="connsiteY166" fmla="*/ 625792 h 4130880"/>
                <a:gd name="connsiteX167" fmla="*/ 1243887 w 2063611"/>
                <a:gd name="connsiteY167" fmla="*/ 625792 h 4130880"/>
                <a:gd name="connsiteX168" fmla="*/ 1025765 w 2063611"/>
                <a:gd name="connsiteY168" fmla="*/ 753427 h 4130880"/>
                <a:gd name="connsiteX169" fmla="*/ 1021002 w 2063611"/>
                <a:gd name="connsiteY169" fmla="*/ 773430 h 4130880"/>
                <a:gd name="connsiteX170" fmla="*/ 1025765 w 2063611"/>
                <a:gd name="connsiteY170" fmla="*/ 753427 h 4130880"/>
                <a:gd name="connsiteX171" fmla="*/ 1025765 w 2063611"/>
                <a:gd name="connsiteY171" fmla="*/ 753427 h 4130880"/>
                <a:gd name="connsiteX172" fmla="*/ 954327 w 2063611"/>
                <a:gd name="connsiteY172" fmla="*/ 860107 h 4130880"/>
                <a:gd name="connsiteX173" fmla="*/ 954327 w 2063611"/>
                <a:gd name="connsiteY173" fmla="*/ 860107 h 4130880"/>
                <a:gd name="connsiteX174" fmla="*/ 1029575 w 2063611"/>
                <a:gd name="connsiteY174" fmla="*/ 877252 h 4130880"/>
                <a:gd name="connsiteX175" fmla="*/ 1029575 w 2063611"/>
                <a:gd name="connsiteY175" fmla="*/ 877252 h 4130880"/>
                <a:gd name="connsiteX176" fmla="*/ 914322 w 2063611"/>
                <a:gd name="connsiteY176" fmla="*/ 881062 h 4130880"/>
                <a:gd name="connsiteX177" fmla="*/ 914322 w 2063611"/>
                <a:gd name="connsiteY177" fmla="*/ 881062 h 4130880"/>
                <a:gd name="connsiteX178" fmla="*/ 867650 w 2063611"/>
                <a:gd name="connsiteY178" fmla="*/ 897255 h 4130880"/>
                <a:gd name="connsiteX179" fmla="*/ 867650 w 2063611"/>
                <a:gd name="connsiteY179" fmla="*/ 897255 h 4130880"/>
                <a:gd name="connsiteX180" fmla="*/ 674292 w 2063611"/>
                <a:gd name="connsiteY180" fmla="*/ 897255 h 4130880"/>
                <a:gd name="connsiteX181" fmla="*/ 770495 w 2063611"/>
                <a:gd name="connsiteY181" fmla="*/ 939165 h 4130880"/>
                <a:gd name="connsiteX182" fmla="*/ 674292 w 2063611"/>
                <a:gd name="connsiteY182" fmla="*/ 897255 h 4130880"/>
                <a:gd name="connsiteX183" fmla="*/ 1525827 w 2063611"/>
                <a:gd name="connsiteY183" fmla="*/ 1320165 h 4130880"/>
                <a:gd name="connsiteX184" fmla="*/ 1525827 w 2063611"/>
                <a:gd name="connsiteY184" fmla="*/ 1320165 h 4130880"/>
                <a:gd name="connsiteX185" fmla="*/ 750492 w 2063611"/>
                <a:gd name="connsiteY185" fmla="*/ 1416367 h 4130880"/>
                <a:gd name="connsiteX186" fmla="*/ 750492 w 2063611"/>
                <a:gd name="connsiteY186" fmla="*/ 1416367 h 4130880"/>
                <a:gd name="connsiteX187" fmla="*/ 1551545 w 2063611"/>
                <a:gd name="connsiteY187" fmla="*/ 1757362 h 4130880"/>
                <a:gd name="connsiteX188" fmla="*/ 1551545 w 2063611"/>
                <a:gd name="connsiteY188" fmla="*/ 1757362 h 4130880"/>
                <a:gd name="connsiteX189" fmla="*/ 1759190 w 2063611"/>
                <a:gd name="connsiteY189" fmla="*/ 1800225 h 4130880"/>
                <a:gd name="connsiteX190" fmla="*/ 1759190 w 2063611"/>
                <a:gd name="connsiteY190" fmla="*/ 1800225 h 4130880"/>
                <a:gd name="connsiteX191" fmla="*/ 1762047 w 2063611"/>
                <a:gd name="connsiteY191" fmla="*/ 1999297 h 4130880"/>
                <a:gd name="connsiteX192" fmla="*/ 1762047 w 2063611"/>
                <a:gd name="connsiteY192" fmla="*/ 1999297 h 4130880"/>
                <a:gd name="connsiteX193" fmla="*/ 144702 w 2063611"/>
                <a:gd name="connsiteY193" fmla="*/ 2322195 h 4130880"/>
                <a:gd name="connsiteX194" fmla="*/ 144702 w 2063611"/>
                <a:gd name="connsiteY194" fmla="*/ 2322195 h 4130880"/>
                <a:gd name="connsiteX195" fmla="*/ 294245 w 2063611"/>
                <a:gd name="connsiteY195" fmla="*/ 2390775 h 4130880"/>
                <a:gd name="connsiteX196" fmla="*/ 461885 w 2063611"/>
                <a:gd name="connsiteY196" fmla="*/ 2419350 h 4130880"/>
                <a:gd name="connsiteX197" fmla="*/ 294245 w 2063611"/>
                <a:gd name="connsiteY197" fmla="*/ 2390775 h 4130880"/>
                <a:gd name="connsiteX198" fmla="*/ 510462 w 2063611"/>
                <a:gd name="connsiteY198" fmla="*/ 2399347 h 4130880"/>
                <a:gd name="connsiteX199" fmla="*/ 510462 w 2063611"/>
                <a:gd name="connsiteY199" fmla="*/ 2399347 h 4130880"/>
                <a:gd name="connsiteX200" fmla="*/ 416165 w 2063611"/>
                <a:gd name="connsiteY200" fmla="*/ 2728912 h 4130880"/>
                <a:gd name="connsiteX201" fmla="*/ 416165 w 2063611"/>
                <a:gd name="connsiteY201" fmla="*/ 2728912 h 4130880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72829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833"/>
                <a:gd name="connsiteX1" fmla="*/ 876222 w 2063611"/>
                <a:gd name="connsiteY1" fmla="*/ 98107 h 4128833"/>
                <a:gd name="connsiteX2" fmla="*/ 901940 w 2063611"/>
                <a:gd name="connsiteY2" fmla="*/ 231457 h 4128833"/>
                <a:gd name="connsiteX3" fmla="*/ 826692 w 2063611"/>
                <a:gd name="connsiteY3" fmla="*/ 186690 h 4128833"/>
                <a:gd name="connsiteX4" fmla="*/ 810500 w 2063611"/>
                <a:gd name="connsiteY4" fmla="*/ 294322 h 4128833"/>
                <a:gd name="connsiteX5" fmla="*/ 802880 w 2063611"/>
                <a:gd name="connsiteY5" fmla="*/ 320992 h 4128833"/>
                <a:gd name="connsiteX6" fmla="*/ 677150 w 2063611"/>
                <a:gd name="connsiteY6" fmla="*/ 374332 h 4128833"/>
                <a:gd name="connsiteX7" fmla="*/ 696200 w 2063611"/>
                <a:gd name="connsiteY7" fmla="*/ 443865 h 4128833"/>
                <a:gd name="connsiteX8" fmla="*/ 707630 w 2063611"/>
                <a:gd name="connsiteY8" fmla="*/ 532447 h 4128833"/>
                <a:gd name="connsiteX9" fmla="*/ 820977 w 2063611"/>
                <a:gd name="connsiteY9" fmla="*/ 566737 h 4128833"/>
                <a:gd name="connsiteX10" fmla="*/ 940040 w 2063611"/>
                <a:gd name="connsiteY10" fmla="*/ 570547 h 4128833"/>
                <a:gd name="connsiteX11" fmla="*/ 724775 w 2063611"/>
                <a:gd name="connsiteY11" fmla="*/ 611505 h 4128833"/>
                <a:gd name="connsiteX12" fmla="*/ 523797 w 2063611"/>
                <a:gd name="connsiteY12" fmla="*/ 594360 h 4128833"/>
                <a:gd name="connsiteX13" fmla="*/ 590472 w 2063611"/>
                <a:gd name="connsiteY13" fmla="*/ 641985 h 4128833"/>
                <a:gd name="connsiteX14" fmla="*/ 621905 w 2063611"/>
                <a:gd name="connsiteY14" fmla="*/ 681037 h 4128833"/>
                <a:gd name="connsiteX15" fmla="*/ 707630 w 2063611"/>
                <a:gd name="connsiteY15" fmla="*/ 721042 h 4128833"/>
                <a:gd name="connsiteX16" fmla="*/ 940040 w 2063611"/>
                <a:gd name="connsiteY16" fmla="*/ 681990 h 4128833"/>
                <a:gd name="connsiteX17" fmla="*/ 667625 w 2063611"/>
                <a:gd name="connsiteY17" fmla="*/ 751522 h 4128833"/>
                <a:gd name="connsiteX18" fmla="*/ 520940 w 2063611"/>
                <a:gd name="connsiteY18" fmla="*/ 781050 h 4128833"/>
                <a:gd name="connsiteX19" fmla="*/ 523797 w 2063611"/>
                <a:gd name="connsiteY19" fmla="*/ 839152 h 4128833"/>
                <a:gd name="connsiteX20" fmla="*/ 561897 w 2063611"/>
                <a:gd name="connsiteY20" fmla="*/ 905827 h 4128833"/>
                <a:gd name="connsiteX21" fmla="*/ 495222 w 2063611"/>
                <a:gd name="connsiteY21" fmla="*/ 951547 h 4128833"/>
                <a:gd name="connsiteX22" fmla="*/ 402830 w 2063611"/>
                <a:gd name="connsiteY22" fmla="*/ 965835 h 4128833"/>
                <a:gd name="connsiteX23" fmla="*/ 539990 w 2063611"/>
                <a:gd name="connsiteY23" fmla="*/ 1060132 h 4128833"/>
                <a:gd name="connsiteX24" fmla="*/ 722870 w 2063611"/>
                <a:gd name="connsiteY24" fmla="*/ 1148715 h 4128833"/>
                <a:gd name="connsiteX25" fmla="*/ 401877 w 2063611"/>
                <a:gd name="connsiteY25" fmla="*/ 1197292 h 4128833"/>
                <a:gd name="connsiteX26" fmla="*/ 523797 w 2063611"/>
                <a:gd name="connsiteY26" fmla="*/ 1303020 h 4128833"/>
                <a:gd name="connsiteX27" fmla="*/ 359015 w 2063611"/>
                <a:gd name="connsiteY27" fmla="*/ 1358265 h 4128833"/>
                <a:gd name="connsiteX28" fmla="*/ 630477 w 2063611"/>
                <a:gd name="connsiteY28" fmla="*/ 1405890 h 4128833"/>
                <a:gd name="connsiteX29" fmla="*/ 610475 w 2063611"/>
                <a:gd name="connsiteY29" fmla="*/ 1480185 h 4128833"/>
                <a:gd name="connsiteX30" fmla="*/ 279005 w 2063611"/>
                <a:gd name="connsiteY30" fmla="*/ 1581150 h 4128833"/>
                <a:gd name="connsiteX31" fmla="*/ 543800 w 2063611"/>
                <a:gd name="connsiteY31" fmla="*/ 1681162 h 4128833"/>
                <a:gd name="connsiteX32" fmla="*/ 620000 w 2063611"/>
                <a:gd name="connsiteY32" fmla="*/ 1659255 h 4128833"/>
                <a:gd name="connsiteX33" fmla="*/ 727632 w 2063611"/>
                <a:gd name="connsiteY33" fmla="*/ 1655445 h 4128833"/>
                <a:gd name="connsiteX34" fmla="*/ 597140 w 2063611"/>
                <a:gd name="connsiteY34" fmla="*/ 1752600 h 4128833"/>
                <a:gd name="connsiteX35" fmla="*/ 210425 w 2063611"/>
                <a:gd name="connsiteY35" fmla="*/ 1787842 h 4128833"/>
                <a:gd name="connsiteX36" fmla="*/ 207567 w 2063611"/>
                <a:gd name="connsiteY36" fmla="*/ 1855470 h 4128833"/>
                <a:gd name="connsiteX37" fmla="*/ 328535 w 2063611"/>
                <a:gd name="connsiteY37" fmla="*/ 1906905 h 4128833"/>
                <a:gd name="connsiteX38" fmla="*/ 465695 w 2063611"/>
                <a:gd name="connsiteY38" fmla="*/ 1909762 h 4128833"/>
                <a:gd name="connsiteX39" fmla="*/ 546657 w 2063611"/>
                <a:gd name="connsiteY39" fmla="*/ 1945957 h 4128833"/>
                <a:gd name="connsiteX40" fmla="*/ 595235 w 2063611"/>
                <a:gd name="connsiteY40" fmla="*/ 1997392 h 4128833"/>
                <a:gd name="connsiteX41" fmla="*/ 268527 w 2063611"/>
                <a:gd name="connsiteY41" fmla="*/ 2017395 h 4128833"/>
                <a:gd name="connsiteX42" fmla="*/ 229475 w 2063611"/>
                <a:gd name="connsiteY42" fmla="*/ 2042160 h 4128833"/>
                <a:gd name="connsiteX43" fmla="*/ 255192 w 2063611"/>
                <a:gd name="connsiteY43" fmla="*/ 2085022 h 4128833"/>
                <a:gd name="connsiteX44" fmla="*/ 413307 w 2063611"/>
                <a:gd name="connsiteY44" fmla="*/ 2144077 h 4128833"/>
                <a:gd name="connsiteX45" fmla="*/ 473315 w 2063611"/>
                <a:gd name="connsiteY45" fmla="*/ 2166937 h 4128833"/>
                <a:gd name="connsiteX46" fmla="*/ 262812 w 2063611"/>
                <a:gd name="connsiteY46" fmla="*/ 2221230 h 4128833"/>
                <a:gd name="connsiteX47" fmla="*/ 98982 w 2063611"/>
                <a:gd name="connsiteY47" fmla="*/ 2243137 h 4128833"/>
                <a:gd name="connsiteX48" fmla="*/ 38022 w 2063611"/>
                <a:gd name="connsiteY48" fmla="*/ 2283142 h 4128833"/>
                <a:gd name="connsiteX49" fmla="*/ 77075 w 2063611"/>
                <a:gd name="connsiteY49" fmla="*/ 2346007 h 4128833"/>
                <a:gd name="connsiteX50" fmla="*/ 196137 w 2063611"/>
                <a:gd name="connsiteY50" fmla="*/ 2437447 h 4128833"/>
                <a:gd name="connsiteX51" fmla="*/ 165657 w 2063611"/>
                <a:gd name="connsiteY51" fmla="*/ 2471737 h 4128833"/>
                <a:gd name="connsiteX52" fmla="*/ 194232 w 2063611"/>
                <a:gd name="connsiteY52" fmla="*/ 2512695 h 4128833"/>
                <a:gd name="connsiteX53" fmla="*/ 294245 w 2063611"/>
                <a:gd name="connsiteY53" fmla="*/ 2551747 h 4128833"/>
                <a:gd name="connsiteX54" fmla="*/ 69455 w 2063611"/>
                <a:gd name="connsiteY54" fmla="*/ 2582227 h 4128833"/>
                <a:gd name="connsiteX55" fmla="*/ 51357 w 2063611"/>
                <a:gd name="connsiteY55" fmla="*/ 2652712 h 4128833"/>
                <a:gd name="connsiteX56" fmla="*/ 103745 w 2063611"/>
                <a:gd name="connsiteY56" fmla="*/ 2686050 h 4128833"/>
                <a:gd name="connsiteX57" fmla="*/ 207567 w 2063611"/>
                <a:gd name="connsiteY57" fmla="*/ 2720340 h 4128833"/>
                <a:gd name="connsiteX58" fmla="*/ 255192 w 2063611"/>
                <a:gd name="connsiteY58" fmla="*/ 2748915 h 4128833"/>
                <a:gd name="connsiteX59" fmla="*/ 351395 w 2063611"/>
                <a:gd name="connsiteY59" fmla="*/ 2726055 h 4128833"/>
                <a:gd name="connsiteX60" fmla="*/ 247572 w 2063611"/>
                <a:gd name="connsiteY60" fmla="*/ 2751772 h 4128833"/>
                <a:gd name="connsiteX61" fmla="*/ 38022 w 2063611"/>
                <a:gd name="connsiteY61" fmla="*/ 2799397 h 4128833"/>
                <a:gd name="connsiteX62" fmla="*/ 38975 w 2063611"/>
                <a:gd name="connsiteY62" fmla="*/ 2858452 h 4128833"/>
                <a:gd name="connsiteX63" fmla="*/ 81837 w 2063611"/>
                <a:gd name="connsiteY63" fmla="*/ 2887980 h 4128833"/>
                <a:gd name="connsiteX64" fmla="*/ 148512 w 2063611"/>
                <a:gd name="connsiteY64" fmla="*/ 2895600 h 4128833"/>
                <a:gd name="connsiteX65" fmla="*/ 336155 w 2063611"/>
                <a:gd name="connsiteY65" fmla="*/ 2907030 h 4128833"/>
                <a:gd name="connsiteX66" fmla="*/ 294245 w 2063611"/>
                <a:gd name="connsiteY66" fmla="*/ 2948940 h 4128833"/>
                <a:gd name="connsiteX67" fmla="*/ 354252 w 2063611"/>
                <a:gd name="connsiteY67" fmla="*/ 2973705 h 4128833"/>
                <a:gd name="connsiteX68" fmla="*/ 504747 w 2063611"/>
                <a:gd name="connsiteY68" fmla="*/ 3022282 h 4128833"/>
                <a:gd name="connsiteX69" fmla="*/ 596187 w 2063611"/>
                <a:gd name="connsiteY69" fmla="*/ 3050857 h 4128833"/>
                <a:gd name="connsiteX70" fmla="*/ 818120 w 2063611"/>
                <a:gd name="connsiteY70" fmla="*/ 2947035 h 4128833"/>
                <a:gd name="connsiteX71" fmla="*/ 950517 w 2063611"/>
                <a:gd name="connsiteY71" fmla="*/ 2920365 h 4128833"/>
                <a:gd name="connsiteX72" fmla="*/ 919792 w 2063611"/>
                <a:gd name="connsiteY72" fmla="*/ 4127603 h 4128833"/>
                <a:gd name="connsiteX73" fmla="*/ 1150635 w 2063611"/>
                <a:gd name="connsiteY73" fmla="*/ 4116844 h 4128833"/>
                <a:gd name="connsiteX74" fmla="*/ 1112442 w 2063611"/>
                <a:gd name="connsiteY74" fmla="*/ 3013710 h 4128833"/>
                <a:gd name="connsiteX75" fmla="*/ 1184832 w 2063611"/>
                <a:gd name="connsiteY75" fmla="*/ 2989897 h 4128833"/>
                <a:gd name="connsiteX76" fmla="*/ 1461057 w 2063611"/>
                <a:gd name="connsiteY76" fmla="*/ 3019425 h 4128833"/>
                <a:gd name="connsiteX77" fmla="*/ 1554402 w 2063611"/>
                <a:gd name="connsiteY77" fmla="*/ 2995612 h 4128833"/>
                <a:gd name="connsiteX78" fmla="*/ 1672512 w 2063611"/>
                <a:gd name="connsiteY78" fmla="*/ 3023235 h 4128833"/>
                <a:gd name="connsiteX79" fmla="*/ 1741092 w 2063611"/>
                <a:gd name="connsiteY79" fmla="*/ 2988945 h 4128833"/>
                <a:gd name="connsiteX80" fmla="*/ 1886825 w 2063611"/>
                <a:gd name="connsiteY80" fmla="*/ 3002280 h 4128833"/>
                <a:gd name="connsiteX81" fmla="*/ 1881110 w 2063611"/>
                <a:gd name="connsiteY81" fmla="*/ 2937510 h 4128833"/>
                <a:gd name="connsiteX82" fmla="*/ 1957310 w 2063611"/>
                <a:gd name="connsiteY82" fmla="*/ 2940367 h 4128833"/>
                <a:gd name="connsiteX83" fmla="*/ 1941117 w 2063611"/>
                <a:gd name="connsiteY83" fmla="*/ 2906077 h 4128833"/>
                <a:gd name="connsiteX84" fmla="*/ 1836342 w 2063611"/>
                <a:gd name="connsiteY84" fmla="*/ 2846070 h 4128833"/>
                <a:gd name="connsiteX85" fmla="*/ 1876347 w 2063611"/>
                <a:gd name="connsiteY85" fmla="*/ 2811780 h 4128833"/>
                <a:gd name="connsiteX86" fmla="*/ 1902065 w 2063611"/>
                <a:gd name="connsiteY86" fmla="*/ 2783205 h 4128833"/>
                <a:gd name="connsiteX87" fmla="*/ 2024937 w 2063611"/>
                <a:gd name="connsiteY87" fmla="*/ 2750820 h 4128833"/>
                <a:gd name="connsiteX88" fmla="*/ 2029700 w 2063611"/>
                <a:gd name="connsiteY88" fmla="*/ 2704147 h 4128833"/>
                <a:gd name="connsiteX89" fmla="*/ 2001125 w 2063611"/>
                <a:gd name="connsiteY89" fmla="*/ 2663190 h 4128833"/>
                <a:gd name="connsiteX90" fmla="*/ 1936355 w 2063611"/>
                <a:gd name="connsiteY90" fmla="*/ 2638425 h 4128833"/>
                <a:gd name="connsiteX91" fmla="*/ 1785860 w 2063611"/>
                <a:gd name="connsiteY91" fmla="*/ 2644140 h 4128833"/>
                <a:gd name="connsiteX92" fmla="*/ 1490585 w 2063611"/>
                <a:gd name="connsiteY92" fmla="*/ 2531745 h 4128833"/>
                <a:gd name="connsiteX93" fmla="*/ 1584882 w 2063611"/>
                <a:gd name="connsiteY93" fmla="*/ 2527935 h 4128833"/>
                <a:gd name="connsiteX94" fmla="*/ 1817292 w 2063611"/>
                <a:gd name="connsiteY94" fmla="*/ 2559367 h 4128833"/>
                <a:gd name="connsiteX95" fmla="*/ 1931592 w 2063611"/>
                <a:gd name="connsiteY95" fmla="*/ 2442210 h 4128833"/>
                <a:gd name="connsiteX96" fmla="*/ 1993505 w 2063611"/>
                <a:gd name="connsiteY96" fmla="*/ 2409825 h 4128833"/>
                <a:gd name="connsiteX97" fmla="*/ 1985885 w 2063611"/>
                <a:gd name="connsiteY97" fmla="*/ 2380297 h 4128833"/>
                <a:gd name="connsiteX98" fmla="*/ 1542020 w 2063611"/>
                <a:gd name="connsiteY98" fmla="*/ 2321242 h 4128833"/>
                <a:gd name="connsiteX99" fmla="*/ 1547735 w 2063611"/>
                <a:gd name="connsiteY99" fmla="*/ 2275522 h 4128833"/>
                <a:gd name="connsiteX100" fmla="*/ 1816340 w 2063611"/>
                <a:gd name="connsiteY100" fmla="*/ 2284095 h 4128833"/>
                <a:gd name="connsiteX101" fmla="*/ 1987790 w 2063611"/>
                <a:gd name="connsiteY101" fmla="*/ 2151697 h 4128833"/>
                <a:gd name="connsiteX102" fmla="*/ 2006840 w 2063611"/>
                <a:gd name="connsiteY102" fmla="*/ 2117407 h 4128833"/>
                <a:gd name="connsiteX103" fmla="*/ 1692515 w 2063611"/>
                <a:gd name="connsiteY103" fmla="*/ 2054542 h 4128833"/>
                <a:gd name="connsiteX104" fmla="*/ 1801100 w 2063611"/>
                <a:gd name="connsiteY104" fmla="*/ 2020252 h 4128833"/>
                <a:gd name="connsiteX105" fmla="*/ 1829675 w 2063611"/>
                <a:gd name="connsiteY105" fmla="*/ 1993582 h 4128833"/>
                <a:gd name="connsiteX106" fmla="*/ 1868727 w 2063611"/>
                <a:gd name="connsiteY106" fmla="*/ 1927860 h 4128833"/>
                <a:gd name="connsiteX107" fmla="*/ 1593455 w 2063611"/>
                <a:gd name="connsiteY107" fmla="*/ 1862137 h 4128833"/>
                <a:gd name="connsiteX108" fmla="*/ 1816340 w 2063611"/>
                <a:gd name="connsiteY108" fmla="*/ 1730692 h 4128833"/>
                <a:gd name="connsiteX109" fmla="*/ 1584882 w 2063611"/>
                <a:gd name="connsiteY109" fmla="*/ 1722120 h 4128833"/>
                <a:gd name="connsiteX110" fmla="*/ 1632507 w 2063611"/>
                <a:gd name="connsiteY110" fmla="*/ 1685925 h 4128833"/>
                <a:gd name="connsiteX111" fmla="*/ 1641080 w 2063611"/>
                <a:gd name="connsiteY111" fmla="*/ 1644967 h 4128833"/>
                <a:gd name="connsiteX112" fmla="*/ 1430577 w 2063611"/>
                <a:gd name="connsiteY112" fmla="*/ 1605915 h 4128833"/>
                <a:gd name="connsiteX113" fmla="*/ 1512492 w 2063611"/>
                <a:gd name="connsiteY113" fmla="*/ 1549717 h 4128833"/>
                <a:gd name="connsiteX114" fmla="*/ 1690610 w 2063611"/>
                <a:gd name="connsiteY114" fmla="*/ 1452562 h 4128833"/>
                <a:gd name="connsiteX115" fmla="*/ 1532495 w 2063611"/>
                <a:gd name="connsiteY115" fmla="*/ 1428750 h 4128833"/>
                <a:gd name="connsiteX116" fmla="*/ 1513445 w 2063611"/>
                <a:gd name="connsiteY116" fmla="*/ 1381125 h 4128833"/>
                <a:gd name="connsiteX117" fmla="*/ 1275320 w 2063611"/>
                <a:gd name="connsiteY117" fmla="*/ 1353502 h 4128833"/>
                <a:gd name="connsiteX118" fmla="*/ 1561070 w 2063611"/>
                <a:gd name="connsiteY118" fmla="*/ 1321117 h 4128833"/>
                <a:gd name="connsiteX119" fmla="*/ 1586787 w 2063611"/>
                <a:gd name="connsiteY119" fmla="*/ 1202055 h 4128833"/>
                <a:gd name="connsiteX120" fmla="*/ 1433435 w 2063611"/>
                <a:gd name="connsiteY120" fmla="*/ 1143952 h 4128833"/>
                <a:gd name="connsiteX121" fmla="*/ 1120062 w 2063611"/>
                <a:gd name="connsiteY121" fmla="*/ 1087755 h 4128833"/>
                <a:gd name="connsiteX122" fmla="*/ 1302942 w 2063611"/>
                <a:gd name="connsiteY122" fmla="*/ 1102042 h 4128833"/>
                <a:gd name="connsiteX123" fmla="*/ 1399145 w 2063611"/>
                <a:gd name="connsiteY123" fmla="*/ 1087755 h 4128833"/>
                <a:gd name="connsiteX124" fmla="*/ 1501062 w 2063611"/>
                <a:gd name="connsiteY124" fmla="*/ 1033462 h 4128833"/>
                <a:gd name="connsiteX125" fmla="*/ 1524875 w 2063611"/>
                <a:gd name="connsiteY125" fmla="*/ 962025 h 4128833"/>
                <a:gd name="connsiteX126" fmla="*/ 1414385 w 2063611"/>
                <a:gd name="connsiteY126" fmla="*/ 931545 h 4128833"/>
                <a:gd name="connsiteX127" fmla="*/ 1147685 w 2063611"/>
                <a:gd name="connsiteY127" fmla="*/ 896302 h 4128833"/>
                <a:gd name="connsiteX128" fmla="*/ 1297227 w 2063611"/>
                <a:gd name="connsiteY128" fmla="*/ 877252 h 4128833"/>
                <a:gd name="connsiteX129" fmla="*/ 1344852 w 2063611"/>
                <a:gd name="connsiteY129" fmla="*/ 861060 h 4128833"/>
                <a:gd name="connsiteX130" fmla="*/ 1473440 w 2063611"/>
                <a:gd name="connsiteY130" fmla="*/ 824865 h 4128833"/>
                <a:gd name="connsiteX131" fmla="*/ 1356282 w 2063611"/>
                <a:gd name="connsiteY131" fmla="*/ 791527 h 4128833"/>
                <a:gd name="connsiteX132" fmla="*/ 1123872 w 2063611"/>
                <a:gd name="connsiteY132" fmla="*/ 748665 h 4128833"/>
                <a:gd name="connsiteX133" fmla="*/ 1012430 w 2063611"/>
                <a:gd name="connsiteY133" fmla="*/ 648652 h 4128833"/>
                <a:gd name="connsiteX134" fmla="*/ 1081010 w 2063611"/>
                <a:gd name="connsiteY134" fmla="*/ 666750 h 4128833"/>
                <a:gd name="connsiteX135" fmla="*/ 1237220 w 2063611"/>
                <a:gd name="connsiteY135" fmla="*/ 720090 h 4128833"/>
                <a:gd name="connsiteX136" fmla="*/ 1382000 w 2063611"/>
                <a:gd name="connsiteY136" fmla="*/ 660082 h 4128833"/>
                <a:gd name="connsiteX137" fmla="*/ 1167687 w 2063611"/>
                <a:gd name="connsiteY137" fmla="*/ 582930 h 4128833"/>
                <a:gd name="connsiteX138" fmla="*/ 1173402 w 2063611"/>
                <a:gd name="connsiteY138" fmla="*/ 506730 h 4128833"/>
                <a:gd name="connsiteX139" fmla="*/ 1221027 w 2063611"/>
                <a:gd name="connsiteY139" fmla="*/ 408622 h 4128833"/>
                <a:gd name="connsiteX140" fmla="*/ 1244840 w 2063611"/>
                <a:gd name="connsiteY140" fmla="*/ 291465 h 4128833"/>
                <a:gd name="connsiteX141" fmla="*/ 1028622 w 2063611"/>
                <a:gd name="connsiteY141" fmla="*/ 443865 h 4128833"/>
                <a:gd name="connsiteX142" fmla="*/ 1051482 w 2063611"/>
                <a:gd name="connsiteY142" fmla="*/ 315277 h 4128833"/>
                <a:gd name="connsiteX143" fmla="*/ 1045767 w 2063611"/>
                <a:gd name="connsiteY143" fmla="*/ 244792 h 4128833"/>
                <a:gd name="connsiteX144" fmla="*/ 1105775 w 2063611"/>
                <a:gd name="connsiteY144" fmla="*/ 204787 h 4128833"/>
                <a:gd name="connsiteX145" fmla="*/ 1057197 w 2063611"/>
                <a:gd name="connsiteY145" fmla="*/ 178117 h 4128833"/>
                <a:gd name="connsiteX146" fmla="*/ 984807 w 2063611"/>
                <a:gd name="connsiteY146" fmla="*/ 184785 h 4128833"/>
                <a:gd name="connsiteX147" fmla="*/ 989570 w 2063611"/>
                <a:gd name="connsiteY147" fmla="*/ 104775 h 4128833"/>
                <a:gd name="connsiteX148" fmla="*/ 941945 w 2063611"/>
                <a:gd name="connsiteY148" fmla="*/ 0 h 4128833"/>
                <a:gd name="connsiteX149" fmla="*/ 941945 w 2063611"/>
                <a:gd name="connsiteY149" fmla="*/ 0 h 4128833"/>
                <a:gd name="connsiteX150" fmla="*/ 941945 w 2063611"/>
                <a:gd name="connsiteY150" fmla="*/ 0 h 4128833"/>
                <a:gd name="connsiteX151" fmla="*/ 879080 w 2063611"/>
                <a:gd name="connsiteY151" fmla="*/ 280035 h 4128833"/>
                <a:gd name="connsiteX152" fmla="*/ 900987 w 2063611"/>
                <a:gd name="connsiteY152" fmla="*/ 320040 h 4128833"/>
                <a:gd name="connsiteX153" fmla="*/ 879080 w 2063611"/>
                <a:gd name="connsiteY153" fmla="*/ 280035 h 4128833"/>
                <a:gd name="connsiteX154" fmla="*/ 856220 w 2063611"/>
                <a:gd name="connsiteY154" fmla="*/ 397192 h 4128833"/>
                <a:gd name="connsiteX155" fmla="*/ 869555 w 2063611"/>
                <a:gd name="connsiteY155" fmla="*/ 428625 h 4128833"/>
                <a:gd name="connsiteX156" fmla="*/ 856220 w 2063611"/>
                <a:gd name="connsiteY156" fmla="*/ 397192 h 4128833"/>
                <a:gd name="connsiteX157" fmla="*/ 1109585 w 2063611"/>
                <a:gd name="connsiteY157" fmla="*/ 462915 h 4128833"/>
                <a:gd name="connsiteX158" fmla="*/ 1059102 w 2063611"/>
                <a:gd name="connsiteY158" fmla="*/ 503872 h 4128833"/>
                <a:gd name="connsiteX159" fmla="*/ 1109585 w 2063611"/>
                <a:gd name="connsiteY159" fmla="*/ 462915 h 4128833"/>
                <a:gd name="connsiteX160" fmla="*/ 1001952 w 2063611"/>
                <a:gd name="connsiteY160" fmla="*/ 577215 h 4128833"/>
                <a:gd name="connsiteX161" fmla="*/ 1021955 w 2063611"/>
                <a:gd name="connsiteY161" fmla="*/ 592455 h 4128833"/>
                <a:gd name="connsiteX162" fmla="*/ 1001952 w 2063611"/>
                <a:gd name="connsiteY162" fmla="*/ 577215 h 4128833"/>
                <a:gd name="connsiteX163" fmla="*/ 1001952 w 2063611"/>
                <a:gd name="connsiteY163" fmla="*/ 577215 h 4128833"/>
                <a:gd name="connsiteX164" fmla="*/ 1103870 w 2063611"/>
                <a:gd name="connsiteY164" fmla="*/ 596265 h 4128833"/>
                <a:gd name="connsiteX165" fmla="*/ 1103870 w 2063611"/>
                <a:gd name="connsiteY165" fmla="*/ 596265 h 4128833"/>
                <a:gd name="connsiteX166" fmla="*/ 1243887 w 2063611"/>
                <a:gd name="connsiteY166" fmla="*/ 625792 h 4128833"/>
                <a:gd name="connsiteX167" fmla="*/ 1243887 w 2063611"/>
                <a:gd name="connsiteY167" fmla="*/ 625792 h 4128833"/>
                <a:gd name="connsiteX168" fmla="*/ 1025765 w 2063611"/>
                <a:gd name="connsiteY168" fmla="*/ 753427 h 4128833"/>
                <a:gd name="connsiteX169" fmla="*/ 1021002 w 2063611"/>
                <a:gd name="connsiteY169" fmla="*/ 773430 h 4128833"/>
                <a:gd name="connsiteX170" fmla="*/ 1025765 w 2063611"/>
                <a:gd name="connsiteY170" fmla="*/ 753427 h 4128833"/>
                <a:gd name="connsiteX171" fmla="*/ 1025765 w 2063611"/>
                <a:gd name="connsiteY171" fmla="*/ 753427 h 4128833"/>
                <a:gd name="connsiteX172" fmla="*/ 954327 w 2063611"/>
                <a:gd name="connsiteY172" fmla="*/ 860107 h 4128833"/>
                <a:gd name="connsiteX173" fmla="*/ 954327 w 2063611"/>
                <a:gd name="connsiteY173" fmla="*/ 860107 h 4128833"/>
                <a:gd name="connsiteX174" fmla="*/ 1029575 w 2063611"/>
                <a:gd name="connsiteY174" fmla="*/ 877252 h 4128833"/>
                <a:gd name="connsiteX175" fmla="*/ 1029575 w 2063611"/>
                <a:gd name="connsiteY175" fmla="*/ 877252 h 4128833"/>
                <a:gd name="connsiteX176" fmla="*/ 914322 w 2063611"/>
                <a:gd name="connsiteY176" fmla="*/ 881062 h 4128833"/>
                <a:gd name="connsiteX177" fmla="*/ 914322 w 2063611"/>
                <a:gd name="connsiteY177" fmla="*/ 881062 h 4128833"/>
                <a:gd name="connsiteX178" fmla="*/ 867650 w 2063611"/>
                <a:gd name="connsiteY178" fmla="*/ 897255 h 4128833"/>
                <a:gd name="connsiteX179" fmla="*/ 867650 w 2063611"/>
                <a:gd name="connsiteY179" fmla="*/ 897255 h 4128833"/>
                <a:gd name="connsiteX180" fmla="*/ 674292 w 2063611"/>
                <a:gd name="connsiteY180" fmla="*/ 897255 h 4128833"/>
                <a:gd name="connsiteX181" fmla="*/ 770495 w 2063611"/>
                <a:gd name="connsiteY181" fmla="*/ 939165 h 4128833"/>
                <a:gd name="connsiteX182" fmla="*/ 674292 w 2063611"/>
                <a:gd name="connsiteY182" fmla="*/ 897255 h 4128833"/>
                <a:gd name="connsiteX183" fmla="*/ 1525827 w 2063611"/>
                <a:gd name="connsiteY183" fmla="*/ 1320165 h 4128833"/>
                <a:gd name="connsiteX184" fmla="*/ 1525827 w 2063611"/>
                <a:gd name="connsiteY184" fmla="*/ 1320165 h 4128833"/>
                <a:gd name="connsiteX185" fmla="*/ 750492 w 2063611"/>
                <a:gd name="connsiteY185" fmla="*/ 1416367 h 4128833"/>
                <a:gd name="connsiteX186" fmla="*/ 750492 w 2063611"/>
                <a:gd name="connsiteY186" fmla="*/ 1416367 h 4128833"/>
                <a:gd name="connsiteX187" fmla="*/ 1551545 w 2063611"/>
                <a:gd name="connsiteY187" fmla="*/ 1757362 h 4128833"/>
                <a:gd name="connsiteX188" fmla="*/ 1551545 w 2063611"/>
                <a:gd name="connsiteY188" fmla="*/ 1757362 h 4128833"/>
                <a:gd name="connsiteX189" fmla="*/ 1759190 w 2063611"/>
                <a:gd name="connsiteY189" fmla="*/ 1800225 h 4128833"/>
                <a:gd name="connsiteX190" fmla="*/ 1759190 w 2063611"/>
                <a:gd name="connsiteY190" fmla="*/ 1800225 h 4128833"/>
                <a:gd name="connsiteX191" fmla="*/ 1762047 w 2063611"/>
                <a:gd name="connsiteY191" fmla="*/ 1999297 h 4128833"/>
                <a:gd name="connsiteX192" fmla="*/ 1762047 w 2063611"/>
                <a:gd name="connsiteY192" fmla="*/ 1999297 h 4128833"/>
                <a:gd name="connsiteX193" fmla="*/ 144702 w 2063611"/>
                <a:gd name="connsiteY193" fmla="*/ 2322195 h 4128833"/>
                <a:gd name="connsiteX194" fmla="*/ 144702 w 2063611"/>
                <a:gd name="connsiteY194" fmla="*/ 2322195 h 4128833"/>
                <a:gd name="connsiteX195" fmla="*/ 294245 w 2063611"/>
                <a:gd name="connsiteY195" fmla="*/ 2390775 h 4128833"/>
                <a:gd name="connsiteX196" fmla="*/ 461885 w 2063611"/>
                <a:gd name="connsiteY196" fmla="*/ 2419350 h 4128833"/>
                <a:gd name="connsiteX197" fmla="*/ 294245 w 2063611"/>
                <a:gd name="connsiteY197" fmla="*/ 2390775 h 4128833"/>
                <a:gd name="connsiteX198" fmla="*/ 510462 w 2063611"/>
                <a:gd name="connsiteY198" fmla="*/ 2399347 h 4128833"/>
                <a:gd name="connsiteX199" fmla="*/ 510462 w 2063611"/>
                <a:gd name="connsiteY199" fmla="*/ 2399347 h 4128833"/>
                <a:gd name="connsiteX200" fmla="*/ 416165 w 2063611"/>
                <a:gd name="connsiteY200" fmla="*/ 2728912 h 4128833"/>
                <a:gd name="connsiteX201" fmla="*/ 416165 w 2063611"/>
                <a:gd name="connsiteY201" fmla="*/ 2728912 h 4128833"/>
                <a:gd name="connsiteX0" fmla="*/ 941945 w 2063611"/>
                <a:gd name="connsiteY0" fmla="*/ 0 h 4121273"/>
                <a:gd name="connsiteX1" fmla="*/ 876222 w 2063611"/>
                <a:gd name="connsiteY1" fmla="*/ 98107 h 4121273"/>
                <a:gd name="connsiteX2" fmla="*/ 901940 w 2063611"/>
                <a:gd name="connsiteY2" fmla="*/ 231457 h 4121273"/>
                <a:gd name="connsiteX3" fmla="*/ 826692 w 2063611"/>
                <a:gd name="connsiteY3" fmla="*/ 186690 h 4121273"/>
                <a:gd name="connsiteX4" fmla="*/ 810500 w 2063611"/>
                <a:gd name="connsiteY4" fmla="*/ 294322 h 4121273"/>
                <a:gd name="connsiteX5" fmla="*/ 802880 w 2063611"/>
                <a:gd name="connsiteY5" fmla="*/ 320992 h 4121273"/>
                <a:gd name="connsiteX6" fmla="*/ 677150 w 2063611"/>
                <a:gd name="connsiteY6" fmla="*/ 374332 h 4121273"/>
                <a:gd name="connsiteX7" fmla="*/ 696200 w 2063611"/>
                <a:gd name="connsiteY7" fmla="*/ 443865 h 4121273"/>
                <a:gd name="connsiteX8" fmla="*/ 707630 w 2063611"/>
                <a:gd name="connsiteY8" fmla="*/ 532447 h 4121273"/>
                <a:gd name="connsiteX9" fmla="*/ 820977 w 2063611"/>
                <a:gd name="connsiteY9" fmla="*/ 566737 h 4121273"/>
                <a:gd name="connsiteX10" fmla="*/ 940040 w 2063611"/>
                <a:gd name="connsiteY10" fmla="*/ 570547 h 4121273"/>
                <a:gd name="connsiteX11" fmla="*/ 724775 w 2063611"/>
                <a:gd name="connsiteY11" fmla="*/ 611505 h 4121273"/>
                <a:gd name="connsiteX12" fmla="*/ 523797 w 2063611"/>
                <a:gd name="connsiteY12" fmla="*/ 594360 h 4121273"/>
                <a:gd name="connsiteX13" fmla="*/ 590472 w 2063611"/>
                <a:gd name="connsiteY13" fmla="*/ 641985 h 4121273"/>
                <a:gd name="connsiteX14" fmla="*/ 621905 w 2063611"/>
                <a:gd name="connsiteY14" fmla="*/ 681037 h 4121273"/>
                <a:gd name="connsiteX15" fmla="*/ 707630 w 2063611"/>
                <a:gd name="connsiteY15" fmla="*/ 721042 h 4121273"/>
                <a:gd name="connsiteX16" fmla="*/ 940040 w 2063611"/>
                <a:gd name="connsiteY16" fmla="*/ 681990 h 4121273"/>
                <a:gd name="connsiteX17" fmla="*/ 667625 w 2063611"/>
                <a:gd name="connsiteY17" fmla="*/ 751522 h 4121273"/>
                <a:gd name="connsiteX18" fmla="*/ 520940 w 2063611"/>
                <a:gd name="connsiteY18" fmla="*/ 781050 h 4121273"/>
                <a:gd name="connsiteX19" fmla="*/ 523797 w 2063611"/>
                <a:gd name="connsiteY19" fmla="*/ 839152 h 4121273"/>
                <a:gd name="connsiteX20" fmla="*/ 561897 w 2063611"/>
                <a:gd name="connsiteY20" fmla="*/ 905827 h 4121273"/>
                <a:gd name="connsiteX21" fmla="*/ 495222 w 2063611"/>
                <a:gd name="connsiteY21" fmla="*/ 951547 h 4121273"/>
                <a:gd name="connsiteX22" fmla="*/ 402830 w 2063611"/>
                <a:gd name="connsiteY22" fmla="*/ 965835 h 4121273"/>
                <a:gd name="connsiteX23" fmla="*/ 539990 w 2063611"/>
                <a:gd name="connsiteY23" fmla="*/ 1060132 h 4121273"/>
                <a:gd name="connsiteX24" fmla="*/ 722870 w 2063611"/>
                <a:gd name="connsiteY24" fmla="*/ 1148715 h 4121273"/>
                <a:gd name="connsiteX25" fmla="*/ 401877 w 2063611"/>
                <a:gd name="connsiteY25" fmla="*/ 1197292 h 4121273"/>
                <a:gd name="connsiteX26" fmla="*/ 523797 w 2063611"/>
                <a:gd name="connsiteY26" fmla="*/ 1303020 h 4121273"/>
                <a:gd name="connsiteX27" fmla="*/ 359015 w 2063611"/>
                <a:gd name="connsiteY27" fmla="*/ 1358265 h 4121273"/>
                <a:gd name="connsiteX28" fmla="*/ 630477 w 2063611"/>
                <a:gd name="connsiteY28" fmla="*/ 1405890 h 4121273"/>
                <a:gd name="connsiteX29" fmla="*/ 610475 w 2063611"/>
                <a:gd name="connsiteY29" fmla="*/ 1480185 h 4121273"/>
                <a:gd name="connsiteX30" fmla="*/ 279005 w 2063611"/>
                <a:gd name="connsiteY30" fmla="*/ 1581150 h 4121273"/>
                <a:gd name="connsiteX31" fmla="*/ 543800 w 2063611"/>
                <a:gd name="connsiteY31" fmla="*/ 1681162 h 4121273"/>
                <a:gd name="connsiteX32" fmla="*/ 620000 w 2063611"/>
                <a:gd name="connsiteY32" fmla="*/ 1659255 h 4121273"/>
                <a:gd name="connsiteX33" fmla="*/ 727632 w 2063611"/>
                <a:gd name="connsiteY33" fmla="*/ 1655445 h 4121273"/>
                <a:gd name="connsiteX34" fmla="*/ 597140 w 2063611"/>
                <a:gd name="connsiteY34" fmla="*/ 1752600 h 4121273"/>
                <a:gd name="connsiteX35" fmla="*/ 210425 w 2063611"/>
                <a:gd name="connsiteY35" fmla="*/ 1787842 h 4121273"/>
                <a:gd name="connsiteX36" fmla="*/ 207567 w 2063611"/>
                <a:gd name="connsiteY36" fmla="*/ 1855470 h 4121273"/>
                <a:gd name="connsiteX37" fmla="*/ 328535 w 2063611"/>
                <a:gd name="connsiteY37" fmla="*/ 1906905 h 4121273"/>
                <a:gd name="connsiteX38" fmla="*/ 465695 w 2063611"/>
                <a:gd name="connsiteY38" fmla="*/ 1909762 h 4121273"/>
                <a:gd name="connsiteX39" fmla="*/ 546657 w 2063611"/>
                <a:gd name="connsiteY39" fmla="*/ 1945957 h 4121273"/>
                <a:gd name="connsiteX40" fmla="*/ 595235 w 2063611"/>
                <a:gd name="connsiteY40" fmla="*/ 1997392 h 4121273"/>
                <a:gd name="connsiteX41" fmla="*/ 268527 w 2063611"/>
                <a:gd name="connsiteY41" fmla="*/ 2017395 h 4121273"/>
                <a:gd name="connsiteX42" fmla="*/ 229475 w 2063611"/>
                <a:gd name="connsiteY42" fmla="*/ 2042160 h 4121273"/>
                <a:gd name="connsiteX43" fmla="*/ 255192 w 2063611"/>
                <a:gd name="connsiteY43" fmla="*/ 2085022 h 4121273"/>
                <a:gd name="connsiteX44" fmla="*/ 413307 w 2063611"/>
                <a:gd name="connsiteY44" fmla="*/ 2144077 h 4121273"/>
                <a:gd name="connsiteX45" fmla="*/ 473315 w 2063611"/>
                <a:gd name="connsiteY45" fmla="*/ 2166937 h 4121273"/>
                <a:gd name="connsiteX46" fmla="*/ 262812 w 2063611"/>
                <a:gd name="connsiteY46" fmla="*/ 2221230 h 4121273"/>
                <a:gd name="connsiteX47" fmla="*/ 98982 w 2063611"/>
                <a:gd name="connsiteY47" fmla="*/ 2243137 h 4121273"/>
                <a:gd name="connsiteX48" fmla="*/ 38022 w 2063611"/>
                <a:gd name="connsiteY48" fmla="*/ 2283142 h 4121273"/>
                <a:gd name="connsiteX49" fmla="*/ 77075 w 2063611"/>
                <a:gd name="connsiteY49" fmla="*/ 2346007 h 4121273"/>
                <a:gd name="connsiteX50" fmla="*/ 196137 w 2063611"/>
                <a:gd name="connsiteY50" fmla="*/ 2437447 h 4121273"/>
                <a:gd name="connsiteX51" fmla="*/ 165657 w 2063611"/>
                <a:gd name="connsiteY51" fmla="*/ 2471737 h 4121273"/>
                <a:gd name="connsiteX52" fmla="*/ 194232 w 2063611"/>
                <a:gd name="connsiteY52" fmla="*/ 2512695 h 4121273"/>
                <a:gd name="connsiteX53" fmla="*/ 294245 w 2063611"/>
                <a:gd name="connsiteY53" fmla="*/ 2551747 h 4121273"/>
                <a:gd name="connsiteX54" fmla="*/ 69455 w 2063611"/>
                <a:gd name="connsiteY54" fmla="*/ 2582227 h 4121273"/>
                <a:gd name="connsiteX55" fmla="*/ 51357 w 2063611"/>
                <a:gd name="connsiteY55" fmla="*/ 2652712 h 4121273"/>
                <a:gd name="connsiteX56" fmla="*/ 103745 w 2063611"/>
                <a:gd name="connsiteY56" fmla="*/ 2686050 h 4121273"/>
                <a:gd name="connsiteX57" fmla="*/ 207567 w 2063611"/>
                <a:gd name="connsiteY57" fmla="*/ 2720340 h 4121273"/>
                <a:gd name="connsiteX58" fmla="*/ 255192 w 2063611"/>
                <a:gd name="connsiteY58" fmla="*/ 2748915 h 4121273"/>
                <a:gd name="connsiteX59" fmla="*/ 351395 w 2063611"/>
                <a:gd name="connsiteY59" fmla="*/ 2726055 h 4121273"/>
                <a:gd name="connsiteX60" fmla="*/ 247572 w 2063611"/>
                <a:gd name="connsiteY60" fmla="*/ 2751772 h 4121273"/>
                <a:gd name="connsiteX61" fmla="*/ 38022 w 2063611"/>
                <a:gd name="connsiteY61" fmla="*/ 2799397 h 4121273"/>
                <a:gd name="connsiteX62" fmla="*/ 38975 w 2063611"/>
                <a:gd name="connsiteY62" fmla="*/ 2858452 h 4121273"/>
                <a:gd name="connsiteX63" fmla="*/ 81837 w 2063611"/>
                <a:gd name="connsiteY63" fmla="*/ 2887980 h 4121273"/>
                <a:gd name="connsiteX64" fmla="*/ 148512 w 2063611"/>
                <a:gd name="connsiteY64" fmla="*/ 2895600 h 4121273"/>
                <a:gd name="connsiteX65" fmla="*/ 336155 w 2063611"/>
                <a:gd name="connsiteY65" fmla="*/ 2907030 h 4121273"/>
                <a:gd name="connsiteX66" fmla="*/ 294245 w 2063611"/>
                <a:gd name="connsiteY66" fmla="*/ 2948940 h 4121273"/>
                <a:gd name="connsiteX67" fmla="*/ 354252 w 2063611"/>
                <a:gd name="connsiteY67" fmla="*/ 2973705 h 4121273"/>
                <a:gd name="connsiteX68" fmla="*/ 504747 w 2063611"/>
                <a:gd name="connsiteY68" fmla="*/ 3022282 h 4121273"/>
                <a:gd name="connsiteX69" fmla="*/ 596187 w 2063611"/>
                <a:gd name="connsiteY69" fmla="*/ 3050857 h 4121273"/>
                <a:gd name="connsiteX70" fmla="*/ 818120 w 2063611"/>
                <a:gd name="connsiteY70" fmla="*/ 2947035 h 4121273"/>
                <a:gd name="connsiteX71" fmla="*/ 950517 w 2063611"/>
                <a:gd name="connsiteY71" fmla="*/ 2920365 h 4121273"/>
                <a:gd name="connsiteX72" fmla="*/ 923491 w 2063611"/>
                <a:gd name="connsiteY72" fmla="*/ 4112808 h 4121273"/>
                <a:gd name="connsiteX73" fmla="*/ 1150635 w 2063611"/>
                <a:gd name="connsiteY73" fmla="*/ 4116844 h 4121273"/>
                <a:gd name="connsiteX74" fmla="*/ 1112442 w 2063611"/>
                <a:gd name="connsiteY74" fmla="*/ 3013710 h 4121273"/>
                <a:gd name="connsiteX75" fmla="*/ 1184832 w 2063611"/>
                <a:gd name="connsiteY75" fmla="*/ 2989897 h 4121273"/>
                <a:gd name="connsiteX76" fmla="*/ 1461057 w 2063611"/>
                <a:gd name="connsiteY76" fmla="*/ 3019425 h 4121273"/>
                <a:gd name="connsiteX77" fmla="*/ 1554402 w 2063611"/>
                <a:gd name="connsiteY77" fmla="*/ 2995612 h 4121273"/>
                <a:gd name="connsiteX78" fmla="*/ 1672512 w 2063611"/>
                <a:gd name="connsiteY78" fmla="*/ 3023235 h 4121273"/>
                <a:gd name="connsiteX79" fmla="*/ 1741092 w 2063611"/>
                <a:gd name="connsiteY79" fmla="*/ 2988945 h 4121273"/>
                <a:gd name="connsiteX80" fmla="*/ 1886825 w 2063611"/>
                <a:gd name="connsiteY80" fmla="*/ 3002280 h 4121273"/>
                <a:gd name="connsiteX81" fmla="*/ 1881110 w 2063611"/>
                <a:gd name="connsiteY81" fmla="*/ 2937510 h 4121273"/>
                <a:gd name="connsiteX82" fmla="*/ 1957310 w 2063611"/>
                <a:gd name="connsiteY82" fmla="*/ 2940367 h 4121273"/>
                <a:gd name="connsiteX83" fmla="*/ 1941117 w 2063611"/>
                <a:gd name="connsiteY83" fmla="*/ 2906077 h 4121273"/>
                <a:gd name="connsiteX84" fmla="*/ 1836342 w 2063611"/>
                <a:gd name="connsiteY84" fmla="*/ 2846070 h 4121273"/>
                <a:gd name="connsiteX85" fmla="*/ 1876347 w 2063611"/>
                <a:gd name="connsiteY85" fmla="*/ 2811780 h 4121273"/>
                <a:gd name="connsiteX86" fmla="*/ 1902065 w 2063611"/>
                <a:gd name="connsiteY86" fmla="*/ 2783205 h 4121273"/>
                <a:gd name="connsiteX87" fmla="*/ 2024937 w 2063611"/>
                <a:gd name="connsiteY87" fmla="*/ 2750820 h 4121273"/>
                <a:gd name="connsiteX88" fmla="*/ 2029700 w 2063611"/>
                <a:gd name="connsiteY88" fmla="*/ 2704147 h 4121273"/>
                <a:gd name="connsiteX89" fmla="*/ 2001125 w 2063611"/>
                <a:gd name="connsiteY89" fmla="*/ 2663190 h 4121273"/>
                <a:gd name="connsiteX90" fmla="*/ 1936355 w 2063611"/>
                <a:gd name="connsiteY90" fmla="*/ 2638425 h 4121273"/>
                <a:gd name="connsiteX91" fmla="*/ 1785860 w 2063611"/>
                <a:gd name="connsiteY91" fmla="*/ 2644140 h 4121273"/>
                <a:gd name="connsiteX92" fmla="*/ 1490585 w 2063611"/>
                <a:gd name="connsiteY92" fmla="*/ 2531745 h 4121273"/>
                <a:gd name="connsiteX93" fmla="*/ 1584882 w 2063611"/>
                <a:gd name="connsiteY93" fmla="*/ 2527935 h 4121273"/>
                <a:gd name="connsiteX94" fmla="*/ 1817292 w 2063611"/>
                <a:gd name="connsiteY94" fmla="*/ 2559367 h 4121273"/>
                <a:gd name="connsiteX95" fmla="*/ 1931592 w 2063611"/>
                <a:gd name="connsiteY95" fmla="*/ 2442210 h 4121273"/>
                <a:gd name="connsiteX96" fmla="*/ 1993505 w 2063611"/>
                <a:gd name="connsiteY96" fmla="*/ 2409825 h 4121273"/>
                <a:gd name="connsiteX97" fmla="*/ 1985885 w 2063611"/>
                <a:gd name="connsiteY97" fmla="*/ 2380297 h 4121273"/>
                <a:gd name="connsiteX98" fmla="*/ 1542020 w 2063611"/>
                <a:gd name="connsiteY98" fmla="*/ 2321242 h 4121273"/>
                <a:gd name="connsiteX99" fmla="*/ 1547735 w 2063611"/>
                <a:gd name="connsiteY99" fmla="*/ 2275522 h 4121273"/>
                <a:gd name="connsiteX100" fmla="*/ 1816340 w 2063611"/>
                <a:gd name="connsiteY100" fmla="*/ 2284095 h 4121273"/>
                <a:gd name="connsiteX101" fmla="*/ 1987790 w 2063611"/>
                <a:gd name="connsiteY101" fmla="*/ 2151697 h 4121273"/>
                <a:gd name="connsiteX102" fmla="*/ 2006840 w 2063611"/>
                <a:gd name="connsiteY102" fmla="*/ 2117407 h 4121273"/>
                <a:gd name="connsiteX103" fmla="*/ 1692515 w 2063611"/>
                <a:gd name="connsiteY103" fmla="*/ 2054542 h 4121273"/>
                <a:gd name="connsiteX104" fmla="*/ 1801100 w 2063611"/>
                <a:gd name="connsiteY104" fmla="*/ 2020252 h 4121273"/>
                <a:gd name="connsiteX105" fmla="*/ 1829675 w 2063611"/>
                <a:gd name="connsiteY105" fmla="*/ 1993582 h 4121273"/>
                <a:gd name="connsiteX106" fmla="*/ 1868727 w 2063611"/>
                <a:gd name="connsiteY106" fmla="*/ 1927860 h 4121273"/>
                <a:gd name="connsiteX107" fmla="*/ 1593455 w 2063611"/>
                <a:gd name="connsiteY107" fmla="*/ 1862137 h 4121273"/>
                <a:gd name="connsiteX108" fmla="*/ 1816340 w 2063611"/>
                <a:gd name="connsiteY108" fmla="*/ 1730692 h 4121273"/>
                <a:gd name="connsiteX109" fmla="*/ 1584882 w 2063611"/>
                <a:gd name="connsiteY109" fmla="*/ 1722120 h 4121273"/>
                <a:gd name="connsiteX110" fmla="*/ 1632507 w 2063611"/>
                <a:gd name="connsiteY110" fmla="*/ 1685925 h 4121273"/>
                <a:gd name="connsiteX111" fmla="*/ 1641080 w 2063611"/>
                <a:gd name="connsiteY111" fmla="*/ 1644967 h 4121273"/>
                <a:gd name="connsiteX112" fmla="*/ 1430577 w 2063611"/>
                <a:gd name="connsiteY112" fmla="*/ 1605915 h 4121273"/>
                <a:gd name="connsiteX113" fmla="*/ 1512492 w 2063611"/>
                <a:gd name="connsiteY113" fmla="*/ 1549717 h 4121273"/>
                <a:gd name="connsiteX114" fmla="*/ 1690610 w 2063611"/>
                <a:gd name="connsiteY114" fmla="*/ 1452562 h 4121273"/>
                <a:gd name="connsiteX115" fmla="*/ 1532495 w 2063611"/>
                <a:gd name="connsiteY115" fmla="*/ 1428750 h 4121273"/>
                <a:gd name="connsiteX116" fmla="*/ 1513445 w 2063611"/>
                <a:gd name="connsiteY116" fmla="*/ 1381125 h 4121273"/>
                <a:gd name="connsiteX117" fmla="*/ 1275320 w 2063611"/>
                <a:gd name="connsiteY117" fmla="*/ 1353502 h 4121273"/>
                <a:gd name="connsiteX118" fmla="*/ 1561070 w 2063611"/>
                <a:gd name="connsiteY118" fmla="*/ 1321117 h 4121273"/>
                <a:gd name="connsiteX119" fmla="*/ 1586787 w 2063611"/>
                <a:gd name="connsiteY119" fmla="*/ 1202055 h 4121273"/>
                <a:gd name="connsiteX120" fmla="*/ 1433435 w 2063611"/>
                <a:gd name="connsiteY120" fmla="*/ 1143952 h 4121273"/>
                <a:gd name="connsiteX121" fmla="*/ 1120062 w 2063611"/>
                <a:gd name="connsiteY121" fmla="*/ 1087755 h 4121273"/>
                <a:gd name="connsiteX122" fmla="*/ 1302942 w 2063611"/>
                <a:gd name="connsiteY122" fmla="*/ 1102042 h 4121273"/>
                <a:gd name="connsiteX123" fmla="*/ 1399145 w 2063611"/>
                <a:gd name="connsiteY123" fmla="*/ 1087755 h 4121273"/>
                <a:gd name="connsiteX124" fmla="*/ 1501062 w 2063611"/>
                <a:gd name="connsiteY124" fmla="*/ 1033462 h 4121273"/>
                <a:gd name="connsiteX125" fmla="*/ 1524875 w 2063611"/>
                <a:gd name="connsiteY125" fmla="*/ 962025 h 4121273"/>
                <a:gd name="connsiteX126" fmla="*/ 1414385 w 2063611"/>
                <a:gd name="connsiteY126" fmla="*/ 931545 h 4121273"/>
                <a:gd name="connsiteX127" fmla="*/ 1147685 w 2063611"/>
                <a:gd name="connsiteY127" fmla="*/ 896302 h 4121273"/>
                <a:gd name="connsiteX128" fmla="*/ 1297227 w 2063611"/>
                <a:gd name="connsiteY128" fmla="*/ 877252 h 4121273"/>
                <a:gd name="connsiteX129" fmla="*/ 1344852 w 2063611"/>
                <a:gd name="connsiteY129" fmla="*/ 861060 h 4121273"/>
                <a:gd name="connsiteX130" fmla="*/ 1473440 w 2063611"/>
                <a:gd name="connsiteY130" fmla="*/ 824865 h 4121273"/>
                <a:gd name="connsiteX131" fmla="*/ 1356282 w 2063611"/>
                <a:gd name="connsiteY131" fmla="*/ 791527 h 4121273"/>
                <a:gd name="connsiteX132" fmla="*/ 1123872 w 2063611"/>
                <a:gd name="connsiteY132" fmla="*/ 748665 h 4121273"/>
                <a:gd name="connsiteX133" fmla="*/ 1012430 w 2063611"/>
                <a:gd name="connsiteY133" fmla="*/ 648652 h 4121273"/>
                <a:gd name="connsiteX134" fmla="*/ 1081010 w 2063611"/>
                <a:gd name="connsiteY134" fmla="*/ 666750 h 4121273"/>
                <a:gd name="connsiteX135" fmla="*/ 1237220 w 2063611"/>
                <a:gd name="connsiteY135" fmla="*/ 720090 h 4121273"/>
                <a:gd name="connsiteX136" fmla="*/ 1382000 w 2063611"/>
                <a:gd name="connsiteY136" fmla="*/ 660082 h 4121273"/>
                <a:gd name="connsiteX137" fmla="*/ 1167687 w 2063611"/>
                <a:gd name="connsiteY137" fmla="*/ 582930 h 4121273"/>
                <a:gd name="connsiteX138" fmla="*/ 1173402 w 2063611"/>
                <a:gd name="connsiteY138" fmla="*/ 506730 h 4121273"/>
                <a:gd name="connsiteX139" fmla="*/ 1221027 w 2063611"/>
                <a:gd name="connsiteY139" fmla="*/ 408622 h 4121273"/>
                <a:gd name="connsiteX140" fmla="*/ 1244840 w 2063611"/>
                <a:gd name="connsiteY140" fmla="*/ 291465 h 4121273"/>
                <a:gd name="connsiteX141" fmla="*/ 1028622 w 2063611"/>
                <a:gd name="connsiteY141" fmla="*/ 443865 h 4121273"/>
                <a:gd name="connsiteX142" fmla="*/ 1051482 w 2063611"/>
                <a:gd name="connsiteY142" fmla="*/ 315277 h 4121273"/>
                <a:gd name="connsiteX143" fmla="*/ 1045767 w 2063611"/>
                <a:gd name="connsiteY143" fmla="*/ 244792 h 4121273"/>
                <a:gd name="connsiteX144" fmla="*/ 1105775 w 2063611"/>
                <a:gd name="connsiteY144" fmla="*/ 204787 h 4121273"/>
                <a:gd name="connsiteX145" fmla="*/ 1057197 w 2063611"/>
                <a:gd name="connsiteY145" fmla="*/ 178117 h 4121273"/>
                <a:gd name="connsiteX146" fmla="*/ 984807 w 2063611"/>
                <a:gd name="connsiteY146" fmla="*/ 184785 h 4121273"/>
                <a:gd name="connsiteX147" fmla="*/ 989570 w 2063611"/>
                <a:gd name="connsiteY147" fmla="*/ 104775 h 4121273"/>
                <a:gd name="connsiteX148" fmla="*/ 941945 w 2063611"/>
                <a:gd name="connsiteY148" fmla="*/ 0 h 4121273"/>
                <a:gd name="connsiteX149" fmla="*/ 941945 w 2063611"/>
                <a:gd name="connsiteY149" fmla="*/ 0 h 4121273"/>
                <a:gd name="connsiteX150" fmla="*/ 941945 w 2063611"/>
                <a:gd name="connsiteY150" fmla="*/ 0 h 4121273"/>
                <a:gd name="connsiteX151" fmla="*/ 879080 w 2063611"/>
                <a:gd name="connsiteY151" fmla="*/ 280035 h 4121273"/>
                <a:gd name="connsiteX152" fmla="*/ 900987 w 2063611"/>
                <a:gd name="connsiteY152" fmla="*/ 320040 h 4121273"/>
                <a:gd name="connsiteX153" fmla="*/ 879080 w 2063611"/>
                <a:gd name="connsiteY153" fmla="*/ 280035 h 4121273"/>
                <a:gd name="connsiteX154" fmla="*/ 856220 w 2063611"/>
                <a:gd name="connsiteY154" fmla="*/ 397192 h 4121273"/>
                <a:gd name="connsiteX155" fmla="*/ 869555 w 2063611"/>
                <a:gd name="connsiteY155" fmla="*/ 428625 h 4121273"/>
                <a:gd name="connsiteX156" fmla="*/ 856220 w 2063611"/>
                <a:gd name="connsiteY156" fmla="*/ 397192 h 4121273"/>
                <a:gd name="connsiteX157" fmla="*/ 1109585 w 2063611"/>
                <a:gd name="connsiteY157" fmla="*/ 462915 h 4121273"/>
                <a:gd name="connsiteX158" fmla="*/ 1059102 w 2063611"/>
                <a:gd name="connsiteY158" fmla="*/ 503872 h 4121273"/>
                <a:gd name="connsiteX159" fmla="*/ 1109585 w 2063611"/>
                <a:gd name="connsiteY159" fmla="*/ 462915 h 4121273"/>
                <a:gd name="connsiteX160" fmla="*/ 1001952 w 2063611"/>
                <a:gd name="connsiteY160" fmla="*/ 577215 h 4121273"/>
                <a:gd name="connsiteX161" fmla="*/ 1021955 w 2063611"/>
                <a:gd name="connsiteY161" fmla="*/ 592455 h 4121273"/>
                <a:gd name="connsiteX162" fmla="*/ 1001952 w 2063611"/>
                <a:gd name="connsiteY162" fmla="*/ 577215 h 4121273"/>
                <a:gd name="connsiteX163" fmla="*/ 1001952 w 2063611"/>
                <a:gd name="connsiteY163" fmla="*/ 577215 h 4121273"/>
                <a:gd name="connsiteX164" fmla="*/ 1103870 w 2063611"/>
                <a:gd name="connsiteY164" fmla="*/ 596265 h 4121273"/>
                <a:gd name="connsiteX165" fmla="*/ 1103870 w 2063611"/>
                <a:gd name="connsiteY165" fmla="*/ 596265 h 4121273"/>
                <a:gd name="connsiteX166" fmla="*/ 1243887 w 2063611"/>
                <a:gd name="connsiteY166" fmla="*/ 625792 h 4121273"/>
                <a:gd name="connsiteX167" fmla="*/ 1243887 w 2063611"/>
                <a:gd name="connsiteY167" fmla="*/ 625792 h 4121273"/>
                <a:gd name="connsiteX168" fmla="*/ 1025765 w 2063611"/>
                <a:gd name="connsiteY168" fmla="*/ 753427 h 4121273"/>
                <a:gd name="connsiteX169" fmla="*/ 1021002 w 2063611"/>
                <a:gd name="connsiteY169" fmla="*/ 773430 h 4121273"/>
                <a:gd name="connsiteX170" fmla="*/ 1025765 w 2063611"/>
                <a:gd name="connsiteY170" fmla="*/ 753427 h 4121273"/>
                <a:gd name="connsiteX171" fmla="*/ 1025765 w 2063611"/>
                <a:gd name="connsiteY171" fmla="*/ 753427 h 4121273"/>
                <a:gd name="connsiteX172" fmla="*/ 954327 w 2063611"/>
                <a:gd name="connsiteY172" fmla="*/ 860107 h 4121273"/>
                <a:gd name="connsiteX173" fmla="*/ 954327 w 2063611"/>
                <a:gd name="connsiteY173" fmla="*/ 860107 h 4121273"/>
                <a:gd name="connsiteX174" fmla="*/ 1029575 w 2063611"/>
                <a:gd name="connsiteY174" fmla="*/ 877252 h 4121273"/>
                <a:gd name="connsiteX175" fmla="*/ 1029575 w 2063611"/>
                <a:gd name="connsiteY175" fmla="*/ 877252 h 4121273"/>
                <a:gd name="connsiteX176" fmla="*/ 914322 w 2063611"/>
                <a:gd name="connsiteY176" fmla="*/ 881062 h 4121273"/>
                <a:gd name="connsiteX177" fmla="*/ 914322 w 2063611"/>
                <a:gd name="connsiteY177" fmla="*/ 881062 h 4121273"/>
                <a:gd name="connsiteX178" fmla="*/ 867650 w 2063611"/>
                <a:gd name="connsiteY178" fmla="*/ 897255 h 4121273"/>
                <a:gd name="connsiteX179" fmla="*/ 867650 w 2063611"/>
                <a:gd name="connsiteY179" fmla="*/ 897255 h 4121273"/>
                <a:gd name="connsiteX180" fmla="*/ 674292 w 2063611"/>
                <a:gd name="connsiteY180" fmla="*/ 897255 h 4121273"/>
                <a:gd name="connsiteX181" fmla="*/ 770495 w 2063611"/>
                <a:gd name="connsiteY181" fmla="*/ 939165 h 4121273"/>
                <a:gd name="connsiteX182" fmla="*/ 674292 w 2063611"/>
                <a:gd name="connsiteY182" fmla="*/ 897255 h 4121273"/>
                <a:gd name="connsiteX183" fmla="*/ 1525827 w 2063611"/>
                <a:gd name="connsiteY183" fmla="*/ 1320165 h 4121273"/>
                <a:gd name="connsiteX184" fmla="*/ 1525827 w 2063611"/>
                <a:gd name="connsiteY184" fmla="*/ 1320165 h 4121273"/>
                <a:gd name="connsiteX185" fmla="*/ 750492 w 2063611"/>
                <a:gd name="connsiteY185" fmla="*/ 1416367 h 4121273"/>
                <a:gd name="connsiteX186" fmla="*/ 750492 w 2063611"/>
                <a:gd name="connsiteY186" fmla="*/ 1416367 h 4121273"/>
                <a:gd name="connsiteX187" fmla="*/ 1551545 w 2063611"/>
                <a:gd name="connsiteY187" fmla="*/ 1757362 h 4121273"/>
                <a:gd name="connsiteX188" fmla="*/ 1551545 w 2063611"/>
                <a:gd name="connsiteY188" fmla="*/ 1757362 h 4121273"/>
                <a:gd name="connsiteX189" fmla="*/ 1759190 w 2063611"/>
                <a:gd name="connsiteY189" fmla="*/ 1800225 h 4121273"/>
                <a:gd name="connsiteX190" fmla="*/ 1759190 w 2063611"/>
                <a:gd name="connsiteY190" fmla="*/ 1800225 h 4121273"/>
                <a:gd name="connsiteX191" fmla="*/ 1762047 w 2063611"/>
                <a:gd name="connsiteY191" fmla="*/ 1999297 h 4121273"/>
                <a:gd name="connsiteX192" fmla="*/ 1762047 w 2063611"/>
                <a:gd name="connsiteY192" fmla="*/ 1999297 h 4121273"/>
                <a:gd name="connsiteX193" fmla="*/ 144702 w 2063611"/>
                <a:gd name="connsiteY193" fmla="*/ 2322195 h 4121273"/>
                <a:gd name="connsiteX194" fmla="*/ 144702 w 2063611"/>
                <a:gd name="connsiteY194" fmla="*/ 2322195 h 4121273"/>
                <a:gd name="connsiteX195" fmla="*/ 294245 w 2063611"/>
                <a:gd name="connsiteY195" fmla="*/ 2390775 h 4121273"/>
                <a:gd name="connsiteX196" fmla="*/ 461885 w 2063611"/>
                <a:gd name="connsiteY196" fmla="*/ 2419350 h 4121273"/>
                <a:gd name="connsiteX197" fmla="*/ 294245 w 2063611"/>
                <a:gd name="connsiteY197" fmla="*/ 2390775 h 4121273"/>
                <a:gd name="connsiteX198" fmla="*/ 510462 w 2063611"/>
                <a:gd name="connsiteY198" fmla="*/ 2399347 h 4121273"/>
                <a:gd name="connsiteX199" fmla="*/ 510462 w 2063611"/>
                <a:gd name="connsiteY199" fmla="*/ 2399347 h 4121273"/>
                <a:gd name="connsiteX200" fmla="*/ 416165 w 2063611"/>
                <a:gd name="connsiteY200" fmla="*/ 2728912 h 4121273"/>
                <a:gd name="connsiteX201" fmla="*/ 416165 w 2063611"/>
                <a:gd name="connsiteY201" fmla="*/ 2728912 h 4121273"/>
                <a:gd name="connsiteX0" fmla="*/ 941945 w 2063611"/>
                <a:gd name="connsiteY0" fmla="*/ 0 h 4113807"/>
                <a:gd name="connsiteX1" fmla="*/ 876222 w 2063611"/>
                <a:gd name="connsiteY1" fmla="*/ 98107 h 4113807"/>
                <a:gd name="connsiteX2" fmla="*/ 901940 w 2063611"/>
                <a:gd name="connsiteY2" fmla="*/ 231457 h 4113807"/>
                <a:gd name="connsiteX3" fmla="*/ 826692 w 2063611"/>
                <a:gd name="connsiteY3" fmla="*/ 186690 h 4113807"/>
                <a:gd name="connsiteX4" fmla="*/ 810500 w 2063611"/>
                <a:gd name="connsiteY4" fmla="*/ 294322 h 4113807"/>
                <a:gd name="connsiteX5" fmla="*/ 802880 w 2063611"/>
                <a:gd name="connsiteY5" fmla="*/ 320992 h 4113807"/>
                <a:gd name="connsiteX6" fmla="*/ 677150 w 2063611"/>
                <a:gd name="connsiteY6" fmla="*/ 374332 h 4113807"/>
                <a:gd name="connsiteX7" fmla="*/ 696200 w 2063611"/>
                <a:gd name="connsiteY7" fmla="*/ 443865 h 4113807"/>
                <a:gd name="connsiteX8" fmla="*/ 707630 w 2063611"/>
                <a:gd name="connsiteY8" fmla="*/ 532447 h 4113807"/>
                <a:gd name="connsiteX9" fmla="*/ 820977 w 2063611"/>
                <a:gd name="connsiteY9" fmla="*/ 566737 h 4113807"/>
                <a:gd name="connsiteX10" fmla="*/ 940040 w 2063611"/>
                <a:gd name="connsiteY10" fmla="*/ 570547 h 4113807"/>
                <a:gd name="connsiteX11" fmla="*/ 724775 w 2063611"/>
                <a:gd name="connsiteY11" fmla="*/ 611505 h 4113807"/>
                <a:gd name="connsiteX12" fmla="*/ 523797 w 2063611"/>
                <a:gd name="connsiteY12" fmla="*/ 594360 h 4113807"/>
                <a:gd name="connsiteX13" fmla="*/ 590472 w 2063611"/>
                <a:gd name="connsiteY13" fmla="*/ 641985 h 4113807"/>
                <a:gd name="connsiteX14" fmla="*/ 621905 w 2063611"/>
                <a:gd name="connsiteY14" fmla="*/ 681037 h 4113807"/>
                <a:gd name="connsiteX15" fmla="*/ 707630 w 2063611"/>
                <a:gd name="connsiteY15" fmla="*/ 721042 h 4113807"/>
                <a:gd name="connsiteX16" fmla="*/ 940040 w 2063611"/>
                <a:gd name="connsiteY16" fmla="*/ 681990 h 4113807"/>
                <a:gd name="connsiteX17" fmla="*/ 667625 w 2063611"/>
                <a:gd name="connsiteY17" fmla="*/ 751522 h 4113807"/>
                <a:gd name="connsiteX18" fmla="*/ 520940 w 2063611"/>
                <a:gd name="connsiteY18" fmla="*/ 781050 h 4113807"/>
                <a:gd name="connsiteX19" fmla="*/ 523797 w 2063611"/>
                <a:gd name="connsiteY19" fmla="*/ 839152 h 4113807"/>
                <a:gd name="connsiteX20" fmla="*/ 561897 w 2063611"/>
                <a:gd name="connsiteY20" fmla="*/ 905827 h 4113807"/>
                <a:gd name="connsiteX21" fmla="*/ 495222 w 2063611"/>
                <a:gd name="connsiteY21" fmla="*/ 951547 h 4113807"/>
                <a:gd name="connsiteX22" fmla="*/ 402830 w 2063611"/>
                <a:gd name="connsiteY22" fmla="*/ 965835 h 4113807"/>
                <a:gd name="connsiteX23" fmla="*/ 539990 w 2063611"/>
                <a:gd name="connsiteY23" fmla="*/ 1060132 h 4113807"/>
                <a:gd name="connsiteX24" fmla="*/ 722870 w 2063611"/>
                <a:gd name="connsiteY24" fmla="*/ 1148715 h 4113807"/>
                <a:gd name="connsiteX25" fmla="*/ 401877 w 2063611"/>
                <a:gd name="connsiteY25" fmla="*/ 1197292 h 4113807"/>
                <a:gd name="connsiteX26" fmla="*/ 523797 w 2063611"/>
                <a:gd name="connsiteY26" fmla="*/ 1303020 h 4113807"/>
                <a:gd name="connsiteX27" fmla="*/ 359015 w 2063611"/>
                <a:gd name="connsiteY27" fmla="*/ 1358265 h 4113807"/>
                <a:gd name="connsiteX28" fmla="*/ 630477 w 2063611"/>
                <a:gd name="connsiteY28" fmla="*/ 1405890 h 4113807"/>
                <a:gd name="connsiteX29" fmla="*/ 610475 w 2063611"/>
                <a:gd name="connsiteY29" fmla="*/ 1480185 h 4113807"/>
                <a:gd name="connsiteX30" fmla="*/ 279005 w 2063611"/>
                <a:gd name="connsiteY30" fmla="*/ 1581150 h 4113807"/>
                <a:gd name="connsiteX31" fmla="*/ 543800 w 2063611"/>
                <a:gd name="connsiteY31" fmla="*/ 1681162 h 4113807"/>
                <a:gd name="connsiteX32" fmla="*/ 620000 w 2063611"/>
                <a:gd name="connsiteY32" fmla="*/ 1659255 h 4113807"/>
                <a:gd name="connsiteX33" fmla="*/ 727632 w 2063611"/>
                <a:gd name="connsiteY33" fmla="*/ 1655445 h 4113807"/>
                <a:gd name="connsiteX34" fmla="*/ 597140 w 2063611"/>
                <a:gd name="connsiteY34" fmla="*/ 1752600 h 4113807"/>
                <a:gd name="connsiteX35" fmla="*/ 210425 w 2063611"/>
                <a:gd name="connsiteY35" fmla="*/ 1787842 h 4113807"/>
                <a:gd name="connsiteX36" fmla="*/ 207567 w 2063611"/>
                <a:gd name="connsiteY36" fmla="*/ 1855470 h 4113807"/>
                <a:gd name="connsiteX37" fmla="*/ 328535 w 2063611"/>
                <a:gd name="connsiteY37" fmla="*/ 1906905 h 4113807"/>
                <a:gd name="connsiteX38" fmla="*/ 465695 w 2063611"/>
                <a:gd name="connsiteY38" fmla="*/ 1909762 h 4113807"/>
                <a:gd name="connsiteX39" fmla="*/ 546657 w 2063611"/>
                <a:gd name="connsiteY39" fmla="*/ 1945957 h 4113807"/>
                <a:gd name="connsiteX40" fmla="*/ 595235 w 2063611"/>
                <a:gd name="connsiteY40" fmla="*/ 1997392 h 4113807"/>
                <a:gd name="connsiteX41" fmla="*/ 268527 w 2063611"/>
                <a:gd name="connsiteY41" fmla="*/ 2017395 h 4113807"/>
                <a:gd name="connsiteX42" fmla="*/ 229475 w 2063611"/>
                <a:gd name="connsiteY42" fmla="*/ 2042160 h 4113807"/>
                <a:gd name="connsiteX43" fmla="*/ 255192 w 2063611"/>
                <a:gd name="connsiteY43" fmla="*/ 2085022 h 4113807"/>
                <a:gd name="connsiteX44" fmla="*/ 413307 w 2063611"/>
                <a:gd name="connsiteY44" fmla="*/ 2144077 h 4113807"/>
                <a:gd name="connsiteX45" fmla="*/ 473315 w 2063611"/>
                <a:gd name="connsiteY45" fmla="*/ 2166937 h 4113807"/>
                <a:gd name="connsiteX46" fmla="*/ 262812 w 2063611"/>
                <a:gd name="connsiteY46" fmla="*/ 2221230 h 4113807"/>
                <a:gd name="connsiteX47" fmla="*/ 98982 w 2063611"/>
                <a:gd name="connsiteY47" fmla="*/ 2243137 h 4113807"/>
                <a:gd name="connsiteX48" fmla="*/ 38022 w 2063611"/>
                <a:gd name="connsiteY48" fmla="*/ 2283142 h 4113807"/>
                <a:gd name="connsiteX49" fmla="*/ 77075 w 2063611"/>
                <a:gd name="connsiteY49" fmla="*/ 2346007 h 4113807"/>
                <a:gd name="connsiteX50" fmla="*/ 196137 w 2063611"/>
                <a:gd name="connsiteY50" fmla="*/ 2437447 h 4113807"/>
                <a:gd name="connsiteX51" fmla="*/ 165657 w 2063611"/>
                <a:gd name="connsiteY51" fmla="*/ 2471737 h 4113807"/>
                <a:gd name="connsiteX52" fmla="*/ 194232 w 2063611"/>
                <a:gd name="connsiteY52" fmla="*/ 2512695 h 4113807"/>
                <a:gd name="connsiteX53" fmla="*/ 294245 w 2063611"/>
                <a:gd name="connsiteY53" fmla="*/ 2551747 h 4113807"/>
                <a:gd name="connsiteX54" fmla="*/ 69455 w 2063611"/>
                <a:gd name="connsiteY54" fmla="*/ 2582227 h 4113807"/>
                <a:gd name="connsiteX55" fmla="*/ 51357 w 2063611"/>
                <a:gd name="connsiteY55" fmla="*/ 2652712 h 4113807"/>
                <a:gd name="connsiteX56" fmla="*/ 103745 w 2063611"/>
                <a:gd name="connsiteY56" fmla="*/ 2686050 h 4113807"/>
                <a:gd name="connsiteX57" fmla="*/ 207567 w 2063611"/>
                <a:gd name="connsiteY57" fmla="*/ 2720340 h 4113807"/>
                <a:gd name="connsiteX58" fmla="*/ 255192 w 2063611"/>
                <a:gd name="connsiteY58" fmla="*/ 2748915 h 4113807"/>
                <a:gd name="connsiteX59" fmla="*/ 351395 w 2063611"/>
                <a:gd name="connsiteY59" fmla="*/ 2726055 h 4113807"/>
                <a:gd name="connsiteX60" fmla="*/ 247572 w 2063611"/>
                <a:gd name="connsiteY60" fmla="*/ 2751772 h 4113807"/>
                <a:gd name="connsiteX61" fmla="*/ 38022 w 2063611"/>
                <a:gd name="connsiteY61" fmla="*/ 2799397 h 4113807"/>
                <a:gd name="connsiteX62" fmla="*/ 38975 w 2063611"/>
                <a:gd name="connsiteY62" fmla="*/ 2858452 h 4113807"/>
                <a:gd name="connsiteX63" fmla="*/ 81837 w 2063611"/>
                <a:gd name="connsiteY63" fmla="*/ 2887980 h 4113807"/>
                <a:gd name="connsiteX64" fmla="*/ 148512 w 2063611"/>
                <a:gd name="connsiteY64" fmla="*/ 2895600 h 4113807"/>
                <a:gd name="connsiteX65" fmla="*/ 336155 w 2063611"/>
                <a:gd name="connsiteY65" fmla="*/ 2907030 h 4113807"/>
                <a:gd name="connsiteX66" fmla="*/ 294245 w 2063611"/>
                <a:gd name="connsiteY66" fmla="*/ 2948940 h 4113807"/>
                <a:gd name="connsiteX67" fmla="*/ 354252 w 2063611"/>
                <a:gd name="connsiteY67" fmla="*/ 2973705 h 4113807"/>
                <a:gd name="connsiteX68" fmla="*/ 504747 w 2063611"/>
                <a:gd name="connsiteY68" fmla="*/ 3022282 h 4113807"/>
                <a:gd name="connsiteX69" fmla="*/ 596187 w 2063611"/>
                <a:gd name="connsiteY69" fmla="*/ 3050857 h 4113807"/>
                <a:gd name="connsiteX70" fmla="*/ 818120 w 2063611"/>
                <a:gd name="connsiteY70" fmla="*/ 2947035 h 4113807"/>
                <a:gd name="connsiteX71" fmla="*/ 950517 w 2063611"/>
                <a:gd name="connsiteY71" fmla="*/ 2920365 h 4113807"/>
                <a:gd name="connsiteX72" fmla="*/ 923491 w 2063611"/>
                <a:gd name="connsiteY72" fmla="*/ 4112808 h 4113807"/>
                <a:gd name="connsiteX73" fmla="*/ 1156184 w 2063611"/>
                <a:gd name="connsiteY73" fmla="*/ 4100199 h 4113807"/>
                <a:gd name="connsiteX74" fmla="*/ 1112442 w 2063611"/>
                <a:gd name="connsiteY74" fmla="*/ 3013710 h 4113807"/>
                <a:gd name="connsiteX75" fmla="*/ 1184832 w 2063611"/>
                <a:gd name="connsiteY75" fmla="*/ 2989897 h 4113807"/>
                <a:gd name="connsiteX76" fmla="*/ 1461057 w 2063611"/>
                <a:gd name="connsiteY76" fmla="*/ 3019425 h 4113807"/>
                <a:gd name="connsiteX77" fmla="*/ 1554402 w 2063611"/>
                <a:gd name="connsiteY77" fmla="*/ 2995612 h 4113807"/>
                <a:gd name="connsiteX78" fmla="*/ 1672512 w 2063611"/>
                <a:gd name="connsiteY78" fmla="*/ 3023235 h 4113807"/>
                <a:gd name="connsiteX79" fmla="*/ 1741092 w 2063611"/>
                <a:gd name="connsiteY79" fmla="*/ 2988945 h 4113807"/>
                <a:gd name="connsiteX80" fmla="*/ 1886825 w 2063611"/>
                <a:gd name="connsiteY80" fmla="*/ 3002280 h 4113807"/>
                <a:gd name="connsiteX81" fmla="*/ 1881110 w 2063611"/>
                <a:gd name="connsiteY81" fmla="*/ 2937510 h 4113807"/>
                <a:gd name="connsiteX82" fmla="*/ 1957310 w 2063611"/>
                <a:gd name="connsiteY82" fmla="*/ 2940367 h 4113807"/>
                <a:gd name="connsiteX83" fmla="*/ 1941117 w 2063611"/>
                <a:gd name="connsiteY83" fmla="*/ 2906077 h 4113807"/>
                <a:gd name="connsiteX84" fmla="*/ 1836342 w 2063611"/>
                <a:gd name="connsiteY84" fmla="*/ 2846070 h 4113807"/>
                <a:gd name="connsiteX85" fmla="*/ 1876347 w 2063611"/>
                <a:gd name="connsiteY85" fmla="*/ 2811780 h 4113807"/>
                <a:gd name="connsiteX86" fmla="*/ 1902065 w 2063611"/>
                <a:gd name="connsiteY86" fmla="*/ 2783205 h 4113807"/>
                <a:gd name="connsiteX87" fmla="*/ 2024937 w 2063611"/>
                <a:gd name="connsiteY87" fmla="*/ 2750820 h 4113807"/>
                <a:gd name="connsiteX88" fmla="*/ 2029700 w 2063611"/>
                <a:gd name="connsiteY88" fmla="*/ 2704147 h 4113807"/>
                <a:gd name="connsiteX89" fmla="*/ 2001125 w 2063611"/>
                <a:gd name="connsiteY89" fmla="*/ 2663190 h 4113807"/>
                <a:gd name="connsiteX90" fmla="*/ 1936355 w 2063611"/>
                <a:gd name="connsiteY90" fmla="*/ 2638425 h 4113807"/>
                <a:gd name="connsiteX91" fmla="*/ 1785860 w 2063611"/>
                <a:gd name="connsiteY91" fmla="*/ 2644140 h 4113807"/>
                <a:gd name="connsiteX92" fmla="*/ 1490585 w 2063611"/>
                <a:gd name="connsiteY92" fmla="*/ 2531745 h 4113807"/>
                <a:gd name="connsiteX93" fmla="*/ 1584882 w 2063611"/>
                <a:gd name="connsiteY93" fmla="*/ 2527935 h 4113807"/>
                <a:gd name="connsiteX94" fmla="*/ 1817292 w 2063611"/>
                <a:gd name="connsiteY94" fmla="*/ 2559367 h 4113807"/>
                <a:gd name="connsiteX95" fmla="*/ 1931592 w 2063611"/>
                <a:gd name="connsiteY95" fmla="*/ 2442210 h 4113807"/>
                <a:gd name="connsiteX96" fmla="*/ 1993505 w 2063611"/>
                <a:gd name="connsiteY96" fmla="*/ 2409825 h 4113807"/>
                <a:gd name="connsiteX97" fmla="*/ 1985885 w 2063611"/>
                <a:gd name="connsiteY97" fmla="*/ 2380297 h 4113807"/>
                <a:gd name="connsiteX98" fmla="*/ 1542020 w 2063611"/>
                <a:gd name="connsiteY98" fmla="*/ 2321242 h 4113807"/>
                <a:gd name="connsiteX99" fmla="*/ 1547735 w 2063611"/>
                <a:gd name="connsiteY99" fmla="*/ 2275522 h 4113807"/>
                <a:gd name="connsiteX100" fmla="*/ 1816340 w 2063611"/>
                <a:gd name="connsiteY100" fmla="*/ 2284095 h 4113807"/>
                <a:gd name="connsiteX101" fmla="*/ 1987790 w 2063611"/>
                <a:gd name="connsiteY101" fmla="*/ 2151697 h 4113807"/>
                <a:gd name="connsiteX102" fmla="*/ 2006840 w 2063611"/>
                <a:gd name="connsiteY102" fmla="*/ 2117407 h 4113807"/>
                <a:gd name="connsiteX103" fmla="*/ 1692515 w 2063611"/>
                <a:gd name="connsiteY103" fmla="*/ 2054542 h 4113807"/>
                <a:gd name="connsiteX104" fmla="*/ 1801100 w 2063611"/>
                <a:gd name="connsiteY104" fmla="*/ 2020252 h 4113807"/>
                <a:gd name="connsiteX105" fmla="*/ 1829675 w 2063611"/>
                <a:gd name="connsiteY105" fmla="*/ 1993582 h 4113807"/>
                <a:gd name="connsiteX106" fmla="*/ 1868727 w 2063611"/>
                <a:gd name="connsiteY106" fmla="*/ 1927860 h 4113807"/>
                <a:gd name="connsiteX107" fmla="*/ 1593455 w 2063611"/>
                <a:gd name="connsiteY107" fmla="*/ 1862137 h 4113807"/>
                <a:gd name="connsiteX108" fmla="*/ 1816340 w 2063611"/>
                <a:gd name="connsiteY108" fmla="*/ 1730692 h 4113807"/>
                <a:gd name="connsiteX109" fmla="*/ 1584882 w 2063611"/>
                <a:gd name="connsiteY109" fmla="*/ 1722120 h 4113807"/>
                <a:gd name="connsiteX110" fmla="*/ 1632507 w 2063611"/>
                <a:gd name="connsiteY110" fmla="*/ 1685925 h 4113807"/>
                <a:gd name="connsiteX111" fmla="*/ 1641080 w 2063611"/>
                <a:gd name="connsiteY111" fmla="*/ 1644967 h 4113807"/>
                <a:gd name="connsiteX112" fmla="*/ 1430577 w 2063611"/>
                <a:gd name="connsiteY112" fmla="*/ 1605915 h 4113807"/>
                <a:gd name="connsiteX113" fmla="*/ 1512492 w 2063611"/>
                <a:gd name="connsiteY113" fmla="*/ 1549717 h 4113807"/>
                <a:gd name="connsiteX114" fmla="*/ 1690610 w 2063611"/>
                <a:gd name="connsiteY114" fmla="*/ 1452562 h 4113807"/>
                <a:gd name="connsiteX115" fmla="*/ 1532495 w 2063611"/>
                <a:gd name="connsiteY115" fmla="*/ 1428750 h 4113807"/>
                <a:gd name="connsiteX116" fmla="*/ 1513445 w 2063611"/>
                <a:gd name="connsiteY116" fmla="*/ 1381125 h 4113807"/>
                <a:gd name="connsiteX117" fmla="*/ 1275320 w 2063611"/>
                <a:gd name="connsiteY117" fmla="*/ 1353502 h 4113807"/>
                <a:gd name="connsiteX118" fmla="*/ 1561070 w 2063611"/>
                <a:gd name="connsiteY118" fmla="*/ 1321117 h 4113807"/>
                <a:gd name="connsiteX119" fmla="*/ 1586787 w 2063611"/>
                <a:gd name="connsiteY119" fmla="*/ 1202055 h 4113807"/>
                <a:gd name="connsiteX120" fmla="*/ 1433435 w 2063611"/>
                <a:gd name="connsiteY120" fmla="*/ 1143952 h 4113807"/>
                <a:gd name="connsiteX121" fmla="*/ 1120062 w 2063611"/>
                <a:gd name="connsiteY121" fmla="*/ 1087755 h 4113807"/>
                <a:gd name="connsiteX122" fmla="*/ 1302942 w 2063611"/>
                <a:gd name="connsiteY122" fmla="*/ 1102042 h 4113807"/>
                <a:gd name="connsiteX123" fmla="*/ 1399145 w 2063611"/>
                <a:gd name="connsiteY123" fmla="*/ 1087755 h 4113807"/>
                <a:gd name="connsiteX124" fmla="*/ 1501062 w 2063611"/>
                <a:gd name="connsiteY124" fmla="*/ 1033462 h 4113807"/>
                <a:gd name="connsiteX125" fmla="*/ 1524875 w 2063611"/>
                <a:gd name="connsiteY125" fmla="*/ 962025 h 4113807"/>
                <a:gd name="connsiteX126" fmla="*/ 1414385 w 2063611"/>
                <a:gd name="connsiteY126" fmla="*/ 931545 h 4113807"/>
                <a:gd name="connsiteX127" fmla="*/ 1147685 w 2063611"/>
                <a:gd name="connsiteY127" fmla="*/ 896302 h 4113807"/>
                <a:gd name="connsiteX128" fmla="*/ 1297227 w 2063611"/>
                <a:gd name="connsiteY128" fmla="*/ 877252 h 4113807"/>
                <a:gd name="connsiteX129" fmla="*/ 1344852 w 2063611"/>
                <a:gd name="connsiteY129" fmla="*/ 861060 h 4113807"/>
                <a:gd name="connsiteX130" fmla="*/ 1473440 w 2063611"/>
                <a:gd name="connsiteY130" fmla="*/ 824865 h 4113807"/>
                <a:gd name="connsiteX131" fmla="*/ 1356282 w 2063611"/>
                <a:gd name="connsiteY131" fmla="*/ 791527 h 4113807"/>
                <a:gd name="connsiteX132" fmla="*/ 1123872 w 2063611"/>
                <a:gd name="connsiteY132" fmla="*/ 748665 h 4113807"/>
                <a:gd name="connsiteX133" fmla="*/ 1012430 w 2063611"/>
                <a:gd name="connsiteY133" fmla="*/ 648652 h 4113807"/>
                <a:gd name="connsiteX134" fmla="*/ 1081010 w 2063611"/>
                <a:gd name="connsiteY134" fmla="*/ 666750 h 4113807"/>
                <a:gd name="connsiteX135" fmla="*/ 1237220 w 2063611"/>
                <a:gd name="connsiteY135" fmla="*/ 720090 h 4113807"/>
                <a:gd name="connsiteX136" fmla="*/ 1382000 w 2063611"/>
                <a:gd name="connsiteY136" fmla="*/ 660082 h 4113807"/>
                <a:gd name="connsiteX137" fmla="*/ 1167687 w 2063611"/>
                <a:gd name="connsiteY137" fmla="*/ 582930 h 4113807"/>
                <a:gd name="connsiteX138" fmla="*/ 1173402 w 2063611"/>
                <a:gd name="connsiteY138" fmla="*/ 506730 h 4113807"/>
                <a:gd name="connsiteX139" fmla="*/ 1221027 w 2063611"/>
                <a:gd name="connsiteY139" fmla="*/ 408622 h 4113807"/>
                <a:gd name="connsiteX140" fmla="*/ 1244840 w 2063611"/>
                <a:gd name="connsiteY140" fmla="*/ 291465 h 4113807"/>
                <a:gd name="connsiteX141" fmla="*/ 1028622 w 2063611"/>
                <a:gd name="connsiteY141" fmla="*/ 443865 h 4113807"/>
                <a:gd name="connsiteX142" fmla="*/ 1051482 w 2063611"/>
                <a:gd name="connsiteY142" fmla="*/ 315277 h 4113807"/>
                <a:gd name="connsiteX143" fmla="*/ 1045767 w 2063611"/>
                <a:gd name="connsiteY143" fmla="*/ 244792 h 4113807"/>
                <a:gd name="connsiteX144" fmla="*/ 1105775 w 2063611"/>
                <a:gd name="connsiteY144" fmla="*/ 204787 h 4113807"/>
                <a:gd name="connsiteX145" fmla="*/ 1057197 w 2063611"/>
                <a:gd name="connsiteY145" fmla="*/ 178117 h 4113807"/>
                <a:gd name="connsiteX146" fmla="*/ 984807 w 2063611"/>
                <a:gd name="connsiteY146" fmla="*/ 184785 h 4113807"/>
                <a:gd name="connsiteX147" fmla="*/ 989570 w 2063611"/>
                <a:gd name="connsiteY147" fmla="*/ 104775 h 4113807"/>
                <a:gd name="connsiteX148" fmla="*/ 941945 w 2063611"/>
                <a:gd name="connsiteY148" fmla="*/ 0 h 4113807"/>
                <a:gd name="connsiteX149" fmla="*/ 941945 w 2063611"/>
                <a:gd name="connsiteY149" fmla="*/ 0 h 4113807"/>
                <a:gd name="connsiteX150" fmla="*/ 941945 w 2063611"/>
                <a:gd name="connsiteY150" fmla="*/ 0 h 4113807"/>
                <a:gd name="connsiteX151" fmla="*/ 879080 w 2063611"/>
                <a:gd name="connsiteY151" fmla="*/ 280035 h 4113807"/>
                <a:gd name="connsiteX152" fmla="*/ 900987 w 2063611"/>
                <a:gd name="connsiteY152" fmla="*/ 320040 h 4113807"/>
                <a:gd name="connsiteX153" fmla="*/ 879080 w 2063611"/>
                <a:gd name="connsiteY153" fmla="*/ 280035 h 4113807"/>
                <a:gd name="connsiteX154" fmla="*/ 856220 w 2063611"/>
                <a:gd name="connsiteY154" fmla="*/ 397192 h 4113807"/>
                <a:gd name="connsiteX155" fmla="*/ 869555 w 2063611"/>
                <a:gd name="connsiteY155" fmla="*/ 428625 h 4113807"/>
                <a:gd name="connsiteX156" fmla="*/ 856220 w 2063611"/>
                <a:gd name="connsiteY156" fmla="*/ 397192 h 4113807"/>
                <a:gd name="connsiteX157" fmla="*/ 1109585 w 2063611"/>
                <a:gd name="connsiteY157" fmla="*/ 462915 h 4113807"/>
                <a:gd name="connsiteX158" fmla="*/ 1059102 w 2063611"/>
                <a:gd name="connsiteY158" fmla="*/ 503872 h 4113807"/>
                <a:gd name="connsiteX159" fmla="*/ 1109585 w 2063611"/>
                <a:gd name="connsiteY159" fmla="*/ 462915 h 4113807"/>
                <a:gd name="connsiteX160" fmla="*/ 1001952 w 2063611"/>
                <a:gd name="connsiteY160" fmla="*/ 577215 h 4113807"/>
                <a:gd name="connsiteX161" fmla="*/ 1021955 w 2063611"/>
                <a:gd name="connsiteY161" fmla="*/ 592455 h 4113807"/>
                <a:gd name="connsiteX162" fmla="*/ 1001952 w 2063611"/>
                <a:gd name="connsiteY162" fmla="*/ 577215 h 4113807"/>
                <a:gd name="connsiteX163" fmla="*/ 1001952 w 2063611"/>
                <a:gd name="connsiteY163" fmla="*/ 577215 h 4113807"/>
                <a:gd name="connsiteX164" fmla="*/ 1103870 w 2063611"/>
                <a:gd name="connsiteY164" fmla="*/ 596265 h 4113807"/>
                <a:gd name="connsiteX165" fmla="*/ 1103870 w 2063611"/>
                <a:gd name="connsiteY165" fmla="*/ 596265 h 4113807"/>
                <a:gd name="connsiteX166" fmla="*/ 1243887 w 2063611"/>
                <a:gd name="connsiteY166" fmla="*/ 625792 h 4113807"/>
                <a:gd name="connsiteX167" fmla="*/ 1243887 w 2063611"/>
                <a:gd name="connsiteY167" fmla="*/ 625792 h 4113807"/>
                <a:gd name="connsiteX168" fmla="*/ 1025765 w 2063611"/>
                <a:gd name="connsiteY168" fmla="*/ 753427 h 4113807"/>
                <a:gd name="connsiteX169" fmla="*/ 1021002 w 2063611"/>
                <a:gd name="connsiteY169" fmla="*/ 773430 h 4113807"/>
                <a:gd name="connsiteX170" fmla="*/ 1025765 w 2063611"/>
                <a:gd name="connsiteY170" fmla="*/ 753427 h 4113807"/>
                <a:gd name="connsiteX171" fmla="*/ 1025765 w 2063611"/>
                <a:gd name="connsiteY171" fmla="*/ 753427 h 4113807"/>
                <a:gd name="connsiteX172" fmla="*/ 954327 w 2063611"/>
                <a:gd name="connsiteY172" fmla="*/ 860107 h 4113807"/>
                <a:gd name="connsiteX173" fmla="*/ 954327 w 2063611"/>
                <a:gd name="connsiteY173" fmla="*/ 860107 h 4113807"/>
                <a:gd name="connsiteX174" fmla="*/ 1029575 w 2063611"/>
                <a:gd name="connsiteY174" fmla="*/ 877252 h 4113807"/>
                <a:gd name="connsiteX175" fmla="*/ 1029575 w 2063611"/>
                <a:gd name="connsiteY175" fmla="*/ 877252 h 4113807"/>
                <a:gd name="connsiteX176" fmla="*/ 914322 w 2063611"/>
                <a:gd name="connsiteY176" fmla="*/ 881062 h 4113807"/>
                <a:gd name="connsiteX177" fmla="*/ 914322 w 2063611"/>
                <a:gd name="connsiteY177" fmla="*/ 881062 h 4113807"/>
                <a:gd name="connsiteX178" fmla="*/ 867650 w 2063611"/>
                <a:gd name="connsiteY178" fmla="*/ 897255 h 4113807"/>
                <a:gd name="connsiteX179" fmla="*/ 867650 w 2063611"/>
                <a:gd name="connsiteY179" fmla="*/ 897255 h 4113807"/>
                <a:gd name="connsiteX180" fmla="*/ 674292 w 2063611"/>
                <a:gd name="connsiteY180" fmla="*/ 897255 h 4113807"/>
                <a:gd name="connsiteX181" fmla="*/ 770495 w 2063611"/>
                <a:gd name="connsiteY181" fmla="*/ 939165 h 4113807"/>
                <a:gd name="connsiteX182" fmla="*/ 674292 w 2063611"/>
                <a:gd name="connsiteY182" fmla="*/ 897255 h 4113807"/>
                <a:gd name="connsiteX183" fmla="*/ 1525827 w 2063611"/>
                <a:gd name="connsiteY183" fmla="*/ 1320165 h 4113807"/>
                <a:gd name="connsiteX184" fmla="*/ 1525827 w 2063611"/>
                <a:gd name="connsiteY184" fmla="*/ 1320165 h 4113807"/>
                <a:gd name="connsiteX185" fmla="*/ 750492 w 2063611"/>
                <a:gd name="connsiteY185" fmla="*/ 1416367 h 4113807"/>
                <a:gd name="connsiteX186" fmla="*/ 750492 w 2063611"/>
                <a:gd name="connsiteY186" fmla="*/ 1416367 h 4113807"/>
                <a:gd name="connsiteX187" fmla="*/ 1551545 w 2063611"/>
                <a:gd name="connsiteY187" fmla="*/ 1757362 h 4113807"/>
                <a:gd name="connsiteX188" fmla="*/ 1551545 w 2063611"/>
                <a:gd name="connsiteY188" fmla="*/ 1757362 h 4113807"/>
                <a:gd name="connsiteX189" fmla="*/ 1759190 w 2063611"/>
                <a:gd name="connsiteY189" fmla="*/ 1800225 h 4113807"/>
                <a:gd name="connsiteX190" fmla="*/ 1759190 w 2063611"/>
                <a:gd name="connsiteY190" fmla="*/ 1800225 h 4113807"/>
                <a:gd name="connsiteX191" fmla="*/ 1762047 w 2063611"/>
                <a:gd name="connsiteY191" fmla="*/ 1999297 h 4113807"/>
                <a:gd name="connsiteX192" fmla="*/ 1762047 w 2063611"/>
                <a:gd name="connsiteY192" fmla="*/ 1999297 h 4113807"/>
                <a:gd name="connsiteX193" fmla="*/ 144702 w 2063611"/>
                <a:gd name="connsiteY193" fmla="*/ 2322195 h 4113807"/>
                <a:gd name="connsiteX194" fmla="*/ 144702 w 2063611"/>
                <a:gd name="connsiteY194" fmla="*/ 2322195 h 4113807"/>
                <a:gd name="connsiteX195" fmla="*/ 294245 w 2063611"/>
                <a:gd name="connsiteY195" fmla="*/ 2390775 h 4113807"/>
                <a:gd name="connsiteX196" fmla="*/ 461885 w 2063611"/>
                <a:gd name="connsiteY196" fmla="*/ 2419350 h 4113807"/>
                <a:gd name="connsiteX197" fmla="*/ 294245 w 2063611"/>
                <a:gd name="connsiteY197" fmla="*/ 2390775 h 4113807"/>
                <a:gd name="connsiteX198" fmla="*/ 510462 w 2063611"/>
                <a:gd name="connsiteY198" fmla="*/ 2399347 h 4113807"/>
                <a:gd name="connsiteX199" fmla="*/ 510462 w 2063611"/>
                <a:gd name="connsiteY199" fmla="*/ 2399347 h 4113807"/>
                <a:gd name="connsiteX200" fmla="*/ 416165 w 2063611"/>
                <a:gd name="connsiteY200" fmla="*/ 2728912 h 4113807"/>
                <a:gd name="connsiteX201" fmla="*/ 416165 w 2063611"/>
                <a:gd name="connsiteY201" fmla="*/ 2728912 h 4113807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063611" h="4100757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A0C40F-7BE1-489C-9A38-80805772163A}"/>
                </a:ext>
              </a:extLst>
            </p:cNvPr>
            <p:cNvGrpSpPr/>
            <p:nvPr/>
          </p:nvGrpSpPr>
          <p:grpSpPr>
            <a:xfrm>
              <a:off x="336696" y="4004080"/>
              <a:ext cx="4631885" cy="2600776"/>
              <a:chOff x="200911" y="3794473"/>
              <a:chExt cx="4631885" cy="260077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74869EE-C111-44D9-8958-E87F83A7A7EA}"/>
                  </a:ext>
                </a:extLst>
              </p:cNvPr>
              <p:cNvGrpSpPr/>
              <p:nvPr/>
            </p:nvGrpSpPr>
            <p:grpSpPr>
              <a:xfrm flipH="1">
                <a:off x="3202241" y="485464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98D1EB0-9C83-47B2-BFF3-9E1A3221FC60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18931C0-A9BE-490D-B778-8E5DA6FA6AFB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5F61B91-745B-4753-80E5-33970D4B3E82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A7A851C-AD58-4A61-A63A-CB628D74BDC3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1439A168-C245-4520-B64F-828CA14FD165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654BE968-9F06-4412-84B4-23CDD06430E7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261A96D-E235-4250-A034-A81625F5C6DF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C38347D-CB58-4E38-9C43-C8C6A041BE26}"/>
                  </a:ext>
                </a:extLst>
              </p:cNvPr>
              <p:cNvGrpSpPr/>
              <p:nvPr/>
            </p:nvGrpSpPr>
            <p:grpSpPr>
              <a:xfrm flipH="1">
                <a:off x="1709431" y="3794473"/>
                <a:ext cx="1737819" cy="2063744"/>
                <a:chOff x="3790950" y="1741170"/>
                <a:chExt cx="2447925" cy="2907029"/>
              </a:xfrm>
            </p:grpSpPr>
            <p:grpSp>
              <p:nvGrpSpPr>
                <p:cNvPr id="120" name="Graphic 3">
                  <a:extLst>
                    <a:ext uri="{FF2B5EF4-FFF2-40B4-BE49-F238E27FC236}">
                      <a16:creationId xmlns:a16="http://schemas.microsoft.com/office/drawing/2014/main" id="{AC9E88EB-70A5-4907-B9C1-8F3BEC8AB893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4039D6E1-8868-48E1-B97C-B05C5CDEFA08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B7DDE352-C416-4810-9D70-BE47D61683BE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FFCCA9EE-DE05-48FE-A6EE-73AD9E76DF07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480A2EE-78F5-4559-83F6-0E90049A0258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E082F04-E383-40C4-8476-009C4F706889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F3B6BF-BA8A-4718-B148-4EEBC09AB2FD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10244B9-0C92-4CC1-A348-C0F01387E5C7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B69D939-1371-4882-A811-08A45D0709C8}"/>
                  </a:ext>
                </a:extLst>
              </p:cNvPr>
              <p:cNvGrpSpPr/>
              <p:nvPr/>
            </p:nvGrpSpPr>
            <p:grpSpPr>
              <a:xfrm rot="21256812" flipH="1">
                <a:off x="200911" y="3960442"/>
                <a:ext cx="2242654" cy="2123759"/>
                <a:chOff x="6795047" y="3752157"/>
                <a:chExt cx="2261802" cy="2141892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F17E1556-8069-407E-92F1-217BEA141D1D}"/>
                    </a:ext>
                  </a:extLst>
                </p:cNvPr>
                <p:cNvGrpSpPr/>
                <p:nvPr/>
              </p:nvGrpSpPr>
              <p:grpSpPr>
                <a:xfrm>
                  <a:off x="7093783" y="4436603"/>
                  <a:ext cx="1724736" cy="1457446"/>
                  <a:chOff x="6773186" y="2863072"/>
                  <a:chExt cx="1724736" cy="1457446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8B2C5030-30AD-461B-B17F-FD3478FF7BD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73186" y="2905185"/>
                    <a:ext cx="1664332" cy="312062"/>
                  </a:xfrm>
                  <a:custGeom>
                    <a:avLst/>
                    <a:gdLst>
                      <a:gd name="connsiteX0" fmla="*/ 7144 w 1676400"/>
                      <a:gd name="connsiteY0" fmla="*/ 167164 h 314325"/>
                      <a:gd name="connsiteX1" fmla="*/ 800576 w 1676400"/>
                      <a:gd name="connsiteY1" fmla="*/ 7144 h 314325"/>
                      <a:gd name="connsiteX2" fmla="*/ 1678781 w 1676400"/>
                      <a:gd name="connsiteY2" fmla="*/ 138589 h 314325"/>
                      <a:gd name="connsiteX3" fmla="*/ 987266 w 1676400"/>
                      <a:gd name="connsiteY3" fmla="*/ 310991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6400" h="314325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1BEA49E0-83A3-4C72-A39C-AF481BB7037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601877" y="2863072"/>
                    <a:ext cx="879448" cy="1163141"/>
                  </a:xfrm>
                  <a:custGeom>
                    <a:avLst/>
                    <a:gdLst>
                      <a:gd name="connsiteX0" fmla="*/ 7144 w 885825"/>
                      <a:gd name="connsiteY0" fmla="*/ 7144 h 1171575"/>
                      <a:gd name="connsiteX1" fmla="*/ 29051 w 885825"/>
                      <a:gd name="connsiteY1" fmla="*/ 1033939 h 1171575"/>
                      <a:gd name="connsiteX2" fmla="*/ 792956 w 885825"/>
                      <a:gd name="connsiteY2" fmla="*/ 1164431 h 1171575"/>
                      <a:gd name="connsiteX3" fmla="*/ 885349 w 885825"/>
                      <a:gd name="connsiteY3" fmla="*/ 138589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117157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BE74496D-6215-4851-BFF5-600B13A3642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36898" y="3091182"/>
                    <a:ext cx="983469" cy="1229336"/>
                  </a:xfrm>
                  <a:custGeom>
                    <a:avLst/>
                    <a:gdLst>
                      <a:gd name="connsiteX0" fmla="*/ 987266 w 990600"/>
                      <a:gd name="connsiteY0" fmla="*/ 1231106 h 1238250"/>
                      <a:gd name="connsiteX1" fmla="*/ 121444 w 990600"/>
                      <a:gd name="connsiteY1" fmla="*/ 1030129 h 1238250"/>
                      <a:gd name="connsiteX2" fmla="*/ 7144 w 990600"/>
                      <a:gd name="connsiteY2" fmla="*/ 7144 h 1238250"/>
                      <a:gd name="connsiteX3" fmla="*/ 987266 w 990600"/>
                      <a:gd name="connsiteY3" fmla="*/ 150971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00" h="123825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52DB111C-8348-4F2D-A6D5-51FEB1792A5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811385" y="2985951"/>
                    <a:ext cx="686537" cy="1243864"/>
                  </a:xfrm>
                  <a:custGeom>
                    <a:avLst/>
                    <a:gdLst>
                      <a:gd name="connsiteX0" fmla="*/ 11906 w 704850"/>
                      <a:gd name="connsiteY0" fmla="*/ 1255871 h 1257300"/>
                      <a:gd name="connsiteX1" fmla="*/ 7144 w 704850"/>
                      <a:gd name="connsiteY1" fmla="*/ 179546 h 1257300"/>
                      <a:gd name="connsiteX2" fmla="*/ 698659 w 704850"/>
                      <a:gd name="connsiteY2" fmla="*/ 7144 h 1257300"/>
                      <a:gd name="connsiteX3" fmla="*/ 611029 w 704850"/>
                      <a:gd name="connsiteY3" fmla="*/ 1030129 h 1257300"/>
                      <a:gd name="connsiteX0" fmla="*/ 116984 w 691515"/>
                      <a:gd name="connsiteY0" fmla="*/ 1277821 h 1277821"/>
                      <a:gd name="connsiteX1" fmla="*/ 0 w 691515"/>
                      <a:gd name="connsiteY1" fmla="*/ 172402 h 1277821"/>
                      <a:gd name="connsiteX2" fmla="*/ 691515 w 691515"/>
                      <a:gd name="connsiteY2" fmla="*/ 0 h 1277821"/>
                      <a:gd name="connsiteX3" fmla="*/ 603885 w 691515"/>
                      <a:gd name="connsiteY3" fmla="*/ 1022985 h 1277821"/>
                      <a:gd name="connsiteX0" fmla="*/ 606 w 691515"/>
                      <a:gd name="connsiteY0" fmla="*/ 1252883 h 1252883"/>
                      <a:gd name="connsiteX1" fmla="*/ 0 w 691515"/>
                      <a:gd name="connsiteY1" fmla="*/ 172402 h 1252883"/>
                      <a:gd name="connsiteX2" fmla="*/ 691515 w 691515"/>
                      <a:gd name="connsiteY2" fmla="*/ 0 h 1252883"/>
                      <a:gd name="connsiteX3" fmla="*/ 603885 w 691515"/>
                      <a:gd name="connsiteY3" fmla="*/ 1022985 h 12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515" h="1252883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79C77C73-BE9F-429F-8814-B9C150DDC44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0864" y="3018272"/>
                    <a:ext cx="264780" cy="1106402"/>
                  </a:xfrm>
                  <a:custGeom>
                    <a:avLst/>
                    <a:gdLst>
                      <a:gd name="connsiteX0" fmla="*/ 7144 w 266700"/>
                      <a:gd name="connsiteY0" fmla="*/ 1115854 h 1114425"/>
                      <a:gd name="connsiteX1" fmla="*/ 190024 w 266700"/>
                      <a:gd name="connsiteY1" fmla="*/ 1048226 h 1114425"/>
                      <a:gd name="connsiteX2" fmla="*/ 261461 w 266700"/>
                      <a:gd name="connsiteY2" fmla="*/ 7144 h 1114425"/>
                      <a:gd name="connsiteX3" fmla="*/ 52864 w 266700"/>
                      <a:gd name="connsiteY3" fmla="*/ 60484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0" h="1114425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A38E733D-9D6E-4074-B13F-5FB02372ED2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106820" y="3136002"/>
                    <a:ext cx="340432" cy="1096946"/>
                  </a:xfrm>
                  <a:custGeom>
                    <a:avLst/>
                    <a:gdLst>
                      <a:gd name="connsiteX0" fmla="*/ 118586 w 342900"/>
                      <a:gd name="connsiteY0" fmla="*/ 1052989 h 1104900"/>
                      <a:gd name="connsiteX1" fmla="*/ 7144 w 342900"/>
                      <a:gd name="connsiteY1" fmla="*/ 7144 h 1104900"/>
                      <a:gd name="connsiteX2" fmla="*/ 255746 w 342900"/>
                      <a:gd name="connsiteY2" fmla="*/ 43339 h 1104900"/>
                      <a:gd name="connsiteX3" fmla="*/ 344329 w 342900"/>
                      <a:gd name="connsiteY3" fmla="*/ 1103471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04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920CB94-209F-4DFC-B8AE-F1688DBBA20E}"/>
                    </a:ext>
                  </a:extLst>
                </p:cNvPr>
                <p:cNvGrpSpPr/>
                <p:nvPr/>
              </p:nvGrpSpPr>
              <p:grpSpPr>
                <a:xfrm rot="458881">
                  <a:off x="6795047" y="3752157"/>
                  <a:ext cx="2261802" cy="1293073"/>
                  <a:chOff x="6419683" y="1357425"/>
                  <a:chExt cx="2261802" cy="1293073"/>
                </a:xfrm>
              </p:grpSpPr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3F8A0AA-B2D2-4F1F-8760-FBBA5FFE8EDD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778737" y="1974371"/>
                    <a:ext cx="652494" cy="482278"/>
                  </a:xfrm>
                  <a:custGeom>
                    <a:avLst/>
                    <a:gdLst>
                      <a:gd name="connsiteX0" fmla="*/ 654844 w 657225"/>
                      <a:gd name="connsiteY0" fmla="*/ 7144 h 485775"/>
                      <a:gd name="connsiteX1" fmla="*/ 7144 w 657225"/>
                      <a:gd name="connsiteY1" fmla="*/ 253841 h 485775"/>
                      <a:gd name="connsiteX2" fmla="*/ 19526 w 657225"/>
                      <a:gd name="connsiteY2" fmla="*/ 487204 h 485775"/>
                      <a:gd name="connsiteX3" fmla="*/ 644366 w 657225"/>
                      <a:gd name="connsiteY3" fmla="*/ 225266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48577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112C1D24-7BC2-42FE-8916-9906758FD8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58666" y="1971617"/>
                    <a:ext cx="1758896" cy="312062"/>
                  </a:xfrm>
                  <a:custGeom>
                    <a:avLst/>
                    <a:gdLst>
                      <a:gd name="connsiteX0" fmla="*/ 1771174 w 1771650"/>
                      <a:gd name="connsiteY0" fmla="*/ 67151 h 314325"/>
                      <a:gd name="connsiteX1" fmla="*/ 1092041 w 1771650"/>
                      <a:gd name="connsiteY1" fmla="*/ 21431 h 314325"/>
                      <a:gd name="connsiteX2" fmla="*/ 865346 w 1771650"/>
                      <a:gd name="connsiteY2" fmla="*/ 7144 h 314325"/>
                      <a:gd name="connsiteX3" fmla="*/ 7144 w 1771650"/>
                      <a:gd name="connsiteY3" fmla="*/ 276701 h 314325"/>
                      <a:gd name="connsiteX4" fmla="*/ 1123474 w 1771650"/>
                      <a:gd name="connsiteY4" fmla="*/ 31384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1650" h="314325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67EEEE59-A5F1-4B31-993B-FDE129056DF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5389" y="2269488"/>
                    <a:ext cx="1134772" cy="274237"/>
                  </a:xfrm>
                  <a:custGeom>
                    <a:avLst/>
                    <a:gdLst>
                      <a:gd name="connsiteX0" fmla="*/ 56674 w 1143000"/>
                      <a:gd name="connsiteY0" fmla="*/ 213836 h 276225"/>
                      <a:gd name="connsiteX1" fmla="*/ 1135856 w 1143000"/>
                      <a:gd name="connsiteY1" fmla="*/ 277654 h 276225"/>
                      <a:gd name="connsiteX2" fmla="*/ 1123474 w 1143000"/>
                      <a:gd name="connsiteY2" fmla="*/ 44291 h 276225"/>
                      <a:gd name="connsiteX3" fmla="*/ 7144 w 1143000"/>
                      <a:gd name="connsiteY3" fmla="*/ 7144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0" h="276225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9F1872C2-FF00-4569-B13C-83BE8BC0D0A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50881" y="2294199"/>
                    <a:ext cx="283693" cy="236411"/>
                  </a:xfrm>
                  <a:custGeom>
                    <a:avLst/>
                    <a:gdLst>
                      <a:gd name="connsiteX0" fmla="*/ 7144 w 285750"/>
                      <a:gd name="connsiteY0" fmla="*/ 7144 h 238125"/>
                      <a:gd name="connsiteX1" fmla="*/ 232886 w 285750"/>
                      <a:gd name="connsiteY1" fmla="*/ 17621 h 238125"/>
                      <a:gd name="connsiteX2" fmla="*/ 281464 w 285750"/>
                      <a:gd name="connsiteY2" fmla="*/ 234791 h 238125"/>
                      <a:gd name="connsiteX3" fmla="*/ 81439 w 285750"/>
                      <a:gd name="connsiteY3" fmla="*/ 2224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0" h="238125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88E230B6-5B83-4F07-9676-D7944DBB670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24943" y="1996692"/>
                    <a:ext cx="1011838" cy="283693"/>
                  </a:xfrm>
                  <a:custGeom>
                    <a:avLst/>
                    <a:gdLst>
                      <a:gd name="connsiteX0" fmla="*/ 7144 w 1019175"/>
                      <a:gd name="connsiteY0" fmla="*/ 270986 h 285750"/>
                      <a:gd name="connsiteX1" fmla="*/ 824389 w 1019175"/>
                      <a:gd name="connsiteY1" fmla="*/ 7144 h 285750"/>
                      <a:gd name="connsiteX2" fmla="*/ 1013936 w 1019175"/>
                      <a:gd name="connsiteY2" fmla="*/ 20479 h 285750"/>
                      <a:gd name="connsiteX3" fmla="*/ 232886 w 1019175"/>
                      <a:gd name="connsiteY3" fmla="*/ 28146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175" h="285750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C5C748D-0C00-4A90-84D0-3574143237C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78664" y="2039683"/>
                    <a:ext cx="160759" cy="293149"/>
                  </a:xfrm>
                  <a:custGeom>
                    <a:avLst/>
                    <a:gdLst>
                      <a:gd name="connsiteX0" fmla="*/ 20479 w 161925"/>
                      <a:gd name="connsiteY0" fmla="*/ 64294 h 295275"/>
                      <a:gd name="connsiteX1" fmla="*/ 7144 w 161925"/>
                      <a:gd name="connsiteY1" fmla="*/ 292894 h 295275"/>
                      <a:gd name="connsiteX2" fmla="*/ 147161 w 161925"/>
                      <a:gd name="connsiteY2" fmla="*/ 234791 h 295275"/>
                      <a:gd name="connsiteX3" fmla="*/ 161449 w 161925"/>
                      <a:gd name="connsiteY3" fmla="*/ 7144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5" h="29527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31B6BD76-EE4B-4DCE-AE4F-CF53EEF9A08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26327" y="1895624"/>
                    <a:ext cx="765971" cy="293149"/>
                  </a:xfrm>
                  <a:custGeom>
                    <a:avLst/>
                    <a:gdLst>
                      <a:gd name="connsiteX0" fmla="*/ 764381 w 771525"/>
                      <a:gd name="connsiteY0" fmla="*/ 250708 h 295275"/>
                      <a:gd name="connsiteX1" fmla="*/ 7144 w 771525"/>
                      <a:gd name="connsiteY1" fmla="*/ 37347 h 295275"/>
                      <a:gd name="connsiteX2" fmla="*/ 10954 w 771525"/>
                      <a:gd name="connsiteY2" fmla="*/ 288808 h 295275"/>
                      <a:gd name="connsiteX3" fmla="*/ 723424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EC87E01B-8396-4501-AE80-11D2694C7B4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071865" y="2045891"/>
                    <a:ext cx="1163141" cy="113477"/>
                  </a:xfrm>
                  <a:custGeom>
                    <a:avLst/>
                    <a:gdLst>
                      <a:gd name="connsiteX0" fmla="*/ 1164431 w 1171575"/>
                      <a:gd name="connsiteY0" fmla="*/ 51911 h 114300"/>
                      <a:gd name="connsiteX1" fmla="*/ 168116 w 1171575"/>
                      <a:gd name="connsiteY1" fmla="*/ 7144 h 114300"/>
                      <a:gd name="connsiteX2" fmla="*/ 7144 w 1171575"/>
                      <a:gd name="connsiteY2" fmla="*/ 58579 h 114300"/>
                      <a:gd name="connsiteX3" fmla="*/ 1023461 w 1171575"/>
                      <a:gd name="connsiteY3" fmla="*/ 10906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75" h="114300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C53341CA-BFE2-4412-A295-00756277960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72348" y="1509246"/>
                    <a:ext cx="661950" cy="633581"/>
                  </a:xfrm>
                  <a:custGeom>
                    <a:avLst/>
                    <a:gdLst>
                      <a:gd name="connsiteX0" fmla="*/ 7144 w 666750"/>
                      <a:gd name="connsiteY0" fmla="*/ 332026 h 638175"/>
                      <a:gd name="connsiteX1" fmla="*/ 565309 w 666750"/>
                      <a:gd name="connsiteY1" fmla="*/ 635874 h 638175"/>
                      <a:gd name="connsiteX2" fmla="*/ 668179 w 666750"/>
                      <a:gd name="connsiteY2" fmla="*/ 607299 h 638175"/>
                      <a:gd name="connsiteX3" fmla="*/ 227171 w 666750"/>
                      <a:gd name="connsiteY3" fmla="*/ 321549 h 638175"/>
                      <a:gd name="connsiteX4" fmla="*/ 227171 w 666750"/>
                      <a:gd name="connsiteY4" fmla="*/ 321549 h 638175"/>
                      <a:gd name="connsiteX5" fmla="*/ 366236 w 666750"/>
                      <a:gd name="connsiteY5" fmla="*/ 71041 h 638175"/>
                      <a:gd name="connsiteX6" fmla="*/ 366236 w 666750"/>
                      <a:gd name="connsiteY6" fmla="*/ 71041 h 638175"/>
                      <a:gd name="connsiteX7" fmla="*/ 326231 w 666750"/>
                      <a:gd name="connsiteY7" fmla="*/ 10081 h 638175"/>
                      <a:gd name="connsiteX8" fmla="*/ 199549 w 666750"/>
                      <a:gd name="connsiteY8" fmla="*/ 60564 h 638175"/>
                      <a:gd name="connsiteX9" fmla="*/ 70009 w 666750"/>
                      <a:gd name="connsiteY9" fmla="*/ 185341 h 638175"/>
                      <a:gd name="connsiteX10" fmla="*/ 7144 w 666750"/>
                      <a:gd name="connsiteY10" fmla="*/ 332026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6750" h="638175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A0F3CFAA-7D48-4131-A7CA-A1449553698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68046" y="1432826"/>
                    <a:ext cx="699776" cy="699776"/>
                  </a:xfrm>
                  <a:custGeom>
                    <a:avLst/>
                    <a:gdLst>
                      <a:gd name="connsiteX0" fmla="*/ 636746 w 704850"/>
                      <a:gd name="connsiteY0" fmla="*/ 703518 h 704850"/>
                      <a:gd name="connsiteX1" fmla="*/ 388144 w 704850"/>
                      <a:gd name="connsiteY1" fmla="*/ 256796 h 704850"/>
                      <a:gd name="connsiteX2" fmla="*/ 363379 w 704850"/>
                      <a:gd name="connsiteY2" fmla="*/ 239651 h 704850"/>
                      <a:gd name="connsiteX3" fmla="*/ 173831 w 704850"/>
                      <a:gd name="connsiteY3" fmla="*/ 264416 h 704850"/>
                      <a:gd name="connsiteX4" fmla="*/ 7144 w 704850"/>
                      <a:gd name="connsiteY4" fmla="*/ 406338 h 704850"/>
                      <a:gd name="connsiteX5" fmla="*/ 70009 w 704850"/>
                      <a:gd name="connsiteY5" fmla="*/ 260606 h 704850"/>
                      <a:gd name="connsiteX6" fmla="*/ 147161 w 704850"/>
                      <a:gd name="connsiteY6" fmla="*/ 151068 h 704850"/>
                      <a:gd name="connsiteX7" fmla="*/ 147161 w 704850"/>
                      <a:gd name="connsiteY7" fmla="*/ 151068 h 704850"/>
                      <a:gd name="connsiteX8" fmla="*/ 367189 w 704850"/>
                      <a:gd name="connsiteY8" fmla="*/ 12003 h 704850"/>
                      <a:gd name="connsiteX9" fmla="*/ 441484 w 704850"/>
                      <a:gd name="connsiteY9" fmla="*/ 8193 h 704850"/>
                      <a:gd name="connsiteX10" fmla="*/ 511969 w 704850"/>
                      <a:gd name="connsiteY10" fmla="*/ 51056 h 704850"/>
                      <a:gd name="connsiteX11" fmla="*/ 702469 w 704850"/>
                      <a:gd name="connsiteY11" fmla="*/ 660656 h 704850"/>
                      <a:gd name="connsiteX12" fmla="*/ 636746 w 704850"/>
                      <a:gd name="connsiteY12" fmla="*/ 703518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4850" h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A58F0FC-CD0F-4145-B9DE-8FF882872775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92942" y="1804861"/>
                    <a:ext cx="729815" cy="279312"/>
                  </a:xfrm>
                  <a:custGeom>
                    <a:avLst/>
                    <a:gdLst>
                      <a:gd name="connsiteX0" fmla="*/ 7144 w 771525"/>
                      <a:gd name="connsiteY0" fmla="*/ 250708 h 295275"/>
                      <a:gd name="connsiteX1" fmla="*/ 764381 w 771525"/>
                      <a:gd name="connsiteY1" fmla="*/ 37347 h 295275"/>
                      <a:gd name="connsiteX2" fmla="*/ 760571 w 771525"/>
                      <a:gd name="connsiteY2" fmla="*/ 288808 h 295275"/>
                      <a:gd name="connsiteX3" fmla="*/ 48101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83F74CE5-1DF3-4C6B-A22A-6233465FCD5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22601" y="1390100"/>
                    <a:ext cx="595755" cy="671407"/>
                  </a:xfrm>
                  <a:custGeom>
                    <a:avLst/>
                    <a:gdLst>
                      <a:gd name="connsiteX0" fmla="*/ 595789 w 600075"/>
                      <a:gd name="connsiteY0" fmla="*/ 255366 h 676275"/>
                      <a:gd name="connsiteX1" fmla="*/ 113824 w 600075"/>
                      <a:gd name="connsiteY1" fmla="*/ 669704 h 676275"/>
                      <a:gd name="connsiteX2" fmla="*/ 7144 w 600075"/>
                      <a:gd name="connsiteY2" fmla="*/ 663989 h 676275"/>
                      <a:gd name="connsiteX3" fmla="*/ 378619 w 600075"/>
                      <a:gd name="connsiteY3" fmla="*/ 291561 h 676275"/>
                      <a:gd name="connsiteX4" fmla="*/ 378619 w 600075"/>
                      <a:gd name="connsiteY4" fmla="*/ 291561 h 676275"/>
                      <a:gd name="connsiteX5" fmla="*/ 190024 w 600075"/>
                      <a:gd name="connsiteY5" fmla="*/ 76296 h 676275"/>
                      <a:gd name="connsiteX6" fmla="*/ 190024 w 600075"/>
                      <a:gd name="connsiteY6" fmla="*/ 76296 h 676275"/>
                      <a:gd name="connsiteX7" fmla="*/ 216694 w 600075"/>
                      <a:gd name="connsiteY7" fmla="*/ 7716 h 676275"/>
                      <a:gd name="connsiteX8" fmla="*/ 349091 w 600075"/>
                      <a:gd name="connsiteY8" fmla="*/ 29624 h 676275"/>
                      <a:gd name="connsiteX9" fmla="*/ 502444 w 600075"/>
                      <a:gd name="connsiteY9" fmla="*/ 125826 h 676275"/>
                      <a:gd name="connsiteX10" fmla="*/ 595789 w 600075"/>
                      <a:gd name="connsiteY10" fmla="*/ 255366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5" h="6762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98C7426C-8970-4755-90E4-B5DDB19FAC71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483280" y="1357425"/>
                    <a:ext cx="633581" cy="709232"/>
                  </a:xfrm>
                  <a:custGeom>
                    <a:avLst/>
                    <a:gdLst>
                      <a:gd name="connsiteX0" fmla="*/ 80486 w 638175"/>
                      <a:gd name="connsiteY0" fmla="*/ 712242 h 714375"/>
                      <a:gd name="connsiteX1" fmla="*/ 229076 w 638175"/>
                      <a:gd name="connsiteY1" fmla="*/ 223609 h 714375"/>
                      <a:gd name="connsiteX2" fmla="*/ 250031 w 638175"/>
                      <a:gd name="connsiteY2" fmla="*/ 201702 h 714375"/>
                      <a:gd name="connsiteX3" fmla="*/ 440531 w 638175"/>
                      <a:gd name="connsiteY3" fmla="*/ 186462 h 714375"/>
                      <a:gd name="connsiteX4" fmla="*/ 632936 w 638175"/>
                      <a:gd name="connsiteY4" fmla="*/ 290284 h 714375"/>
                      <a:gd name="connsiteX5" fmla="*/ 540544 w 638175"/>
                      <a:gd name="connsiteY5" fmla="*/ 160744 h 714375"/>
                      <a:gd name="connsiteX6" fmla="*/ 442436 w 638175"/>
                      <a:gd name="connsiteY6" fmla="*/ 69304 h 714375"/>
                      <a:gd name="connsiteX7" fmla="*/ 442436 w 638175"/>
                      <a:gd name="connsiteY7" fmla="*/ 69304 h 714375"/>
                      <a:gd name="connsiteX8" fmla="*/ 204311 w 638175"/>
                      <a:gd name="connsiteY8" fmla="*/ 7392 h 714375"/>
                      <a:gd name="connsiteX9" fmla="*/ 129064 w 638175"/>
                      <a:gd name="connsiteY9" fmla="*/ 10249 h 714375"/>
                      <a:gd name="connsiteX10" fmla="*/ 69056 w 638175"/>
                      <a:gd name="connsiteY10" fmla="*/ 66447 h 714375"/>
                      <a:gd name="connsiteX11" fmla="*/ 7144 w 638175"/>
                      <a:gd name="connsiteY11" fmla="*/ 683667 h 714375"/>
                      <a:gd name="connsiteX12" fmla="*/ 80486 w 638175"/>
                      <a:gd name="connsiteY12" fmla="*/ 712242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8175" h="7143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DB71D500-B893-4E48-9C20-813D552630C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4027" y="1806790"/>
                    <a:ext cx="324362" cy="459513"/>
                  </a:xfrm>
                  <a:custGeom>
                    <a:avLst/>
                    <a:gdLst>
                      <a:gd name="connsiteX0" fmla="*/ 277654 w 342900"/>
                      <a:gd name="connsiteY0" fmla="*/ 7144 h 485775"/>
                      <a:gd name="connsiteX1" fmla="*/ 7144 w 342900"/>
                      <a:gd name="connsiteY1" fmla="*/ 296704 h 485775"/>
                      <a:gd name="connsiteX2" fmla="*/ 154781 w 342900"/>
                      <a:gd name="connsiteY2" fmla="*/ 484346 h 485775"/>
                      <a:gd name="connsiteX3" fmla="*/ 337661 w 342900"/>
                      <a:gd name="connsiteY3" fmla="*/ 301466 h 485775"/>
                      <a:gd name="connsiteX4" fmla="*/ 277654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0B84B91-B4A0-4B4D-AC8C-B3FB329A7B4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86821" y="2064951"/>
                    <a:ext cx="594664" cy="378423"/>
                  </a:xfrm>
                  <a:custGeom>
                    <a:avLst/>
                    <a:gdLst>
                      <a:gd name="connsiteX0" fmla="*/ 7144 w 628650"/>
                      <a:gd name="connsiteY0" fmla="*/ 7144 h 400050"/>
                      <a:gd name="connsiteX1" fmla="*/ 332899 w 628650"/>
                      <a:gd name="connsiteY1" fmla="*/ 111919 h 400050"/>
                      <a:gd name="connsiteX2" fmla="*/ 625316 w 628650"/>
                      <a:gd name="connsiteY2" fmla="*/ 128111 h 400050"/>
                      <a:gd name="connsiteX3" fmla="*/ 536734 w 628650"/>
                      <a:gd name="connsiteY3" fmla="*/ 252889 h 400050"/>
                      <a:gd name="connsiteX4" fmla="*/ 596741 w 628650"/>
                      <a:gd name="connsiteY4" fmla="*/ 398621 h 400050"/>
                      <a:gd name="connsiteX5" fmla="*/ 360521 w 628650"/>
                      <a:gd name="connsiteY5" fmla="*/ 383381 h 400050"/>
                      <a:gd name="connsiteX6" fmla="*/ 122396 w 628650"/>
                      <a:gd name="connsiteY6" fmla="*/ 314801 h 400050"/>
                      <a:gd name="connsiteX7" fmla="*/ 7144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978033FC-C7F1-4880-8833-3911BF0D30F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0729" y="1952489"/>
                    <a:ext cx="340432" cy="482278"/>
                  </a:xfrm>
                  <a:custGeom>
                    <a:avLst/>
                    <a:gdLst>
                      <a:gd name="connsiteX0" fmla="*/ 67151 w 342900"/>
                      <a:gd name="connsiteY0" fmla="*/ 7144 h 485775"/>
                      <a:gd name="connsiteX1" fmla="*/ 337661 w 342900"/>
                      <a:gd name="connsiteY1" fmla="*/ 296704 h 485775"/>
                      <a:gd name="connsiteX2" fmla="*/ 190024 w 342900"/>
                      <a:gd name="connsiteY2" fmla="*/ 484346 h 485775"/>
                      <a:gd name="connsiteX3" fmla="*/ 7144 w 342900"/>
                      <a:gd name="connsiteY3" fmla="*/ 301466 h 485775"/>
                      <a:gd name="connsiteX4" fmla="*/ 67151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815DE7B9-F678-404C-8E84-29F2D6AE247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419683" y="2253328"/>
                    <a:ext cx="624124" cy="397170"/>
                  </a:xfrm>
                  <a:custGeom>
                    <a:avLst/>
                    <a:gdLst>
                      <a:gd name="connsiteX0" fmla="*/ 625316 w 628650"/>
                      <a:gd name="connsiteY0" fmla="*/ 7144 h 400050"/>
                      <a:gd name="connsiteX1" fmla="*/ 299561 w 628650"/>
                      <a:gd name="connsiteY1" fmla="*/ 111919 h 400050"/>
                      <a:gd name="connsiteX2" fmla="*/ 7144 w 628650"/>
                      <a:gd name="connsiteY2" fmla="*/ 128111 h 400050"/>
                      <a:gd name="connsiteX3" fmla="*/ 95726 w 628650"/>
                      <a:gd name="connsiteY3" fmla="*/ 252889 h 400050"/>
                      <a:gd name="connsiteX4" fmla="*/ 35719 w 628650"/>
                      <a:gd name="connsiteY4" fmla="*/ 397669 h 400050"/>
                      <a:gd name="connsiteX5" fmla="*/ 271939 w 628650"/>
                      <a:gd name="connsiteY5" fmla="*/ 382429 h 400050"/>
                      <a:gd name="connsiteX6" fmla="*/ 510064 w 628650"/>
                      <a:gd name="connsiteY6" fmla="*/ 313849 h 400050"/>
                      <a:gd name="connsiteX7" fmla="*/ 625316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D9F4DC2-EF4F-49A7-A0C3-7015D62C45B1}"/>
                  </a:ext>
                </a:extLst>
              </p:cNvPr>
              <p:cNvGrpSpPr/>
              <p:nvPr/>
            </p:nvGrpSpPr>
            <p:grpSpPr>
              <a:xfrm flipH="1">
                <a:off x="1285247" y="502625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13B52F57-D98C-4E4A-AD1E-05A872A3D4CF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2AAB3361-510A-4DB4-822A-99841564332C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D701FFA-CAEE-4FAD-835F-A32BA7F8E499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D06EC17-E00C-4DA1-80F4-6EDFA979EDA1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9DDF3215-8E6C-4ECB-AA0C-CD9F2B223AE3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3A5D914-A42C-4EBD-B311-908BD928D164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2930EC99-D700-4A94-9CC5-BB23950EAB0A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EA5FF6B-AFE5-42AD-8486-E4117D2A12FA}"/>
                  </a:ext>
                </a:extLst>
              </p:cNvPr>
              <p:cNvGrpSpPr/>
              <p:nvPr/>
            </p:nvGrpSpPr>
            <p:grpSpPr>
              <a:xfrm flipH="1">
                <a:off x="2606707" y="4802203"/>
                <a:ext cx="1241109" cy="1473877"/>
                <a:chOff x="3790950" y="1741170"/>
                <a:chExt cx="2447925" cy="2907029"/>
              </a:xfrm>
            </p:grpSpPr>
            <p:grpSp>
              <p:nvGrpSpPr>
                <p:cNvPr id="80" name="Graphic 3">
                  <a:extLst>
                    <a:ext uri="{FF2B5EF4-FFF2-40B4-BE49-F238E27FC236}">
                      <a16:creationId xmlns:a16="http://schemas.microsoft.com/office/drawing/2014/main" id="{4C9A9066-4469-4992-96F2-5B9C80F65BC4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B8B7D127-B765-4D6D-813F-754E7E7D61E0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0636F770-6F3A-4B7E-9976-6FB13B785F76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C1B88ADB-8CCC-4B46-9CAC-E057179DD2E8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DBE93C15-0A4C-4F8A-88CD-26F4060B4E56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E3D0F44-76E3-4010-8F4D-85FFFB8EA763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DB9BDEF-204B-4DBB-B0F8-2D752C8804FF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215B31E-CE94-4FC6-914C-482986B89A2F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aphic 13">
                <a:extLst>
                  <a:ext uri="{FF2B5EF4-FFF2-40B4-BE49-F238E27FC236}">
                    <a16:creationId xmlns:a16="http://schemas.microsoft.com/office/drawing/2014/main" id="{0536455C-737A-4BB3-8387-ACB75DDD43AB}"/>
                  </a:ext>
                </a:extLst>
              </p:cNvPr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A544FBD-D5B6-48C2-8867-25F0E9310961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89A2DE5-C5BD-4DB0-ACDA-7BC75FB2A2CA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E0EEDB0-6426-4950-A009-C2C508DBDB0B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913D907-9C3E-4484-AF89-276FB1A265D5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77116F9-BC11-4EE4-8AFE-71FEA2B39A57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7E1ABD9-AB02-4232-97E4-FCD3021C40ED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45ED8D9D-EFD9-4448-A06E-4278A8EF4714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2361A24-6C2A-4798-B8ED-D9BF82648C60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E84A6BA-3893-4F54-A611-4BCCFE0766A4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9247E8D-1905-4A0C-BAF5-1DD82A362D06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AA4E67AF-3245-4AF0-92BF-762B02BD1999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3B5704D6-0296-470F-B3EB-4C016ADCE60A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395BBFF-0C85-4C3B-9F24-F9FAFAB1D063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3599C35F-F37D-43BB-A5AA-262AB31D84D6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aphic 13">
                <a:extLst>
                  <a:ext uri="{FF2B5EF4-FFF2-40B4-BE49-F238E27FC236}">
                    <a16:creationId xmlns:a16="http://schemas.microsoft.com/office/drawing/2014/main" id="{56B15712-5A34-4F58-B84C-56EF15A84AFE}"/>
                  </a:ext>
                </a:extLst>
              </p:cNvPr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EB6BF4F2-E362-43C4-B59C-6D0BAC0BB9C7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1AC3601-A659-4FFE-B61F-F206E8E1AF78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CF7CF48-0252-49FF-9D09-87DDB5D4F956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278FC4-EAB6-4042-82AA-C977BD34DC4B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DBE4EAE-CF7D-4E63-A325-2E788403EF49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A27DF6-9476-4BC1-8209-63BA11445CCD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7D8F3AA9-47F9-4C45-9C5E-BAC2ED67C657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3E4B75D-2789-44F6-B022-F5B5D0B6486E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1547E5D-A07B-46D2-B1F1-897FB6F9A034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DDC8C88-F062-4F8D-8FD3-FD8EDBD31B05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E3A5FAF9-7885-4BCE-9FD9-CFD3AC1682A0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7B8AC3C-8475-4CEA-A00E-F37F94992003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E6FB89D-2040-4354-A374-8BADB3734550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AEB6A24-569F-4886-9BB6-CBFFB5BA6B6A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920DAD-0483-4E0F-9B28-D6A4FB9F8D17}"/>
              </a:ext>
            </a:extLst>
          </p:cNvPr>
          <p:cNvGrpSpPr/>
          <p:nvPr/>
        </p:nvGrpSpPr>
        <p:grpSpPr>
          <a:xfrm>
            <a:off x="268402" y="2030396"/>
            <a:ext cx="3752933" cy="4213879"/>
            <a:chOff x="650971" y="1466850"/>
            <a:chExt cx="4033638" cy="45290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93C88D7-437C-497F-93D1-3B4B0DF32327}"/>
                </a:ext>
              </a:extLst>
            </p:cNvPr>
            <p:cNvSpPr/>
            <p:nvPr/>
          </p:nvSpPr>
          <p:spPr>
            <a:xfrm>
              <a:off x="833398" y="3710405"/>
              <a:ext cx="750743" cy="1021010"/>
            </a:xfrm>
            <a:custGeom>
              <a:avLst/>
              <a:gdLst>
                <a:gd name="connsiteX0" fmla="*/ 618096 w 650969"/>
                <a:gd name="connsiteY0" fmla="*/ 279445 h 885318"/>
                <a:gd name="connsiteX1" fmla="*/ 314744 w 650969"/>
                <a:gd name="connsiteY1" fmla="*/ 882243 h 885318"/>
                <a:gd name="connsiteX2" fmla="*/ 4882 w 650969"/>
                <a:gd name="connsiteY2" fmla="*/ 720151 h 885318"/>
                <a:gd name="connsiteX3" fmla="*/ 306281 w 650969"/>
                <a:gd name="connsiteY3" fmla="*/ 121259 h 885318"/>
                <a:gd name="connsiteX4" fmla="*/ 618096 w 650969"/>
                <a:gd name="connsiteY4" fmla="*/ 2794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9" h="885318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B4E577F-CEEB-4085-971E-542CBAC113FE}"/>
                </a:ext>
              </a:extLst>
            </p:cNvPr>
            <p:cNvSpPr/>
            <p:nvPr/>
          </p:nvSpPr>
          <p:spPr>
            <a:xfrm>
              <a:off x="650971" y="4561406"/>
              <a:ext cx="465460" cy="570564"/>
            </a:xfrm>
            <a:custGeom>
              <a:avLst/>
              <a:gdLst>
                <a:gd name="connsiteX0" fmla="*/ 392207 w 403601"/>
                <a:gd name="connsiteY0" fmla="*/ 307732 h 494737"/>
                <a:gd name="connsiteX1" fmla="*/ 248342 w 403601"/>
                <a:gd name="connsiteY1" fmla="*/ 377386 h 494737"/>
                <a:gd name="connsiteX2" fmla="*/ 77137 w 403601"/>
                <a:gd name="connsiteY2" fmla="*/ 482843 h 494737"/>
                <a:gd name="connsiteX3" fmla="*/ 178038 w 403601"/>
                <a:gd name="connsiteY3" fmla="*/ 8286 h 494737"/>
                <a:gd name="connsiteX4" fmla="*/ 392207 w 403601"/>
                <a:gd name="connsiteY4" fmla="*/ 307732 h 4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494737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8C4549-2744-47EA-8830-32E9ED46D9E7}"/>
                </a:ext>
              </a:extLst>
            </p:cNvPr>
            <p:cNvSpPr/>
            <p:nvPr/>
          </p:nvSpPr>
          <p:spPr>
            <a:xfrm>
              <a:off x="746442" y="4486919"/>
              <a:ext cx="495490" cy="345341"/>
            </a:xfrm>
            <a:custGeom>
              <a:avLst/>
              <a:gdLst>
                <a:gd name="connsiteX0" fmla="*/ 96557 w 429640"/>
                <a:gd name="connsiteY0" fmla="*/ 8427 h 299446"/>
                <a:gd name="connsiteX1" fmla="*/ 402513 w 429640"/>
                <a:gd name="connsiteY1" fmla="*/ 167915 h 299446"/>
                <a:gd name="connsiteX2" fmla="*/ 425948 w 429640"/>
                <a:gd name="connsiteY2" fmla="*/ 257097 h 299446"/>
                <a:gd name="connsiteX3" fmla="*/ 330255 w 429640"/>
                <a:gd name="connsiteY3" fmla="*/ 292901 h 299446"/>
                <a:gd name="connsiteX4" fmla="*/ 33413 w 429640"/>
                <a:gd name="connsiteY4" fmla="*/ 136668 h 299446"/>
                <a:gd name="connsiteX5" fmla="*/ 15837 w 429640"/>
                <a:gd name="connsiteY5" fmla="*/ 44230 h 299446"/>
                <a:gd name="connsiteX6" fmla="*/ 96557 w 429640"/>
                <a:gd name="connsiteY6" fmla="*/ 8427 h 29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40" h="299446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699906F-9532-4B4C-8BF8-E755743DB0DC}"/>
                </a:ext>
              </a:extLst>
            </p:cNvPr>
            <p:cNvSpPr/>
            <p:nvPr/>
          </p:nvSpPr>
          <p:spPr>
            <a:xfrm>
              <a:off x="1617883" y="5492913"/>
              <a:ext cx="555550" cy="502998"/>
            </a:xfrm>
            <a:custGeom>
              <a:avLst/>
              <a:gdLst>
                <a:gd name="connsiteX0" fmla="*/ 88242 w 481717"/>
                <a:gd name="connsiteY0" fmla="*/ 98261 h 436149"/>
                <a:gd name="connsiteX1" fmla="*/ 4918 w 481717"/>
                <a:gd name="connsiteY1" fmla="*/ 246031 h 436149"/>
                <a:gd name="connsiteX2" fmla="*/ 270514 w 481717"/>
                <a:gd name="connsiteY2" fmla="*/ 427001 h 436149"/>
                <a:gd name="connsiteX3" fmla="*/ 463201 w 481717"/>
                <a:gd name="connsiteY3" fmla="*/ 94356 h 436149"/>
                <a:gd name="connsiteX4" fmla="*/ 88242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5EC60A6-1B26-453A-A1FC-BDB874CE7A21}"/>
                </a:ext>
              </a:extLst>
            </p:cNvPr>
            <p:cNvSpPr/>
            <p:nvPr/>
          </p:nvSpPr>
          <p:spPr>
            <a:xfrm>
              <a:off x="1698254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7F118CE-3A35-4260-8ED1-B6388D1469DC}"/>
                </a:ext>
              </a:extLst>
            </p:cNvPr>
            <p:cNvSpPr/>
            <p:nvPr/>
          </p:nvSpPr>
          <p:spPr>
            <a:xfrm>
              <a:off x="1639626" y="5377272"/>
              <a:ext cx="548042" cy="285283"/>
            </a:xfrm>
            <a:custGeom>
              <a:avLst/>
              <a:gdLst>
                <a:gd name="connsiteX0" fmla="*/ 435234 w 475207"/>
                <a:gd name="connsiteY0" fmla="*/ 6498 h 247368"/>
                <a:gd name="connsiteX1" fmla="*/ 57672 w 475207"/>
                <a:gd name="connsiteY1" fmla="*/ 6498 h 247368"/>
                <a:gd name="connsiteX2" fmla="*/ 20567 w 475207"/>
                <a:gd name="connsiteY2" fmla="*/ 42301 h 247368"/>
                <a:gd name="connsiteX3" fmla="*/ 4943 w 475207"/>
                <a:gd name="connsiteY3" fmla="*/ 119116 h 247368"/>
                <a:gd name="connsiteX4" fmla="*/ 64832 w 475207"/>
                <a:gd name="connsiteY4" fmla="*/ 215459 h 247368"/>
                <a:gd name="connsiteX5" fmla="*/ 431329 w 475207"/>
                <a:gd name="connsiteY5" fmla="*/ 214808 h 247368"/>
                <a:gd name="connsiteX6" fmla="*/ 472991 w 475207"/>
                <a:gd name="connsiteY6" fmla="*/ 71595 h 247368"/>
                <a:gd name="connsiteX7" fmla="*/ 472991 w 475207"/>
                <a:gd name="connsiteY7" fmla="*/ 42952 h 247368"/>
                <a:gd name="connsiteX8" fmla="*/ 435234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4A08A1E-4964-4E6A-A8DA-8F95ED58976F}"/>
                </a:ext>
              </a:extLst>
            </p:cNvPr>
            <p:cNvSpPr/>
            <p:nvPr/>
          </p:nvSpPr>
          <p:spPr>
            <a:xfrm>
              <a:off x="2221037" y="5492913"/>
              <a:ext cx="555550" cy="502998"/>
            </a:xfrm>
            <a:custGeom>
              <a:avLst/>
              <a:gdLst>
                <a:gd name="connsiteX0" fmla="*/ 395233 w 481717"/>
                <a:gd name="connsiteY0" fmla="*/ 98261 h 436149"/>
                <a:gd name="connsiteX1" fmla="*/ 478557 w 481717"/>
                <a:gd name="connsiteY1" fmla="*/ 246031 h 436149"/>
                <a:gd name="connsiteX2" fmla="*/ 212961 w 481717"/>
                <a:gd name="connsiteY2" fmla="*/ 427001 h 436149"/>
                <a:gd name="connsiteX3" fmla="*/ 20274 w 481717"/>
                <a:gd name="connsiteY3" fmla="*/ 94356 h 436149"/>
                <a:gd name="connsiteX4" fmla="*/ 395233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2489218-ECE1-4111-8A3A-1E98F692E967}"/>
                </a:ext>
              </a:extLst>
            </p:cNvPr>
            <p:cNvSpPr/>
            <p:nvPr/>
          </p:nvSpPr>
          <p:spPr>
            <a:xfrm>
              <a:off x="2246296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666B289-20BE-4472-981C-5225E4477432}"/>
                </a:ext>
              </a:extLst>
            </p:cNvPr>
            <p:cNvSpPr/>
            <p:nvPr/>
          </p:nvSpPr>
          <p:spPr>
            <a:xfrm>
              <a:off x="2205475" y="5377272"/>
              <a:ext cx="548042" cy="285283"/>
            </a:xfrm>
            <a:custGeom>
              <a:avLst/>
              <a:gdLst>
                <a:gd name="connsiteX0" fmla="*/ 42881 w 475207"/>
                <a:gd name="connsiteY0" fmla="*/ 6498 h 247368"/>
                <a:gd name="connsiteX1" fmla="*/ 420444 w 475207"/>
                <a:gd name="connsiteY1" fmla="*/ 6498 h 247368"/>
                <a:gd name="connsiteX2" fmla="*/ 457549 w 475207"/>
                <a:gd name="connsiteY2" fmla="*/ 42301 h 247368"/>
                <a:gd name="connsiteX3" fmla="*/ 473172 w 475207"/>
                <a:gd name="connsiteY3" fmla="*/ 110002 h 247368"/>
                <a:gd name="connsiteX4" fmla="*/ 413283 w 475207"/>
                <a:gd name="connsiteY4" fmla="*/ 214808 h 247368"/>
                <a:gd name="connsiteX5" fmla="*/ 46787 w 475207"/>
                <a:gd name="connsiteY5" fmla="*/ 214157 h 247368"/>
                <a:gd name="connsiteX6" fmla="*/ 5125 w 475207"/>
                <a:gd name="connsiteY6" fmla="*/ 70944 h 247368"/>
                <a:gd name="connsiteX7" fmla="*/ 5125 w 475207"/>
                <a:gd name="connsiteY7" fmla="*/ 42301 h 247368"/>
                <a:gd name="connsiteX8" fmla="*/ 42881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00E7BE7-20C3-4890-B998-A4CC4694998C}"/>
                </a:ext>
              </a:extLst>
            </p:cNvPr>
            <p:cNvSpPr/>
            <p:nvPr/>
          </p:nvSpPr>
          <p:spPr>
            <a:xfrm>
              <a:off x="2657774" y="3756030"/>
              <a:ext cx="1141128" cy="487982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BC31FF5-F8B7-4A87-BCE5-011EBAD8B4C8}"/>
                </a:ext>
              </a:extLst>
            </p:cNvPr>
            <p:cNvSpPr/>
            <p:nvPr/>
          </p:nvSpPr>
          <p:spPr>
            <a:xfrm>
              <a:off x="3767199" y="3687739"/>
              <a:ext cx="465460" cy="442938"/>
            </a:xfrm>
            <a:custGeom>
              <a:avLst/>
              <a:gdLst>
                <a:gd name="connsiteX0" fmla="*/ 148183 w 403601"/>
                <a:gd name="connsiteY0" fmla="*/ 28296 h 384072"/>
                <a:gd name="connsiteX1" fmla="*/ 287491 w 403601"/>
                <a:gd name="connsiteY1" fmla="*/ 107063 h 384072"/>
                <a:gd name="connsiteX2" fmla="*/ 404665 w 403601"/>
                <a:gd name="connsiteY2" fmla="*/ 209916 h 384072"/>
                <a:gd name="connsiteX3" fmla="*/ 101313 w 403601"/>
                <a:gd name="connsiteY3" fmla="*/ 360941 h 384072"/>
                <a:gd name="connsiteX4" fmla="*/ 148183 w 403601"/>
                <a:gd name="connsiteY4" fmla="*/ 28296 h 38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384072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48FC3D6-7EC6-4787-BD52-D321E6D0933A}"/>
                </a:ext>
              </a:extLst>
            </p:cNvPr>
            <p:cNvSpPr/>
            <p:nvPr/>
          </p:nvSpPr>
          <p:spPr>
            <a:xfrm>
              <a:off x="3676491" y="3692469"/>
              <a:ext cx="232731" cy="525520"/>
            </a:xfrm>
            <a:custGeom>
              <a:avLst/>
              <a:gdLst>
                <a:gd name="connsiteX0" fmla="*/ 49772 w 201800"/>
                <a:gd name="connsiteY0" fmla="*/ 406312 h 455678"/>
                <a:gd name="connsiteX1" fmla="*/ 6808 w 201800"/>
                <a:gd name="connsiteY1" fmla="*/ 63902 h 455678"/>
                <a:gd name="connsiteX2" fmla="*/ 46517 w 201800"/>
                <a:gd name="connsiteY2" fmla="*/ 6617 h 455678"/>
                <a:gd name="connsiteX3" fmla="*/ 150672 w 201800"/>
                <a:gd name="connsiteY3" fmla="*/ 52185 h 455678"/>
                <a:gd name="connsiteX4" fmla="*/ 191683 w 201800"/>
                <a:gd name="connsiteY4" fmla="*/ 384830 h 455678"/>
                <a:gd name="connsiteX5" fmla="*/ 116171 w 201800"/>
                <a:gd name="connsiteY5" fmla="*/ 453833 h 455678"/>
                <a:gd name="connsiteX6" fmla="*/ 49772 w 201800"/>
                <a:gd name="connsiteY6" fmla="*/ 406312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00" h="455678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0C922C7-8AAF-4483-98D1-028D607D549A}"/>
                </a:ext>
              </a:extLst>
            </p:cNvPr>
            <p:cNvSpPr/>
            <p:nvPr/>
          </p:nvSpPr>
          <p:spPr>
            <a:xfrm>
              <a:off x="1191033" y="3236048"/>
              <a:ext cx="2011989" cy="1996975"/>
            </a:xfrm>
            <a:custGeom>
              <a:avLst/>
              <a:gdLst>
                <a:gd name="connsiteX0" fmla="*/ 873683 w 1744599"/>
                <a:gd name="connsiteY0" fmla="*/ 1732313 h 1731579"/>
                <a:gd name="connsiteX1" fmla="*/ 1743379 w 1744599"/>
                <a:gd name="connsiteY1" fmla="*/ 810539 h 1731579"/>
                <a:gd name="connsiteX2" fmla="*/ 873032 w 1744599"/>
                <a:gd name="connsiteY2" fmla="*/ 3337 h 1731579"/>
                <a:gd name="connsiteX3" fmla="*/ 3337 w 1744599"/>
                <a:gd name="connsiteY3" fmla="*/ 810539 h 1731579"/>
                <a:gd name="connsiteX4" fmla="*/ 873683 w 1744599"/>
                <a:gd name="connsiteY4" fmla="*/ 1732313 h 173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599" h="173157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4EFBD2D-6046-4AC1-B00C-44683BADDA64}"/>
                </a:ext>
              </a:extLst>
            </p:cNvPr>
            <p:cNvSpPr/>
            <p:nvPr/>
          </p:nvSpPr>
          <p:spPr>
            <a:xfrm>
              <a:off x="1236829" y="4477775"/>
              <a:ext cx="1921901" cy="427923"/>
            </a:xfrm>
            <a:custGeom>
              <a:avLst/>
              <a:gdLst>
                <a:gd name="connsiteX0" fmla="*/ 1544833 w 1666482"/>
                <a:gd name="connsiteY0" fmla="*/ 238337 h 371052"/>
                <a:gd name="connsiteX1" fmla="*/ 125719 w 1666482"/>
                <a:gd name="connsiteY1" fmla="*/ 241592 h 371052"/>
                <a:gd name="connsiteX2" fmla="*/ 3337 w 1666482"/>
                <a:gd name="connsiteY2" fmla="*/ 3337 h 371052"/>
                <a:gd name="connsiteX3" fmla="*/ 1663961 w 1666482"/>
                <a:gd name="connsiteY3" fmla="*/ 3337 h 371052"/>
                <a:gd name="connsiteX4" fmla="*/ 1544833 w 1666482"/>
                <a:gd name="connsiteY4" fmla="*/ 238337 h 3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482" h="37105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927F4A3-6EC0-4222-A251-132E1D20E37D}"/>
                </a:ext>
              </a:extLst>
            </p:cNvPr>
            <p:cNvSpPr/>
            <p:nvPr/>
          </p:nvSpPr>
          <p:spPr>
            <a:xfrm>
              <a:off x="995841" y="2483053"/>
              <a:ext cx="2402375" cy="1433917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A8EA5A7-C1C1-4469-A3A2-FEAE3AB5851F}"/>
                </a:ext>
              </a:extLst>
            </p:cNvPr>
            <p:cNvSpPr/>
            <p:nvPr/>
          </p:nvSpPr>
          <p:spPr>
            <a:xfrm>
              <a:off x="1006350" y="2782599"/>
              <a:ext cx="938428" cy="870861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3F937ED-2766-4223-974A-81768ECA3700}"/>
                </a:ext>
              </a:extLst>
            </p:cNvPr>
            <p:cNvSpPr/>
            <p:nvPr/>
          </p:nvSpPr>
          <p:spPr>
            <a:xfrm>
              <a:off x="1356196" y="2373445"/>
              <a:ext cx="1681662" cy="1456439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A1ECC8F-4345-4A06-BC4D-B575FE3F4000}"/>
                </a:ext>
              </a:extLst>
            </p:cNvPr>
            <p:cNvSpPr/>
            <p:nvPr/>
          </p:nvSpPr>
          <p:spPr>
            <a:xfrm>
              <a:off x="1307868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4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934E98B-E9B7-428C-97B7-34473ECEB45B}"/>
                </a:ext>
              </a:extLst>
            </p:cNvPr>
            <p:cNvSpPr/>
            <p:nvPr/>
          </p:nvSpPr>
          <p:spPr>
            <a:xfrm>
              <a:off x="2084886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5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DDAFF18-547F-4F4E-80F1-4D91B0E26523}"/>
                </a:ext>
              </a:extLst>
            </p:cNvPr>
            <p:cNvSpPr/>
            <p:nvPr/>
          </p:nvSpPr>
          <p:spPr>
            <a:xfrm>
              <a:off x="1182024" y="3369680"/>
              <a:ext cx="938428" cy="945935"/>
            </a:xfrm>
            <a:custGeom>
              <a:avLst/>
              <a:gdLst>
                <a:gd name="connsiteX0" fmla="*/ 408891 w 813712"/>
                <a:gd name="connsiteY0" fmla="*/ 818351 h 820221"/>
                <a:gd name="connsiteX1" fmla="*/ 814445 w 813712"/>
                <a:gd name="connsiteY1" fmla="*/ 410844 h 820221"/>
                <a:gd name="connsiteX2" fmla="*/ 408891 w 813712"/>
                <a:gd name="connsiteY2" fmla="*/ 3337 h 820221"/>
                <a:gd name="connsiteX3" fmla="*/ 3337 w 813712"/>
                <a:gd name="connsiteY3" fmla="*/ 410844 h 820221"/>
                <a:gd name="connsiteX4" fmla="*/ 408891 w 813712"/>
                <a:gd name="connsiteY4" fmla="*/ 818351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DEF07C2-45F0-4A1E-A043-5B9687B7FA10}"/>
                </a:ext>
              </a:extLst>
            </p:cNvPr>
            <p:cNvSpPr/>
            <p:nvPr/>
          </p:nvSpPr>
          <p:spPr>
            <a:xfrm>
              <a:off x="1021366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B3D662F-E115-48C5-A3F2-EF5F82FC4767}"/>
                </a:ext>
              </a:extLst>
            </p:cNvPr>
            <p:cNvSpPr/>
            <p:nvPr/>
          </p:nvSpPr>
          <p:spPr>
            <a:xfrm>
              <a:off x="2693268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C76F0A0-8AFC-46B0-8503-F8FDFAF96159}"/>
                </a:ext>
              </a:extLst>
            </p:cNvPr>
            <p:cNvSpPr/>
            <p:nvPr/>
          </p:nvSpPr>
          <p:spPr>
            <a:xfrm>
              <a:off x="2293122" y="3370431"/>
              <a:ext cx="938428" cy="945935"/>
            </a:xfrm>
            <a:custGeom>
              <a:avLst/>
              <a:gdLst>
                <a:gd name="connsiteX0" fmla="*/ 814445 w 813712"/>
                <a:gd name="connsiteY0" fmla="*/ 410844 h 820221"/>
                <a:gd name="connsiteX1" fmla="*/ 408891 w 813712"/>
                <a:gd name="connsiteY1" fmla="*/ 818351 h 820221"/>
                <a:gd name="connsiteX2" fmla="*/ 3337 w 813712"/>
                <a:gd name="connsiteY2" fmla="*/ 410844 h 820221"/>
                <a:gd name="connsiteX3" fmla="*/ 408891 w 813712"/>
                <a:gd name="connsiteY3" fmla="*/ 3337 h 820221"/>
                <a:gd name="connsiteX4" fmla="*/ 814445 w 813712"/>
                <a:gd name="connsiteY4" fmla="*/ 410844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2A64B83-1ECD-40D7-A276-6917DA503546}"/>
                </a:ext>
              </a:extLst>
            </p:cNvPr>
            <p:cNvSpPr/>
            <p:nvPr/>
          </p:nvSpPr>
          <p:spPr>
            <a:xfrm>
              <a:off x="1522110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53B1E82-3FBF-44D3-9D59-97E5274B3CAE}"/>
                </a:ext>
              </a:extLst>
            </p:cNvPr>
            <p:cNvSpPr/>
            <p:nvPr/>
          </p:nvSpPr>
          <p:spPr>
            <a:xfrm>
              <a:off x="2362942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90F09C9-21A9-4872-8F03-A02635C1C909}"/>
                </a:ext>
              </a:extLst>
            </p:cNvPr>
            <p:cNvSpPr/>
            <p:nvPr/>
          </p:nvSpPr>
          <p:spPr>
            <a:xfrm>
              <a:off x="1726312" y="3650457"/>
              <a:ext cx="938428" cy="1021010"/>
            </a:xfrm>
            <a:custGeom>
              <a:avLst/>
              <a:gdLst>
                <a:gd name="connsiteX0" fmla="*/ 814445 w 813712"/>
                <a:gd name="connsiteY0" fmla="*/ 445345 h 885318"/>
                <a:gd name="connsiteX1" fmla="*/ 408891 w 813712"/>
                <a:gd name="connsiteY1" fmla="*/ 887354 h 885318"/>
                <a:gd name="connsiteX2" fmla="*/ 3337 w 813712"/>
                <a:gd name="connsiteY2" fmla="*/ 445345 h 885318"/>
                <a:gd name="connsiteX3" fmla="*/ 408891 w 813712"/>
                <a:gd name="connsiteY3" fmla="*/ 3337 h 885318"/>
                <a:gd name="connsiteX4" fmla="*/ 814445 w 813712"/>
                <a:gd name="connsiteY4" fmla="*/ 4453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85318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B061B8F-26CC-4B62-86AB-F5ED59115645}"/>
                </a:ext>
              </a:extLst>
            </p:cNvPr>
            <p:cNvSpPr/>
            <p:nvPr/>
          </p:nvSpPr>
          <p:spPr>
            <a:xfrm>
              <a:off x="1966551" y="2856172"/>
              <a:ext cx="457953" cy="457953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50FBCA4-8164-4669-A96F-585EC4EF3E76}"/>
                </a:ext>
              </a:extLst>
            </p:cNvPr>
            <p:cNvSpPr/>
            <p:nvPr/>
          </p:nvSpPr>
          <p:spPr>
            <a:xfrm>
              <a:off x="2315846" y="2615878"/>
              <a:ext cx="435431" cy="195193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7747BFD-A1DD-4C44-8A99-85A6904022E8}"/>
                </a:ext>
              </a:extLst>
            </p:cNvPr>
            <p:cNvSpPr/>
            <p:nvPr/>
          </p:nvSpPr>
          <p:spPr>
            <a:xfrm>
              <a:off x="1653589" y="2615878"/>
              <a:ext cx="435431" cy="195193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F239422-32ED-4F5F-8F6F-6E704AA636C7}"/>
                </a:ext>
              </a:extLst>
            </p:cNvPr>
            <p:cNvSpPr/>
            <p:nvPr/>
          </p:nvSpPr>
          <p:spPr>
            <a:xfrm>
              <a:off x="1975735" y="3324811"/>
              <a:ext cx="442938" cy="25525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F175A55-236E-4095-A94C-4B191CE377F3}"/>
                </a:ext>
              </a:extLst>
            </p:cNvPr>
            <p:cNvSpPr/>
            <p:nvPr/>
          </p:nvSpPr>
          <p:spPr>
            <a:xfrm>
              <a:off x="1085797" y="1466850"/>
              <a:ext cx="1822838" cy="792950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4E76E8B-70C8-4F1C-8A19-0A10E3A2C983}"/>
                </a:ext>
              </a:extLst>
            </p:cNvPr>
            <p:cNvSpPr/>
            <p:nvPr/>
          </p:nvSpPr>
          <p:spPr>
            <a:xfrm>
              <a:off x="794213" y="1555110"/>
              <a:ext cx="548042" cy="548042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B209AAA-6166-43F3-AD72-23F49D04F443}"/>
                </a:ext>
              </a:extLst>
            </p:cNvPr>
            <p:cNvSpPr/>
            <p:nvPr/>
          </p:nvSpPr>
          <p:spPr>
            <a:xfrm>
              <a:off x="1350941" y="1918495"/>
              <a:ext cx="1689170" cy="1028517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45CF7D8-39CD-4B9F-A916-BB45C8CA9E75}"/>
                </a:ext>
              </a:extLst>
            </p:cNvPr>
            <p:cNvSpPr/>
            <p:nvPr/>
          </p:nvSpPr>
          <p:spPr>
            <a:xfrm>
              <a:off x="2001084" y="4659455"/>
              <a:ext cx="390386" cy="315311"/>
            </a:xfrm>
            <a:custGeom>
              <a:avLst/>
              <a:gdLst>
                <a:gd name="connsiteX0" fmla="*/ 82104 w 338504"/>
                <a:gd name="connsiteY0" fmla="*/ 3337 h 273407"/>
                <a:gd name="connsiteX1" fmla="*/ 259819 w 338504"/>
                <a:gd name="connsiteY1" fmla="*/ 3337 h 273407"/>
                <a:gd name="connsiteX2" fmla="*/ 315151 w 338504"/>
                <a:gd name="connsiteY2" fmla="*/ 26772 h 273407"/>
                <a:gd name="connsiteX3" fmla="*/ 315151 w 338504"/>
                <a:gd name="connsiteY3" fmla="*/ 26772 h 273407"/>
                <a:gd name="connsiteX4" fmla="*/ 338586 w 338504"/>
                <a:gd name="connsiteY4" fmla="*/ 82104 h 273407"/>
                <a:gd name="connsiteX5" fmla="*/ 338586 w 338504"/>
                <a:gd name="connsiteY5" fmla="*/ 193420 h 273407"/>
                <a:gd name="connsiteX6" fmla="*/ 315151 w 338504"/>
                <a:gd name="connsiteY6" fmla="*/ 248752 h 273407"/>
                <a:gd name="connsiteX7" fmla="*/ 315151 w 338504"/>
                <a:gd name="connsiteY7" fmla="*/ 248752 h 273407"/>
                <a:gd name="connsiteX8" fmla="*/ 259819 w 338504"/>
                <a:gd name="connsiteY8" fmla="*/ 272187 h 273407"/>
                <a:gd name="connsiteX9" fmla="*/ 82104 w 338504"/>
                <a:gd name="connsiteY9" fmla="*/ 272187 h 273407"/>
                <a:gd name="connsiteX10" fmla="*/ 26772 w 338504"/>
                <a:gd name="connsiteY10" fmla="*/ 248752 h 273407"/>
                <a:gd name="connsiteX11" fmla="*/ 26772 w 338504"/>
                <a:gd name="connsiteY11" fmla="*/ 248752 h 273407"/>
                <a:gd name="connsiteX12" fmla="*/ 3337 w 338504"/>
                <a:gd name="connsiteY12" fmla="*/ 193420 h 273407"/>
                <a:gd name="connsiteX13" fmla="*/ 3337 w 338504"/>
                <a:gd name="connsiteY13" fmla="*/ 82104 h 273407"/>
                <a:gd name="connsiteX14" fmla="*/ 26772 w 338504"/>
                <a:gd name="connsiteY14" fmla="*/ 26772 h 273407"/>
                <a:gd name="connsiteX15" fmla="*/ 26772 w 338504"/>
                <a:gd name="connsiteY15" fmla="*/ 26772 h 273407"/>
                <a:gd name="connsiteX16" fmla="*/ 82104 w 338504"/>
                <a:gd name="connsiteY16" fmla="*/ 3337 h 273407"/>
                <a:gd name="connsiteX17" fmla="*/ 82104 w 338504"/>
                <a:gd name="connsiteY17" fmla="*/ 3337 h 273407"/>
                <a:gd name="connsiteX18" fmla="*/ 259819 w 338504"/>
                <a:gd name="connsiteY18" fmla="*/ 71037 h 273407"/>
                <a:gd name="connsiteX19" fmla="*/ 82104 w 338504"/>
                <a:gd name="connsiteY19" fmla="*/ 71037 h 273407"/>
                <a:gd name="connsiteX20" fmla="*/ 74292 w 338504"/>
                <a:gd name="connsiteY20" fmla="*/ 74292 h 273407"/>
                <a:gd name="connsiteX21" fmla="*/ 74292 w 338504"/>
                <a:gd name="connsiteY21" fmla="*/ 74292 h 273407"/>
                <a:gd name="connsiteX22" fmla="*/ 71038 w 338504"/>
                <a:gd name="connsiteY22" fmla="*/ 82104 h 273407"/>
                <a:gd name="connsiteX23" fmla="*/ 71038 w 338504"/>
                <a:gd name="connsiteY23" fmla="*/ 193420 h 273407"/>
                <a:gd name="connsiteX24" fmla="*/ 74292 w 338504"/>
                <a:gd name="connsiteY24" fmla="*/ 201231 h 273407"/>
                <a:gd name="connsiteX25" fmla="*/ 74292 w 338504"/>
                <a:gd name="connsiteY25" fmla="*/ 201231 h 273407"/>
                <a:gd name="connsiteX26" fmla="*/ 82104 w 338504"/>
                <a:gd name="connsiteY26" fmla="*/ 204486 h 273407"/>
                <a:gd name="connsiteX27" fmla="*/ 259819 w 338504"/>
                <a:gd name="connsiteY27" fmla="*/ 204486 h 273407"/>
                <a:gd name="connsiteX28" fmla="*/ 267630 w 338504"/>
                <a:gd name="connsiteY28" fmla="*/ 201231 h 273407"/>
                <a:gd name="connsiteX29" fmla="*/ 267630 w 338504"/>
                <a:gd name="connsiteY29" fmla="*/ 201231 h 273407"/>
                <a:gd name="connsiteX30" fmla="*/ 270885 w 338504"/>
                <a:gd name="connsiteY30" fmla="*/ 193420 h 273407"/>
                <a:gd name="connsiteX31" fmla="*/ 270885 w 338504"/>
                <a:gd name="connsiteY31" fmla="*/ 82104 h 273407"/>
                <a:gd name="connsiteX32" fmla="*/ 267630 w 338504"/>
                <a:gd name="connsiteY32" fmla="*/ 74292 h 273407"/>
                <a:gd name="connsiteX33" fmla="*/ 267630 w 338504"/>
                <a:gd name="connsiteY33" fmla="*/ 74292 h 273407"/>
                <a:gd name="connsiteX34" fmla="*/ 259819 w 338504"/>
                <a:gd name="connsiteY34" fmla="*/ 71037 h 27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504" h="273407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EEB0DD4-35AC-42AB-BA62-44EB4F943FA1}"/>
                </a:ext>
              </a:extLst>
            </p:cNvPr>
            <p:cNvSpPr/>
            <p:nvPr/>
          </p:nvSpPr>
          <p:spPr>
            <a:xfrm>
              <a:off x="3426409" y="3363768"/>
              <a:ext cx="1258200" cy="2414966"/>
            </a:xfrm>
            <a:custGeom>
              <a:avLst/>
              <a:gdLst>
                <a:gd name="connsiteX0" fmla="*/ 822491 w 1258200"/>
                <a:gd name="connsiteY0" fmla="*/ 0 h 2414966"/>
                <a:gd name="connsiteX1" fmla="*/ 721892 w 1258200"/>
                <a:gd name="connsiteY1" fmla="*/ 640383 h 2414966"/>
                <a:gd name="connsiteX2" fmla="*/ 1153569 w 1258200"/>
                <a:gd name="connsiteY2" fmla="*/ 1264250 h 2414966"/>
                <a:gd name="connsiteX3" fmla="*/ 1210157 w 1258200"/>
                <a:gd name="connsiteY3" fmla="*/ 1926873 h 2414966"/>
                <a:gd name="connsiteX4" fmla="*/ 1208609 w 1258200"/>
                <a:gd name="connsiteY4" fmla="*/ 1930348 h 2414966"/>
                <a:gd name="connsiteX5" fmla="*/ 1208739 w 1258200"/>
                <a:gd name="connsiteY5" fmla="*/ 1932260 h 2414966"/>
                <a:gd name="connsiteX6" fmla="*/ 1228171 w 1258200"/>
                <a:gd name="connsiteY6" fmla="*/ 1997465 h 2414966"/>
                <a:gd name="connsiteX7" fmla="*/ 1189306 w 1258200"/>
                <a:gd name="connsiteY7" fmla="*/ 1974128 h 2414966"/>
                <a:gd name="connsiteX8" fmla="*/ 1189165 w 1258200"/>
                <a:gd name="connsiteY8" fmla="*/ 1973991 h 2414966"/>
                <a:gd name="connsiteX9" fmla="*/ 1174468 w 1258200"/>
                <a:gd name="connsiteY9" fmla="*/ 2006981 h 2414966"/>
                <a:gd name="connsiteX10" fmla="*/ 1160591 w 1258200"/>
                <a:gd name="connsiteY10" fmla="*/ 2029471 h 2414966"/>
                <a:gd name="connsiteX11" fmla="*/ 1162132 w 1258200"/>
                <a:gd name="connsiteY11" fmla="*/ 2058183 h 2414966"/>
                <a:gd name="connsiteX12" fmla="*/ 1189427 w 1258200"/>
                <a:gd name="connsiteY12" fmla="*/ 2170382 h 2414966"/>
                <a:gd name="connsiteX13" fmla="*/ 1139762 w 1258200"/>
                <a:gd name="connsiteY13" fmla="*/ 2134174 h 2414966"/>
                <a:gd name="connsiteX14" fmla="*/ 1114542 w 1258200"/>
                <a:gd name="connsiteY14" fmla="*/ 2098090 h 2414966"/>
                <a:gd name="connsiteX15" fmla="*/ 1101045 w 1258200"/>
                <a:gd name="connsiteY15" fmla="*/ 2114177 h 2414966"/>
                <a:gd name="connsiteX16" fmla="*/ 1099115 w 1258200"/>
                <a:gd name="connsiteY16" fmla="*/ 2140978 h 2414966"/>
                <a:gd name="connsiteX17" fmla="*/ 1131941 w 1258200"/>
                <a:gd name="connsiteY17" fmla="*/ 2308415 h 2414966"/>
                <a:gd name="connsiteX18" fmla="*/ 1086822 w 1258200"/>
                <a:gd name="connsiteY18" fmla="*/ 2266760 h 2414966"/>
                <a:gd name="connsiteX19" fmla="*/ 1050735 w 1258200"/>
                <a:gd name="connsiteY19" fmla="*/ 2218560 h 2414966"/>
                <a:gd name="connsiteX20" fmla="*/ 1049400 w 1258200"/>
                <a:gd name="connsiteY20" fmla="*/ 2225173 h 2414966"/>
                <a:gd name="connsiteX21" fmla="*/ 1051675 w 1258200"/>
                <a:gd name="connsiteY21" fmla="*/ 2263478 h 2414966"/>
                <a:gd name="connsiteX22" fmla="*/ 1065229 w 1258200"/>
                <a:gd name="connsiteY22" fmla="*/ 2306582 h 2414966"/>
                <a:gd name="connsiteX23" fmla="*/ 1107972 w 1258200"/>
                <a:gd name="connsiteY23" fmla="*/ 2387510 h 2414966"/>
                <a:gd name="connsiteX24" fmla="*/ 1022187 w 1258200"/>
                <a:gd name="connsiteY24" fmla="*/ 2336126 h 2414966"/>
                <a:gd name="connsiteX25" fmla="*/ 1019939 w 1258200"/>
                <a:gd name="connsiteY25" fmla="*/ 2413810 h 2414966"/>
                <a:gd name="connsiteX26" fmla="*/ 1015908 w 1258200"/>
                <a:gd name="connsiteY26" fmla="*/ 2414966 h 2414966"/>
                <a:gd name="connsiteX27" fmla="*/ 957232 w 1258200"/>
                <a:gd name="connsiteY27" fmla="*/ 2325448 h 2414966"/>
                <a:gd name="connsiteX28" fmla="*/ 962657 w 1258200"/>
                <a:gd name="connsiteY28" fmla="*/ 2395017 h 2414966"/>
                <a:gd name="connsiteX29" fmla="*/ 957712 w 1258200"/>
                <a:gd name="connsiteY29" fmla="*/ 2396453 h 2414966"/>
                <a:gd name="connsiteX30" fmla="*/ 945904 w 1258200"/>
                <a:gd name="connsiteY30" fmla="*/ 2381987 h 2414966"/>
                <a:gd name="connsiteX31" fmla="*/ 869686 w 1258200"/>
                <a:gd name="connsiteY31" fmla="*/ 2294217 h 2414966"/>
                <a:gd name="connsiteX32" fmla="*/ 849458 w 1258200"/>
                <a:gd name="connsiteY32" fmla="*/ 2295479 h 2414966"/>
                <a:gd name="connsiteX33" fmla="*/ 812576 w 1258200"/>
                <a:gd name="connsiteY33" fmla="*/ 2313148 h 2414966"/>
                <a:gd name="connsiteX34" fmla="*/ 797460 w 1258200"/>
                <a:gd name="connsiteY34" fmla="*/ 2300577 h 2414966"/>
                <a:gd name="connsiteX35" fmla="*/ 738262 w 1258200"/>
                <a:gd name="connsiteY35" fmla="*/ 2314083 h 2414966"/>
                <a:gd name="connsiteX36" fmla="*/ 626548 w 1258200"/>
                <a:gd name="connsiteY36" fmla="*/ 2322045 h 2414966"/>
                <a:gd name="connsiteX37" fmla="*/ 107785 w 1258200"/>
                <a:gd name="connsiteY37" fmla="*/ 1245481 h 2414966"/>
                <a:gd name="connsiteX38" fmla="*/ 540964 w 1258200"/>
                <a:gd name="connsiteY38" fmla="*/ 627619 h 2414966"/>
                <a:gd name="connsiteX39" fmla="*/ 417091 w 1258200"/>
                <a:gd name="connsiteY39" fmla="*/ 50299 h 2414966"/>
                <a:gd name="connsiteX40" fmla="*/ 822491 w 1258200"/>
                <a:gd name="connsiteY40" fmla="*/ 0 h 24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8200" h="2414966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15D929-D032-442A-B6A7-36E50C19E8AA}"/>
                </a:ext>
              </a:extLst>
            </p:cNvPr>
            <p:cNvSpPr/>
            <p:nvPr/>
          </p:nvSpPr>
          <p:spPr>
            <a:xfrm>
              <a:off x="4034094" y="3787093"/>
              <a:ext cx="187685" cy="322819"/>
            </a:xfrm>
            <a:custGeom>
              <a:avLst/>
              <a:gdLst>
                <a:gd name="connsiteX0" fmla="*/ 87963 w 162742"/>
                <a:gd name="connsiteY0" fmla="*/ 278046 h 279917"/>
                <a:gd name="connsiteX1" fmla="*/ 161522 w 162742"/>
                <a:gd name="connsiteY1" fmla="*/ 141993 h 279917"/>
                <a:gd name="connsiteX2" fmla="*/ 89916 w 162742"/>
                <a:gd name="connsiteY2" fmla="*/ 3337 h 279917"/>
                <a:gd name="connsiteX3" fmla="*/ 3337 w 162742"/>
                <a:gd name="connsiteY3" fmla="*/ 146550 h 279917"/>
                <a:gd name="connsiteX4" fmla="*/ 87963 w 162742"/>
                <a:gd name="connsiteY4" fmla="*/ 27804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2" h="279917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9831F5C-5B43-4104-924B-2E8F239114BB}"/>
                </a:ext>
              </a:extLst>
            </p:cNvPr>
            <p:cNvSpPr/>
            <p:nvPr/>
          </p:nvSpPr>
          <p:spPr>
            <a:xfrm>
              <a:off x="3897065" y="3689749"/>
              <a:ext cx="262759" cy="105104"/>
            </a:xfrm>
            <a:custGeom>
              <a:avLst/>
              <a:gdLst>
                <a:gd name="connsiteX0" fmla="*/ 228264 w 227839"/>
                <a:gd name="connsiteY0" fmla="*/ 33062 h 91135"/>
                <a:gd name="connsiteX1" fmla="*/ 155355 w 227839"/>
                <a:gd name="connsiteY1" fmla="*/ 84488 h 91135"/>
                <a:gd name="connsiteX2" fmla="*/ 3679 w 227839"/>
                <a:gd name="connsiteY2" fmla="*/ 78630 h 91135"/>
                <a:gd name="connsiteX3" fmla="*/ 131920 w 227839"/>
                <a:gd name="connsiteY3" fmla="*/ 5070 h 91135"/>
                <a:gd name="connsiteX4" fmla="*/ 228264 w 227839"/>
                <a:gd name="connsiteY4" fmla="*/ 33062 h 9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39" h="91135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C3FB869-64A8-4702-8C57-FB16D7351CDF}"/>
                </a:ext>
              </a:extLst>
            </p:cNvPr>
            <p:cNvSpPr/>
            <p:nvPr/>
          </p:nvSpPr>
          <p:spPr>
            <a:xfrm>
              <a:off x="1856191" y="280286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09637EB-F722-4891-879E-DB0F85EB8A9E}"/>
                </a:ext>
              </a:extLst>
            </p:cNvPr>
            <p:cNvSpPr/>
            <p:nvPr/>
          </p:nvSpPr>
          <p:spPr>
            <a:xfrm>
              <a:off x="2479307" y="279235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123F412-E2F5-4B55-B580-A1B18D5F7CE5}"/>
                </a:ext>
              </a:extLst>
            </p:cNvPr>
            <p:cNvSpPr/>
            <p:nvPr/>
          </p:nvSpPr>
          <p:spPr>
            <a:xfrm>
              <a:off x="2229310" y="4799844"/>
              <a:ext cx="90089" cy="37537"/>
            </a:xfrm>
            <a:custGeom>
              <a:avLst/>
              <a:gdLst>
                <a:gd name="connsiteX0" fmla="*/ 3337 w 78116"/>
                <a:gd name="connsiteY0" fmla="*/ 3337 h 32548"/>
                <a:gd name="connsiteX1" fmla="*/ 74943 w 78116"/>
                <a:gd name="connsiteY1" fmla="*/ 3337 h 32548"/>
                <a:gd name="connsiteX2" fmla="*/ 74943 w 78116"/>
                <a:gd name="connsiteY2" fmla="*/ 33932 h 32548"/>
                <a:gd name="connsiteX3" fmla="*/ 3337 w 78116"/>
                <a:gd name="connsiteY3" fmla="*/ 33932 h 3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16" h="32548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53A7F1F-2028-413A-98D7-1F25DBD95020}"/>
              </a:ext>
            </a:extLst>
          </p:cNvPr>
          <p:cNvGrpSpPr/>
          <p:nvPr/>
        </p:nvGrpSpPr>
        <p:grpSpPr>
          <a:xfrm>
            <a:off x="6690028" y="1505860"/>
            <a:ext cx="1390667" cy="1712679"/>
            <a:chOff x="7446324" y="236030"/>
            <a:chExt cx="1920899" cy="23656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1FC1DC-C2EA-4876-B226-9F0F0DBE67B1}"/>
                </a:ext>
              </a:extLst>
            </p:cNvPr>
            <p:cNvSpPr/>
            <p:nvPr/>
          </p:nvSpPr>
          <p:spPr>
            <a:xfrm>
              <a:off x="7595059" y="985654"/>
              <a:ext cx="1772164" cy="1057760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29309F1-F467-423E-A3D7-D8D7FBCF0D34}"/>
                </a:ext>
              </a:extLst>
            </p:cNvPr>
            <p:cNvSpPr/>
            <p:nvPr/>
          </p:nvSpPr>
          <p:spPr>
            <a:xfrm>
              <a:off x="7602812" y="1206621"/>
              <a:ext cx="692252" cy="642410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EB129C-D6D6-42EE-89C2-CC844BE969FD}"/>
                </a:ext>
              </a:extLst>
            </p:cNvPr>
            <p:cNvSpPr/>
            <p:nvPr/>
          </p:nvSpPr>
          <p:spPr>
            <a:xfrm>
              <a:off x="7860884" y="904799"/>
              <a:ext cx="1240515" cy="1074374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B2DEE70-5BCE-4139-8285-B035B986C3EE}"/>
                </a:ext>
              </a:extLst>
            </p:cNvPr>
            <p:cNvSpPr/>
            <p:nvPr/>
          </p:nvSpPr>
          <p:spPr>
            <a:xfrm>
              <a:off x="7616728" y="1389445"/>
              <a:ext cx="1735060" cy="1212272"/>
            </a:xfrm>
            <a:custGeom>
              <a:avLst/>
              <a:gdLst>
                <a:gd name="connsiteX0" fmla="*/ 578722 w 1735060"/>
                <a:gd name="connsiteY0" fmla="*/ 0 h 1212272"/>
                <a:gd name="connsiteX1" fmla="*/ 837347 w 1735060"/>
                <a:gd name="connsiteY1" fmla="*/ 93662 h 1212272"/>
                <a:gd name="connsiteX2" fmla="*/ 865314 w 1735060"/>
                <a:gd name="connsiteY2" fmla="*/ 123181 h 1212272"/>
                <a:gd name="connsiteX3" fmla="*/ 893281 w 1735060"/>
                <a:gd name="connsiteY3" fmla="*/ 93662 h 1212272"/>
                <a:gd name="connsiteX4" fmla="*/ 1151906 w 1735060"/>
                <a:gd name="connsiteY4" fmla="*/ 0 h 1212272"/>
                <a:gd name="connsiteX5" fmla="*/ 1455297 w 1735060"/>
                <a:gd name="connsiteY5" fmla="*/ 140912 h 1212272"/>
                <a:gd name="connsiteX6" fmla="*/ 1478010 w 1735060"/>
                <a:gd name="connsiteY6" fmla="*/ 177291 h 1212272"/>
                <a:gd name="connsiteX7" fmla="*/ 1484187 w 1735060"/>
                <a:gd name="connsiteY7" fmla="*/ 176663 h 1212272"/>
                <a:gd name="connsiteX8" fmla="*/ 1735060 w 1735060"/>
                <a:gd name="connsiteY8" fmla="*/ 428642 h 1212272"/>
                <a:gd name="connsiteX9" fmla="*/ 1661335 w 1735060"/>
                <a:gd name="connsiteY9" fmla="*/ 606758 h 1212272"/>
                <a:gd name="connsiteX10" fmla="*/ 1624467 w 1735060"/>
                <a:gd name="connsiteY10" fmla="*/ 637295 h 1212272"/>
                <a:gd name="connsiteX11" fmla="*/ 1621166 w 1735060"/>
                <a:gd name="connsiteY11" fmla="*/ 670190 h 1212272"/>
                <a:gd name="connsiteX12" fmla="*/ 1344231 w 1735060"/>
                <a:gd name="connsiteY12" fmla="*/ 941587 h 1212272"/>
                <a:gd name="connsiteX13" fmla="*/ 1334384 w 1735060"/>
                <a:gd name="connsiteY13" fmla="*/ 942460 h 1212272"/>
                <a:gd name="connsiteX14" fmla="*/ 1300679 w 1735060"/>
                <a:gd name="connsiteY14" fmla="*/ 992604 h 1212272"/>
                <a:gd name="connsiteX15" fmla="*/ 1171844 w 1735060"/>
                <a:gd name="connsiteY15" fmla="*/ 1046132 h 1212272"/>
                <a:gd name="connsiteX16" fmla="*/ 1148874 w 1735060"/>
                <a:gd name="connsiteY16" fmla="*/ 1043809 h 1212272"/>
                <a:gd name="connsiteX17" fmla="*/ 1131271 w 1735060"/>
                <a:gd name="connsiteY17" fmla="*/ 1075431 h 1212272"/>
                <a:gd name="connsiteX18" fmla="*/ 865037 w 1735060"/>
                <a:gd name="connsiteY18" fmla="*/ 1212272 h 1212272"/>
                <a:gd name="connsiteX19" fmla="*/ 598805 w 1735060"/>
                <a:gd name="connsiteY19" fmla="*/ 1075431 h 1212272"/>
                <a:gd name="connsiteX20" fmla="*/ 580847 w 1735060"/>
                <a:gd name="connsiteY20" fmla="*/ 1043173 h 1212272"/>
                <a:gd name="connsiteX21" fmla="*/ 551585 w 1735060"/>
                <a:gd name="connsiteY21" fmla="*/ 1046132 h 1212272"/>
                <a:gd name="connsiteX22" fmla="*/ 422749 w 1735060"/>
                <a:gd name="connsiteY22" fmla="*/ 992604 h 1212272"/>
                <a:gd name="connsiteX23" fmla="*/ 384818 w 1735060"/>
                <a:gd name="connsiteY23" fmla="*/ 936174 h 1212272"/>
                <a:gd name="connsiteX24" fmla="*/ 345140 w 1735060"/>
                <a:gd name="connsiteY24" fmla="*/ 925366 h 1212272"/>
                <a:gd name="connsiteX25" fmla="*/ 125547 w 1735060"/>
                <a:gd name="connsiteY25" fmla="*/ 669520 h 1212272"/>
                <a:gd name="connsiteX26" fmla="*/ 122980 w 1735060"/>
                <a:gd name="connsiteY26" fmla="*/ 644072 h 1212272"/>
                <a:gd name="connsiteX27" fmla="*/ 111041 w 1735060"/>
                <a:gd name="connsiteY27" fmla="*/ 637545 h 1212272"/>
                <a:gd name="connsiteX28" fmla="*/ 0 w 1735060"/>
                <a:gd name="connsiteY28" fmla="*/ 428642 h 1212272"/>
                <a:gd name="connsiteX29" fmla="*/ 250872 w 1735060"/>
                <a:gd name="connsiteY29" fmla="*/ 176663 h 1212272"/>
                <a:gd name="connsiteX30" fmla="*/ 252883 w 1735060"/>
                <a:gd name="connsiteY30" fmla="*/ 176867 h 1212272"/>
                <a:gd name="connsiteX31" fmla="*/ 275331 w 1735060"/>
                <a:gd name="connsiteY31" fmla="*/ 140912 h 1212272"/>
                <a:gd name="connsiteX32" fmla="*/ 578722 w 1735060"/>
                <a:gd name="connsiteY32" fmla="*/ 0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5060" h="1212272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44DBE02-984B-4668-915C-91E949F6F86D}"/>
                </a:ext>
              </a:extLst>
            </p:cNvPr>
            <p:cNvSpPr/>
            <p:nvPr/>
          </p:nvSpPr>
          <p:spPr>
            <a:xfrm>
              <a:off x="8311125" y="1260893"/>
              <a:ext cx="337819" cy="337819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B3F9268-4DFC-4622-AF41-60C07512AEEF}"/>
                </a:ext>
              </a:extLst>
            </p:cNvPr>
            <p:cNvSpPr/>
            <p:nvPr/>
          </p:nvSpPr>
          <p:spPr>
            <a:xfrm>
              <a:off x="8568790" y="1083635"/>
              <a:ext cx="321205" cy="143988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7B4D89B-6C50-4F41-BBDC-B3F8E30162DF}"/>
                </a:ext>
              </a:extLst>
            </p:cNvPr>
            <p:cNvSpPr/>
            <p:nvPr/>
          </p:nvSpPr>
          <p:spPr>
            <a:xfrm>
              <a:off x="8080262" y="1083635"/>
              <a:ext cx="321205" cy="143988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BE50EE8-1D92-441F-9490-C3BFAFA31FEF}"/>
                </a:ext>
              </a:extLst>
            </p:cNvPr>
            <p:cNvSpPr/>
            <p:nvPr/>
          </p:nvSpPr>
          <p:spPr>
            <a:xfrm>
              <a:off x="8317900" y="1606595"/>
              <a:ext cx="326743" cy="18829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7ED2CB8-EB07-4CCD-9A5C-F0CCCBF0E179}"/>
                </a:ext>
              </a:extLst>
            </p:cNvPr>
            <p:cNvSpPr/>
            <p:nvPr/>
          </p:nvSpPr>
          <p:spPr>
            <a:xfrm>
              <a:off x="7661417" y="236030"/>
              <a:ext cx="1344657" cy="584937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C5C0FF2-CAAC-4904-95FB-0AA7BE1461B2}"/>
                </a:ext>
              </a:extLst>
            </p:cNvPr>
            <p:cNvSpPr/>
            <p:nvPr/>
          </p:nvSpPr>
          <p:spPr>
            <a:xfrm>
              <a:off x="7446324" y="301137"/>
              <a:ext cx="404275" cy="404275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90C0B0C-AB9D-439B-B288-B2EB1A6991F7}"/>
                </a:ext>
              </a:extLst>
            </p:cNvPr>
            <p:cNvSpPr/>
            <p:nvPr/>
          </p:nvSpPr>
          <p:spPr>
            <a:xfrm>
              <a:off x="7800586" y="569196"/>
              <a:ext cx="1344657" cy="758708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7E19CF4-2A4F-401C-A487-1A31EA43AB2E}"/>
                </a:ext>
              </a:extLst>
            </p:cNvPr>
            <p:cNvSpPr/>
            <p:nvPr/>
          </p:nvSpPr>
          <p:spPr>
            <a:xfrm>
              <a:off x="8229715" y="1221573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6DB497-3AD6-4E20-B525-A684588C449D}"/>
                </a:ext>
              </a:extLst>
            </p:cNvPr>
            <p:cNvSpPr/>
            <p:nvPr/>
          </p:nvSpPr>
          <p:spPr>
            <a:xfrm>
              <a:off x="8689371" y="1213820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FDF5824-CAEB-48A7-82C1-78C9064EE0E7}"/>
              </a:ext>
            </a:extLst>
          </p:cNvPr>
          <p:cNvGrpSpPr/>
          <p:nvPr/>
        </p:nvGrpSpPr>
        <p:grpSpPr>
          <a:xfrm>
            <a:off x="986816" y="4348590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54ABA-B9D2-4567-A5CA-514A58116066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1145DA-8588-47F2-9D57-62CDFBDE338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ADCD2-D303-404B-94BF-1F029F171184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F2FD93D1-D2E1-4E55-89D7-B92935C59088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F05002-23F5-4C12-B594-36AFA379E918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C8A00C-301E-4041-A968-5E6DF404A064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09C87D10-55B6-4312-9733-0AC197BAC443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E240427B-3555-4364-8378-3318A8D9CB56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BFAE62D7-58B3-4833-97B9-A6BF91F6535C}"/>
              </a:ext>
            </a:extLst>
          </p:cNvPr>
          <p:cNvGrpSpPr/>
          <p:nvPr/>
        </p:nvGrpSpPr>
        <p:grpSpPr>
          <a:xfrm>
            <a:off x="3762030" y="4348590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C50BF-0B7F-4692-AAA6-C2B6904A7DEF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B60C6B-291C-4C8F-981D-625759E60C3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99AC9-6CDA-4992-A478-9F9AD569B0DE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E0E54595-19DB-4963-AD44-531493CBDC07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38BBE3-2ED7-4DAE-B56A-1D21565F76E3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B0F74A-3B6B-42D6-A50E-D7419835ECA4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C40E83A8-B5E5-4B28-A329-FA9CBEF07FBE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438AD4CB-4C24-413F-A93D-FC29D9E8A3BA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4BAC6280-139C-4C04-9773-FBBA695F79AE}"/>
              </a:ext>
            </a:extLst>
          </p:cNvPr>
          <p:cNvGrpSpPr/>
          <p:nvPr/>
        </p:nvGrpSpPr>
        <p:grpSpPr>
          <a:xfrm>
            <a:off x="6537246" y="4348590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C97821-D6DB-4B70-A21F-0708E2C08DB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4FC6CE-D809-4FE2-9516-AF42A12FA5A0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ED1A24-8533-49D9-9975-E57DDF7C86C0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id="{2B129C7E-443F-47D4-BAF9-407EAC4F2781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A3F473-0CA9-4FC2-88AC-92C3F126AF04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BA15B-1F5E-4B43-AF88-715802E1F1FD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40EB487-05F8-4E3F-B06C-CCB92D17D52F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3807053C-6204-4F5C-82FA-AE717F6028BC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id="{855439EA-8F92-4E62-81D0-2680F3130E33}"/>
              </a:ext>
            </a:extLst>
          </p:cNvPr>
          <p:cNvGrpSpPr/>
          <p:nvPr/>
        </p:nvGrpSpPr>
        <p:grpSpPr>
          <a:xfrm>
            <a:off x="9312462" y="4348590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FCC7E6-5E7C-459C-BE17-345F55D4FA08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A8A6C-E847-4A4F-8EDC-7D5C475078DB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BA6DF2-908C-468B-903F-D9736793832B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C7DC936E-9102-4ED0-8D67-AA32F6406C15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A488C5-287D-4B97-9AFF-D30362A8CB4B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1FCBD1-38A9-45E8-9C82-2AABB2EC42FC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45DBE258-898C-4102-8C3B-D70A20EAC37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1D2BFB23-190F-4D12-A657-7E7548DC169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0959E4-63DF-4650-A326-F37008DD80C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F720C8-FCE5-4004-8DB5-38CB15C8157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6213C454-577C-49D6-B0D4-DCF5793F816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E9E7B75F-133B-4097-A424-55F4B228EC0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025ABA2-9317-4E8C-B48A-50DDF1DB41C3}"/>
              </a:ext>
            </a:extLst>
          </p:cNvPr>
          <p:cNvGrpSpPr/>
          <p:nvPr/>
        </p:nvGrpSpPr>
        <p:grpSpPr>
          <a:xfrm>
            <a:off x="2716247" y="1854166"/>
            <a:ext cx="8809662" cy="1896797"/>
            <a:chOff x="3932349" y="3012701"/>
            <a:chExt cx="4621944" cy="995145"/>
          </a:xfrm>
          <a:solidFill>
            <a:schemeClr val="accent1">
              <a:alpha val="2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6EA7740-00B8-4703-A6C5-284C13ECB4A8}"/>
                </a:ext>
              </a:extLst>
            </p:cNvPr>
            <p:cNvSpPr/>
            <p:nvPr/>
          </p:nvSpPr>
          <p:spPr>
            <a:xfrm>
              <a:off x="3932349" y="3157607"/>
              <a:ext cx="1784464" cy="850239"/>
            </a:xfrm>
            <a:custGeom>
              <a:avLst/>
              <a:gdLst>
                <a:gd name="connsiteX0" fmla="*/ 618999 w 1311788"/>
                <a:gd name="connsiteY0" fmla="*/ 169140 h 625024"/>
                <a:gd name="connsiteX1" fmla="*/ 536236 w 1311788"/>
                <a:gd name="connsiteY1" fmla="*/ 272477 h 625024"/>
                <a:gd name="connsiteX2" fmla="*/ 475917 w 1311788"/>
                <a:gd name="connsiteY2" fmla="*/ 334666 h 625024"/>
                <a:gd name="connsiteX3" fmla="*/ 434302 w 1311788"/>
                <a:gd name="connsiteY3" fmla="*/ 347291 h 625024"/>
                <a:gd name="connsiteX4" fmla="*/ 413728 w 1311788"/>
                <a:gd name="connsiteY4" fmla="*/ 305676 h 625024"/>
                <a:gd name="connsiteX5" fmla="*/ 448797 w 1311788"/>
                <a:gd name="connsiteY5" fmla="*/ 176154 h 625024"/>
                <a:gd name="connsiteX6" fmla="*/ 449732 w 1311788"/>
                <a:gd name="connsiteY6" fmla="*/ 165399 h 625024"/>
                <a:gd name="connsiteX7" fmla="*/ 430094 w 1311788"/>
                <a:gd name="connsiteY7" fmla="*/ 191117 h 625024"/>
                <a:gd name="connsiteX8" fmla="*/ 408584 w 1311788"/>
                <a:gd name="connsiteY8" fmla="*/ 218704 h 625024"/>
                <a:gd name="connsiteX9" fmla="*/ 275322 w 1311788"/>
                <a:gd name="connsiteY9" fmla="*/ 368332 h 625024"/>
                <a:gd name="connsiteX10" fmla="*/ 202846 w 1311788"/>
                <a:gd name="connsiteY10" fmla="*/ 415091 h 625024"/>
                <a:gd name="connsiteX11" fmla="*/ 197702 w 1311788"/>
                <a:gd name="connsiteY11" fmla="*/ 440341 h 625024"/>
                <a:gd name="connsiteX12" fmla="*/ 382400 w 1311788"/>
                <a:gd name="connsiteY12" fmla="*/ 456239 h 625024"/>
                <a:gd name="connsiteX13" fmla="*/ 403909 w 1311788"/>
                <a:gd name="connsiteY13" fmla="*/ 445484 h 625024"/>
                <a:gd name="connsiteX14" fmla="*/ 305248 w 1311788"/>
                <a:gd name="connsiteY14" fmla="*/ 496919 h 625024"/>
                <a:gd name="connsiteX15" fmla="*/ 172920 w 1311788"/>
                <a:gd name="connsiteY15" fmla="*/ 444549 h 625024"/>
                <a:gd name="connsiteX16" fmla="*/ 136916 w 1311788"/>
                <a:gd name="connsiteY16" fmla="*/ 430522 h 625024"/>
                <a:gd name="connsiteX17" fmla="*/ 24695 w 1311788"/>
                <a:gd name="connsiteY17" fmla="*/ 401999 h 625024"/>
                <a:gd name="connsiteX18" fmla="*/ 4589 w 1311788"/>
                <a:gd name="connsiteY18" fmla="*/ 379555 h 625024"/>
                <a:gd name="connsiteX19" fmla="*/ 11135 w 1311788"/>
                <a:gd name="connsiteY19" fmla="*/ 347759 h 625024"/>
                <a:gd name="connsiteX20" fmla="*/ 27500 w 1311788"/>
                <a:gd name="connsiteY20" fmla="*/ 364124 h 625024"/>
                <a:gd name="connsiteX21" fmla="*/ 135981 w 1311788"/>
                <a:gd name="connsiteY21" fmla="*/ 417429 h 625024"/>
                <a:gd name="connsiteX22" fmla="*/ 142995 w 1311788"/>
                <a:gd name="connsiteY22" fmla="*/ 403401 h 625024"/>
                <a:gd name="connsiteX23" fmla="*/ 126162 w 1311788"/>
                <a:gd name="connsiteY23" fmla="*/ 364592 h 625024"/>
                <a:gd name="connsiteX24" fmla="*/ 111199 w 1311788"/>
                <a:gd name="connsiteY24" fmla="*/ 351032 h 625024"/>
                <a:gd name="connsiteX25" fmla="*/ 37320 w 1311788"/>
                <a:gd name="connsiteY25" fmla="*/ 216366 h 625024"/>
                <a:gd name="connsiteX26" fmla="*/ 210795 w 1311788"/>
                <a:gd name="connsiteY26" fmla="*/ 24188 h 625024"/>
                <a:gd name="connsiteX27" fmla="*/ 441783 w 1311788"/>
                <a:gd name="connsiteY27" fmla="*/ 2211 h 625024"/>
                <a:gd name="connsiteX28" fmla="*/ 591879 w 1311788"/>
                <a:gd name="connsiteY28" fmla="*/ 17174 h 625024"/>
                <a:gd name="connsiteX29" fmla="*/ 616661 w 1311788"/>
                <a:gd name="connsiteY29" fmla="*/ 31202 h 625024"/>
                <a:gd name="connsiteX30" fmla="*/ 611050 w 1311788"/>
                <a:gd name="connsiteY30" fmla="*/ 52243 h 625024"/>
                <a:gd name="connsiteX31" fmla="*/ 585333 w 1311788"/>
                <a:gd name="connsiteY31" fmla="*/ 52243 h 625024"/>
                <a:gd name="connsiteX32" fmla="*/ 562421 w 1311788"/>
                <a:gd name="connsiteY32" fmla="*/ 57854 h 625024"/>
                <a:gd name="connsiteX33" fmla="*/ 444589 w 1311788"/>
                <a:gd name="connsiteY33" fmla="*/ 297727 h 625024"/>
                <a:gd name="connsiteX34" fmla="*/ 443653 w 1311788"/>
                <a:gd name="connsiteY34" fmla="*/ 302403 h 625024"/>
                <a:gd name="connsiteX35" fmla="*/ 447394 w 1311788"/>
                <a:gd name="connsiteY35" fmla="*/ 332796 h 625024"/>
                <a:gd name="connsiteX36" fmla="*/ 476385 w 1311788"/>
                <a:gd name="connsiteY36" fmla="*/ 319236 h 625024"/>
                <a:gd name="connsiteX37" fmla="*/ 600763 w 1311788"/>
                <a:gd name="connsiteY37" fmla="*/ 167737 h 625024"/>
                <a:gd name="connsiteX38" fmla="*/ 701295 w 1311788"/>
                <a:gd name="connsiteY38" fmla="*/ 42424 h 625024"/>
                <a:gd name="connsiteX39" fmla="*/ 779849 w 1311788"/>
                <a:gd name="connsiteY39" fmla="*/ 5017 h 625024"/>
                <a:gd name="connsiteX40" fmla="*/ 823802 w 1311788"/>
                <a:gd name="connsiteY40" fmla="*/ 31202 h 625024"/>
                <a:gd name="connsiteX41" fmla="*/ 769095 w 1311788"/>
                <a:gd name="connsiteY41" fmla="*/ 25123 h 625024"/>
                <a:gd name="connsiteX42" fmla="*/ 734026 w 1311788"/>
                <a:gd name="connsiteY42" fmla="*/ 65336 h 625024"/>
                <a:gd name="connsiteX43" fmla="*/ 674174 w 1311788"/>
                <a:gd name="connsiteY43" fmla="*/ 171011 h 625024"/>
                <a:gd name="connsiteX44" fmla="*/ 597957 w 1311788"/>
                <a:gd name="connsiteY44" fmla="*/ 307546 h 625024"/>
                <a:gd name="connsiteX45" fmla="*/ 593282 w 1311788"/>
                <a:gd name="connsiteY45" fmla="*/ 328587 h 625024"/>
                <a:gd name="connsiteX46" fmla="*/ 616661 w 1311788"/>
                <a:gd name="connsiteY46" fmla="*/ 325314 h 625024"/>
                <a:gd name="connsiteX47" fmla="*/ 674174 w 1311788"/>
                <a:gd name="connsiteY47" fmla="*/ 264996 h 625024"/>
                <a:gd name="connsiteX48" fmla="*/ 781252 w 1311788"/>
                <a:gd name="connsiteY48" fmla="*/ 170543 h 625024"/>
                <a:gd name="connsiteX49" fmla="*/ 792942 w 1311788"/>
                <a:gd name="connsiteY49" fmla="*/ 169140 h 625024"/>
                <a:gd name="connsiteX50" fmla="*/ 838298 w 1311788"/>
                <a:gd name="connsiteY50" fmla="*/ 189714 h 625024"/>
                <a:gd name="connsiteX51" fmla="*/ 820062 w 1311788"/>
                <a:gd name="connsiteY51" fmla="*/ 236940 h 625024"/>
                <a:gd name="connsiteX52" fmla="*/ 735428 w 1311788"/>
                <a:gd name="connsiteY52" fmla="*/ 273880 h 625024"/>
                <a:gd name="connsiteX53" fmla="*/ 706905 w 1311788"/>
                <a:gd name="connsiteY53" fmla="*/ 311287 h 625024"/>
                <a:gd name="connsiteX54" fmla="*/ 748988 w 1311788"/>
                <a:gd name="connsiteY54" fmla="*/ 334666 h 625024"/>
                <a:gd name="connsiteX55" fmla="*/ 848585 w 1311788"/>
                <a:gd name="connsiteY55" fmla="*/ 263125 h 625024"/>
                <a:gd name="connsiteX56" fmla="*/ 880848 w 1311788"/>
                <a:gd name="connsiteY56" fmla="*/ 208885 h 625024"/>
                <a:gd name="connsiteX57" fmla="*/ 884589 w 1311788"/>
                <a:gd name="connsiteY57" fmla="*/ 180362 h 625024"/>
                <a:gd name="connsiteX58" fmla="*/ 912176 w 1311788"/>
                <a:gd name="connsiteY58" fmla="*/ 132201 h 625024"/>
                <a:gd name="connsiteX59" fmla="*/ 922463 w 1311788"/>
                <a:gd name="connsiteY59" fmla="*/ 142955 h 625024"/>
                <a:gd name="connsiteX60" fmla="*/ 942102 w 1311788"/>
                <a:gd name="connsiteY60" fmla="*/ 220107 h 625024"/>
                <a:gd name="connsiteX61" fmla="*/ 945843 w 1311788"/>
                <a:gd name="connsiteY61" fmla="*/ 272009 h 625024"/>
                <a:gd name="connsiteX62" fmla="*/ 915450 w 1311788"/>
                <a:gd name="connsiteY62" fmla="*/ 333731 h 625024"/>
                <a:gd name="connsiteX63" fmla="*/ 981847 w 1311788"/>
                <a:gd name="connsiteY63" fmla="*/ 274815 h 625024"/>
                <a:gd name="connsiteX64" fmla="*/ 1023462 w 1311788"/>
                <a:gd name="connsiteY64" fmla="*/ 207015 h 625024"/>
                <a:gd name="connsiteX65" fmla="*/ 1025800 w 1311788"/>
                <a:gd name="connsiteY65" fmla="*/ 182700 h 625024"/>
                <a:gd name="connsiteX66" fmla="*/ 1031879 w 1311788"/>
                <a:gd name="connsiteY66" fmla="*/ 149969 h 625024"/>
                <a:gd name="connsiteX67" fmla="*/ 1061337 w 1311788"/>
                <a:gd name="connsiteY67" fmla="*/ 132668 h 625024"/>
                <a:gd name="connsiteX68" fmla="*/ 1057129 w 1311788"/>
                <a:gd name="connsiteY68" fmla="*/ 161659 h 625024"/>
                <a:gd name="connsiteX69" fmla="*/ 1069286 w 1311788"/>
                <a:gd name="connsiteY69" fmla="*/ 206547 h 625024"/>
                <a:gd name="connsiteX70" fmla="*/ 1083781 w 1311788"/>
                <a:gd name="connsiteY70" fmla="*/ 276218 h 625024"/>
                <a:gd name="connsiteX71" fmla="*/ 1053388 w 1311788"/>
                <a:gd name="connsiteY71" fmla="*/ 330925 h 625024"/>
                <a:gd name="connsiteX72" fmla="*/ 1103887 w 1311788"/>
                <a:gd name="connsiteY72" fmla="*/ 296324 h 625024"/>
                <a:gd name="connsiteX73" fmla="*/ 1166077 w 1311788"/>
                <a:gd name="connsiteY73" fmla="*/ 195325 h 625024"/>
                <a:gd name="connsiteX74" fmla="*/ 1194132 w 1311788"/>
                <a:gd name="connsiteY74" fmla="*/ 176621 h 625024"/>
                <a:gd name="connsiteX75" fmla="*/ 1200678 w 1311788"/>
                <a:gd name="connsiteY75" fmla="*/ 214964 h 625024"/>
                <a:gd name="connsiteX76" fmla="*/ 1151114 w 1311788"/>
                <a:gd name="connsiteY76" fmla="*/ 305208 h 625024"/>
                <a:gd name="connsiteX77" fmla="*/ 1145503 w 1311788"/>
                <a:gd name="connsiteY77" fmla="*/ 325782 h 625024"/>
                <a:gd name="connsiteX78" fmla="*/ 1167479 w 1311788"/>
                <a:gd name="connsiteY78" fmla="*/ 317833 h 625024"/>
                <a:gd name="connsiteX79" fmla="*/ 1245566 w 1311788"/>
                <a:gd name="connsiteY79" fmla="*/ 217769 h 625024"/>
                <a:gd name="connsiteX80" fmla="*/ 1286247 w 1311788"/>
                <a:gd name="connsiteY80" fmla="*/ 175219 h 625024"/>
                <a:gd name="connsiteX81" fmla="*/ 1308691 w 1311788"/>
                <a:gd name="connsiteY81" fmla="*/ 175219 h 625024"/>
                <a:gd name="connsiteX82" fmla="*/ 1304483 w 1311788"/>
                <a:gd name="connsiteY82" fmla="*/ 195793 h 625024"/>
                <a:gd name="connsiteX83" fmla="*/ 1121656 w 1311788"/>
                <a:gd name="connsiteY83" fmla="*/ 494113 h 625024"/>
                <a:gd name="connsiteX84" fmla="*/ 936023 w 1311788"/>
                <a:gd name="connsiteY84" fmla="*/ 617089 h 625024"/>
                <a:gd name="connsiteX85" fmla="*/ 798085 w 1311788"/>
                <a:gd name="connsiteY85" fmla="*/ 597918 h 625024"/>
                <a:gd name="connsiteX86" fmla="*/ 772835 w 1311788"/>
                <a:gd name="connsiteY86" fmla="*/ 565187 h 625024"/>
                <a:gd name="connsiteX87" fmla="*/ 781252 w 1311788"/>
                <a:gd name="connsiteY87" fmla="*/ 543210 h 625024"/>
                <a:gd name="connsiteX88" fmla="*/ 796215 w 1311788"/>
                <a:gd name="connsiteY88" fmla="*/ 555835 h 625024"/>
                <a:gd name="connsiteX89" fmla="*/ 905630 w 1311788"/>
                <a:gd name="connsiteY89" fmla="*/ 611010 h 625024"/>
                <a:gd name="connsiteX90" fmla="*/ 1051518 w 1311788"/>
                <a:gd name="connsiteY90" fmla="*/ 530118 h 625024"/>
                <a:gd name="connsiteX91" fmla="*/ 1177766 w 1311788"/>
                <a:gd name="connsiteY91" fmla="*/ 337004 h 625024"/>
                <a:gd name="connsiteX92" fmla="*/ 1178234 w 1311788"/>
                <a:gd name="connsiteY92" fmla="*/ 328587 h 625024"/>
                <a:gd name="connsiteX93" fmla="*/ 1098276 w 1311788"/>
                <a:gd name="connsiteY93" fmla="*/ 318768 h 625024"/>
                <a:gd name="connsiteX94" fmla="*/ 1064143 w 1311788"/>
                <a:gd name="connsiteY94" fmla="*/ 342615 h 625024"/>
                <a:gd name="connsiteX95" fmla="*/ 1027203 w 1311788"/>
                <a:gd name="connsiteY95" fmla="*/ 346356 h 625024"/>
                <a:gd name="connsiteX96" fmla="*/ 1019254 w 1311788"/>
                <a:gd name="connsiteY96" fmla="*/ 309884 h 625024"/>
                <a:gd name="connsiteX97" fmla="*/ 1033282 w 1311788"/>
                <a:gd name="connsiteY97" fmla="*/ 278088 h 625024"/>
                <a:gd name="connsiteX98" fmla="*/ 1054791 w 1311788"/>
                <a:gd name="connsiteY98" fmla="*/ 236473 h 625024"/>
                <a:gd name="connsiteX99" fmla="*/ 1045906 w 1311788"/>
                <a:gd name="connsiteY99" fmla="*/ 206080 h 625024"/>
                <a:gd name="connsiteX100" fmla="*/ 1026735 w 1311788"/>
                <a:gd name="connsiteY100" fmla="*/ 221978 h 625024"/>
                <a:gd name="connsiteX101" fmla="*/ 948648 w 1311788"/>
                <a:gd name="connsiteY101" fmla="*/ 323444 h 625024"/>
                <a:gd name="connsiteX102" fmla="*/ 911709 w 1311788"/>
                <a:gd name="connsiteY102" fmla="*/ 347759 h 625024"/>
                <a:gd name="connsiteX103" fmla="*/ 876172 w 1311788"/>
                <a:gd name="connsiteY103" fmla="*/ 315963 h 625024"/>
                <a:gd name="connsiteX104" fmla="*/ 902357 w 1311788"/>
                <a:gd name="connsiteY104" fmla="*/ 258917 h 625024"/>
                <a:gd name="connsiteX105" fmla="*/ 914982 w 1311788"/>
                <a:gd name="connsiteY105" fmla="*/ 231329 h 625024"/>
                <a:gd name="connsiteX106" fmla="*/ 904695 w 1311788"/>
                <a:gd name="connsiteY106" fmla="*/ 205612 h 625024"/>
                <a:gd name="connsiteX107" fmla="*/ 886927 w 1311788"/>
                <a:gd name="connsiteY107" fmla="*/ 219172 h 625024"/>
                <a:gd name="connsiteX108" fmla="*/ 805567 w 1311788"/>
                <a:gd name="connsiteY108" fmla="*/ 320639 h 625024"/>
                <a:gd name="connsiteX109" fmla="*/ 749456 w 1311788"/>
                <a:gd name="connsiteY109" fmla="*/ 348694 h 625024"/>
                <a:gd name="connsiteX110" fmla="*/ 670901 w 1311788"/>
                <a:gd name="connsiteY110" fmla="*/ 318768 h 625024"/>
                <a:gd name="connsiteX111" fmla="*/ 648925 w 1311788"/>
                <a:gd name="connsiteY111" fmla="*/ 315963 h 625024"/>
                <a:gd name="connsiteX112" fmla="*/ 596555 w 1311788"/>
                <a:gd name="connsiteY112" fmla="*/ 345888 h 625024"/>
                <a:gd name="connsiteX113" fmla="*/ 556810 w 1311788"/>
                <a:gd name="connsiteY113" fmla="*/ 344018 h 625024"/>
                <a:gd name="connsiteX114" fmla="*/ 551666 w 1311788"/>
                <a:gd name="connsiteY114" fmla="*/ 302870 h 625024"/>
                <a:gd name="connsiteX115" fmla="*/ 592346 w 1311788"/>
                <a:gd name="connsiteY115" fmla="*/ 224315 h 625024"/>
                <a:gd name="connsiteX116" fmla="*/ 619467 w 1311788"/>
                <a:gd name="connsiteY116" fmla="*/ 172881 h 625024"/>
                <a:gd name="connsiteX117" fmla="*/ 618999 w 1311788"/>
                <a:gd name="connsiteY117" fmla="*/ 169140 h 625024"/>
                <a:gd name="connsiteX118" fmla="*/ 388011 w 1311788"/>
                <a:gd name="connsiteY118" fmla="*/ 14836 h 625024"/>
                <a:gd name="connsiteX119" fmla="*/ 343590 w 1311788"/>
                <a:gd name="connsiteY119" fmla="*/ 14836 h 625024"/>
                <a:gd name="connsiteX120" fmla="*/ 331900 w 1311788"/>
                <a:gd name="connsiteY120" fmla="*/ 15304 h 625024"/>
                <a:gd name="connsiteX121" fmla="*/ 93430 w 1311788"/>
                <a:gd name="connsiteY121" fmla="*/ 192519 h 625024"/>
                <a:gd name="connsiteX122" fmla="*/ 93898 w 1311788"/>
                <a:gd name="connsiteY122" fmla="*/ 310352 h 625024"/>
                <a:gd name="connsiteX123" fmla="*/ 108861 w 1311788"/>
                <a:gd name="connsiteY123" fmla="*/ 322977 h 625024"/>
                <a:gd name="connsiteX124" fmla="*/ 114939 w 1311788"/>
                <a:gd name="connsiteY124" fmla="*/ 305208 h 625024"/>
                <a:gd name="connsiteX125" fmla="*/ 184142 w 1311788"/>
                <a:gd name="connsiteY125" fmla="*/ 126590 h 625024"/>
                <a:gd name="connsiteX126" fmla="*/ 285141 w 1311788"/>
                <a:gd name="connsiteY126" fmla="*/ 62530 h 625024"/>
                <a:gd name="connsiteX127" fmla="*/ 359020 w 1311788"/>
                <a:gd name="connsiteY127" fmla="*/ 119108 h 625024"/>
                <a:gd name="connsiteX128" fmla="*/ 347798 w 1311788"/>
                <a:gd name="connsiteY128" fmla="*/ 180830 h 625024"/>
                <a:gd name="connsiteX129" fmla="*/ 176193 w 1311788"/>
                <a:gd name="connsiteY129" fmla="*/ 346356 h 625024"/>
                <a:gd name="connsiteX130" fmla="*/ 162633 w 1311788"/>
                <a:gd name="connsiteY130" fmla="*/ 353837 h 625024"/>
                <a:gd name="connsiteX131" fmla="*/ 176661 w 1311788"/>
                <a:gd name="connsiteY131" fmla="*/ 401999 h 625024"/>
                <a:gd name="connsiteX132" fmla="*/ 206586 w 1311788"/>
                <a:gd name="connsiteY132" fmla="*/ 399661 h 625024"/>
                <a:gd name="connsiteX133" fmla="*/ 330965 w 1311788"/>
                <a:gd name="connsiteY133" fmla="*/ 295389 h 625024"/>
                <a:gd name="connsiteX134" fmla="*/ 530625 w 1311788"/>
                <a:gd name="connsiteY134" fmla="*/ 45697 h 625024"/>
                <a:gd name="connsiteX135" fmla="*/ 521741 w 1311788"/>
                <a:gd name="connsiteY135" fmla="*/ 30267 h 625024"/>
                <a:gd name="connsiteX136" fmla="*/ 388011 w 1311788"/>
                <a:gd name="connsiteY136" fmla="*/ 14836 h 625024"/>
                <a:gd name="connsiteX137" fmla="*/ 344525 w 1311788"/>
                <a:gd name="connsiteY137" fmla="*/ 127057 h 625024"/>
                <a:gd name="connsiteX138" fmla="*/ 326289 w 1311788"/>
                <a:gd name="connsiteY138" fmla="*/ 84974 h 625024"/>
                <a:gd name="connsiteX139" fmla="*/ 277660 w 1311788"/>
                <a:gd name="connsiteY139" fmla="*/ 91521 h 625024"/>
                <a:gd name="connsiteX140" fmla="*/ 254748 w 1311788"/>
                <a:gd name="connsiteY140" fmla="*/ 107886 h 625024"/>
                <a:gd name="connsiteX141" fmla="*/ 155620 w 1311788"/>
                <a:gd name="connsiteY141" fmla="*/ 310352 h 625024"/>
                <a:gd name="connsiteX142" fmla="*/ 179466 w 1311788"/>
                <a:gd name="connsiteY142" fmla="*/ 331861 h 625024"/>
                <a:gd name="connsiteX143" fmla="*/ 344525 w 1311788"/>
                <a:gd name="connsiteY143" fmla="*/ 127057 h 625024"/>
                <a:gd name="connsiteX144" fmla="*/ 734026 w 1311788"/>
                <a:gd name="connsiteY144" fmla="*/ 260787 h 625024"/>
                <a:gd name="connsiteX145" fmla="*/ 798085 w 1311788"/>
                <a:gd name="connsiteY145" fmla="*/ 200468 h 625024"/>
                <a:gd name="connsiteX146" fmla="*/ 798553 w 1311788"/>
                <a:gd name="connsiteY146" fmla="*/ 185038 h 625024"/>
                <a:gd name="connsiteX147" fmla="*/ 781719 w 1311788"/>
                <a:gd name="connsiteY147" fmla="*/ 187844 h 625024"/>
                <a:gd name="connsiteX148" fmla="*/ 729350 w 1311788"/>
                <a:gd name="connsiteY148" fmla="*/ 249565 h 625024"/>
                <a:gd name="connsiteX149" fmla="*/ 734026 w 1311788"/>
                <a:gd name="connsiteY149" fmla="*/ 260787 h 62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11788" h="625024">
                  <a:moveTo>
                    <a:pt x="618999" y="169140"/>
                  </a:moveTo>
                  <a:cubicBezTo>
                    <a:pt x="591411" y="203742"/>
                    <a:pt x="564291" y="238343"/>
                    <a:pt x="536236" y="272477"/>
                  </a:cubicBezTo>
                  <a:cubicBezTo>
                    <a:pt x="518000" y="294921"/>
                    <a:pt x="497894" y="315495"/>
                    <a:pt x="475917" y="334666"/>
                  </a:cubicBezTo>
                  <a:cubicBezTo>
                    <a:pt x="464227" y="344953"/>
                    <a:pt x="452070" y="356175"/>
                    <a:pt x="434302" y="347291"/>
                  </a:cubicBezTo>
                  <a:cubicBezTo>
                    <a:pt x="417469" y="338407"/>
                    <a:pt x="414663" y="322977"/>
                    <a:pt x="413728" y="305676"/>
                  </a:cubicBezTo>
                  <a:cubicBezTo>
                    <a:pt x="411858" y="258917"/>
                    <a:pt x="430561" y="217769"/>
                    <a:pt x="448797" y="176154"/>
                  </a:cubicBezTo>
                  <a:cubicBezTo>
                    <a:pt x="450200" y="173348"/>
                    <a:pt x="451603" y="170543"/>
                    <a:pt x="449732" y="165399"/>
                  </a:cubicBezTo>
                  <a:cubicBezTo>
                    <a:pt x="443186" y="173816"/>
                    <a:pt x="436640" y="182233"/>
                    <a:pt x="430094" y="191117"/>
                  </a:cubicBezTo>
                  <a:cubicBezTo>
                    <a:pt x="423080" y="200468"/>
                    <a:pt x="415598" y="209353"/>
                    <a:pt x="408584" y="218704"/>
                  </a:cubicBezTo>
                  <a:cubicBezTo>
                    <a:pt x="366969" y="271074"/>
                    <a:pt x="326757" y="324847"/>
                    <a:pt x="275322" y="368332"/>
                  </a:cubicBezTo>
                  <a:cubicBezTo>
                    <a:pt x="252878" y="387036"/>
                    <a:pt x="229966" y="403869"/>
                    <a:pt x="202846" y="415091"/>
                  </a:cubicBezTo>
                  <a:cubicBezTo>
                    <a:pt x="186013" y="422105"/>
                    <a:pt x="187883" y="429119"/>
                    <a:pt x="197702" y="440341"/>
                  </a:cubicBezTo>
                  <a:cubicBezTo>
                    <a:pt x="240721" y="491308"/>
                    <a:pt x="330497" y="499257"/>
                    <a:pt x="382400" y="456239"/>
                  </a:cubicBezTo>
                  <a:cubicBezTo>
                    <a:pt x="388011" y="451563"/>
                    <a:pt x="391284" y="443146"/>
                    <a:pt x="403909" y="445484"/>
                  </a:cubicBezTo>
                  <a:cubicBezTo>
                    <a:pt x="377724" y="479151"/>
                    <a:pt x="344057" y="493646"/>
                    <a:pt x="305248" y="496919"/>
                  </a:cubicBezTo>
                  <a:cubicBezTo>
                    <a:pt x="252878" y="501127"/>
                    <a:pt x="208924" y="482424"/>
                    <a:pt x="172920" y="444549"/>
                  </a:cubicBezTo>
                  <a:cubicBezTo>
                    <a:pt x="162633" y="433327"/>
                    <a:pt x="153282" y="428651"/>
                    <a:pt x="136916" y="430522"/>
                  </a:cubicBezTo>
                  <a:cubicBezTo>
                    <a:pt x="96236" y="435665"/>
                    <a:pt x="57426" y="428184"/>
                    <a:pt x="24695" y="401999"/>
                  </a:cubicBezTo>
                  <a:cubicBezTo>
                    <a:pt x="16746" y="395453"/>
                    <a:pt x="9265" y="388439"/>
                    <a:pt x="4589" y="379555"/>
                  </a:cubicBezTo>
                  <a:cubicBezTo>
                    <a:pt x="-1958" y="366930"/>
                    <a:pt x="-2893" y="353837"/>
                    <a:pt x="11135" y="347759"/>
                  </a:cubicBezTo>
                  <a:cubicBezTo>
                    <a:pt x="25630" y="341212"/>
                    <a:pt x="24227" y="357110"/>
                    <a:pt x="27500" y="364124"/>
                  </a:cubicBezTo>
                  <a:cubicBezTo>
                    <a:pt x="47139" y="400596"/>
                    <a:pt x="95301" y="424911"/>
                    <a:pt x="135981" y="417429"/>
                  </a:cubicBezTo>
                  <a:cubicBezTo>
                    <a:pt x="146268" y="415559"/>
                    <a:pt x="146735" y="411818"/>
                    <a:pt x="142995" y="403401"/>
                  </a:cubicBezTo>
                  <a:cubicBezTo>
                    <a:pt x="136916" y="390777"/>
                    <a:pt x="131772" y="377684"/>
                    <a:pt x="126162" y="364592"/>
                  </a:cubicBezTo>
                  <a:cubicBezTo>
                    <a:pt x="123356" y="357578"/>
                    <a:pt x="119148" y="352902"/>
                    <a:pt x="111199" y="351032"/>
                  </a:cubicBezTo>
                  <a:cubicBezTo>
                    <a:pt x="39190" y="335601"/>
                    <a:pt x="25630" y="271542"/>
                    <a:pt x="37320" y="216366"/>
                  </a:cubicBezTo>
                  <a:cubicBezTo>
                    <a:pt x="57894" y="120043"/>
                    <a:pt x="120083" y="58322"/>
                    <a:pt x="210795" y="24188"/>
                  </a:cubicBezTo>
                  <a:cubicBezTo>
                    <a:pt x="285609" y="-3867"/>
                    <a:pt x="363696" y="-1529"/>
                    <a:pt x="441783" y="2211"/>
                  </a:cubicBezTo>
                  <a:cubicBezTo>
                    <a:pt x="492283" y="4549"/>
                    <a:pt x="540444" y="26993"/>
                    <a:pt x="591879" y="17174"/>
                  </a:cubicBezTo>
                  <a:cubicBezTo>
                    <a:pt x="602166" y="15304"/>
                    <a:pt x="611985" y="20915"/>
                    <a:pt x="616661" y="31202"/>
                  </a:cubicBezTo>
                  <a:cubicBezTo>
                    <a:pt x="620402" y="39151"/>
                    <a:pt x="617129" y="47100"/>
                    <a:pt x="611050" y="52243"/>
                  </a:cubicBezTo>
                  <a:cubicBezTo>
                    <a:pt x="603101" y="59725"/>
                    <a:pt x="593282" y="58322"/>
                    <a:pt x="585333" y="52243"/>
                  </a:cubicBezTo>
                  <a:cubicBezTo>
                    <a:pt x="574578" y="43827"/>
                    <a:pt x="568499" y="49438"/>
                    <a:pt x="562421" y="57854"/>
                  </a:cubicBezTo>
                  <a:cubicBezTo>
                    <a:pt x="510051" y="131266"/>
                    <a:pt x="470774" y="211223"/>
                    <a:pt x="444589" y="297727"/>
                  </a:cubicBezTo>
                  <a:cubicBezTo>
                    <a:pt x="444121" y="299130"/>
                    <a:pt x="443653" y="300532"/>
                    <a:pt x="443653" y="302403"/>
                  </a:cubicBezTo>
                  <a:cubicBezTo>
                    <a:pt x="443186" y="313157"/>
                    <a:pt x="437107" y="326717"/>
                    <a:pt x="447394" y="332796"/>
                  </a:cubicBezTo>
                  <a:cubicBezTo>
                    <a:pt x="460019" y="340277"/>
                    <a:pt x="468436" y="326717"/>
                    <a:pt x="476385" y="319236"/>
                  </a:cubicBezTo>
                  <a:cubicBezTo>
                    <a:pt x="523143" y="272945"/>
                    <a:pt x="561486" y="220107"/>
                    <a:pt x="600763" y="167737"/>
                  </a:cubicBezTo>
                  <a:cubicBezTo>
                    <a:pt x="633027" y="125187"/>
                    <a:pt x="661082" y="78896"/>
                    <a:pt x="701295" y="42424"/>
                  </a:cubicBezTo>
                  <a:cubicBezTo>
                    <a:pt x="723739" y="21850"/>
                    <a:pt x="748521" y="6887"/>
                    <a:pt x="779849" y="5017"/>
                  </a:cubicBezTo>
                  <a:cubicBezTo>
                    <a:pt x="797150" y="4082"/>
                    <a:pt x="811645" y="8758"/>
                    <a:pt x="823802" y="31202"/>
                  </a:cubicBezTo>
                  <a:cubicBezTo>
                    <a:pt x="802761" y="20915"/>
                    <a:pt x="786863" y="10160"/>
                    <a:pt x="769095" y="25123"/>
                  </a:cubicBezTo>
                  <a:cubicBezTo>
                    <a:pt x="755067" y="36813"/>
                    <a:pt x="742910" y="49905"/>
                    <a:pt x="734026" y="65336"/>
                  </a:cubicBezTo>
                  <a:cubicBezTo>
                    <a:pt x="713452" y="99937"/>
                    <a:pt x="693813" y="135474"/>
                    <a:pt x="674174" y="171011"/>
                  </a:cubicBezTo>
                  <a:cubicBezTo>
                    <a:pt x="648457" y="216366"/>
                    <a:pt x="623207" y="262190"/>
                    <a:pt x="597957" y="307546"/>
                  </a:cubicBezTo>
                  <a:cubicBezTo>
                    <a:pt x="594217" y="314092"/>
                    <a:pt x="586736" y="322041"/>
                    <a:pt x="593282" y="328587"/>
                  </a:cubicBezTo>
                  <a:cubicBezTo>
                    <a:pt x="600763" y="336537"/>
                    <a:pt x="609647" y="328587"/>
                    <a:pt x="616661" y="325314"/>
                  </a:cubicBezTo>
                  <a:cubicBezTo>
                    <a:pt x="642846" y="312222"/>
                    <a:pt x="663420" y="295856"/>
                    <a:pt x="674174" y="264996"/>
                  </a:cubicBezTo>
                  <a:cubicBezTo>
                    <a:pt x="691475" y="214964"/>
                    <a:pt x="727947" y="182233"/>
                    <a:pt x="781252" y="170543"/>
                  </a:cubicBezTo>
                  <a:cubicBezTo>
                    <a:pt x="784993" y="169608"/>
                    <a:pt x="788733" y="169140"/>
                    <a:pt x="792942" y="169140"/>
                  </a:cubicBezTo>
                  <a:cubicBezTo>
                    <a:pt x="811645" y="168673"/>
                    <a:pt x="830816" y="170075"/>
                    <a:pt x="838298" y="189714"/>
                  </a:cubicBezTo>
                  <a:cubicBezTo>
                    <a:pt x="845311" y="208885"/>
                    <a:pt x="834089" y="224783"/>
                    <a:pt x="820062" y="236940"/>
                  </a:cubicBezTo>
                  <a:cubicBezTo>
                    <a:pt x="795747" y="257514"/>
                    <a:pt x="765822" y="266866"/>
                    <a:pt x="735428" y="273880"/>
                  </a:cubicBezTo>
                  <a:cubicBezTo>
                    <a:pt x="712984" y="279023"/>
                    <a:pt x="703165" y="292116"/>
                    <a:pt x="706905" y="311287"/>
                  </a:cubicBezTo>
                  <a:cubicBezTo>
                    <a:pt x="710179" y="329055"/>
                    <a:pt x="727012" y="338407"/>
                    <a:pt x="748988" y="334666"/>
                  </a:cubicBezTo>
                  <a:cubicBezTo>
                    <a:pt x="793877" y="327185"/>
                    <a:pt x="823802" y="298194"/>
                    <a:pt x="848585" y="263125"/>
                  </a:cubicBezTo>
                  <a:cubicBezTo>
                    <a:pt x="860742" y="245825"/>
                    <a:pt x="870094" y="227121"/>
                    <a:pt x="880848" y="208885"/>
                  </a:cubicBezTo>
                  <a:cubicBezTo>
                    <a:pt x="885992" y="200001"/>
                    <a:pt x="887862" y="191584"/>
                    <a:pt x="884589" y="180362"/>
                  </a:cubicBezTo>
                  <a:cubicBezTo>
                    <a:pt x="878978" y="162126"/>
                    <a:pt x="893940" y="137812"/>
                    <a:pt x="912176" y="132201"/>
                  </a:cubicBezTo>
                  <a:cubicBezTo>
                    <a:pt x="922931" y="128928"/>
                    <a:pt x="926672" y="135474"/>
                    <a:pt x="922463" y="142955"/>
                  </a:cubicBezTo>
                  <a:cubicBezTo>
                    <a:pt x="905163" y="175219"/>
                    <a:pt x="910774" y="198598"/>
                    <a:pt x="942102" y="220107"/>
                  </a:cubicBezTo>
                  <a:cubicBezTo>
                    <a:pt x="958935" y="231797"/>
                    <a:pt x="954259" y="253306"/>
                    <a:pt x="945843" y="272009"/>
                  </a:cubicBezTo>
                  <a:cubicBezTo>
                    <a:pt x="937426" y="290713"/>
                    <a:pt x="922931" y="307078"/>
                    <a:pt x="915450" y="333731"/>
                  </a:cubicBezTo>
                  <a:cubicBezTo>
                    <a:pt x="946310" y="318301"/>
                    <a:pt x="965482" y="297259"/>
                    <a:pt x="981847" y="274815"/>
                  </a:cubicBezTo>
                  <a:cubicBezTo>
                    <a:pt x="997277" y="253773"/>
                    <a:pt x="1009902" y="229926"/>
                    <a:pt x="1023462" y="207015"/>
                  </a:cubicBezTo>
                  <a:cubicBezTo>
                    <a:pt x="1028138" y="199533"/>
                    <a:pt x="1030009" y="191584"/>
                    <a:pt x="1025800" y="182700"/>
                  </a:cubicBezTo>
                  <a:cubicBezTo>
                    <a:pt x="1020189" y="170543"/>
                    <a:pt x="1024398" y="159321"/>
                    <a:pt x="1031879" y="149969"/>
                  </a:cubicBezTo>
                  <a:cubicBezTo>
                    <a:pt x="1039360" y="140617"/>
                    <a:pt x="1050115" y="126590"/>
                    <a:pt x="1061337" y="132668"/>
                  </a:cubicBezTo>
                  <a:cubicBezTo>
                    <a:pt x="1072092" y="138279"/>
                    <a:pt x="1061805" y="152774"/>
                    <a:pt x="1057129" y="161659"/>
                  </a:cubicBezTo>
                  <a:cubicBezTo>
                    <a:pt x="1047777" y="181297"/>
                    <a:pt x="1051050" y="193922"/>
                    <a:pt x="1069286" y="206547"/>
                  </a:cubicBezTo>
                  <a:cubicBezTo>
                    <a:pt x="1095938" y="225251"/>
                    <a:pt x="1099212" y="246292"/>
                    <a:pt x="1083781" y="276218"/>
                  </a:cubicBezTo>
                  <a:cubicBezTo>
                    <a:pt x="1074897" y="293518"/>
                    <a:pt x="1065078" y="309884"/>
                    <a:pt x="1053388" y="330925"/>
                  </a:cubicBezTo>
                  <a:cubicBezTo>
                    <a:pt x="1077703" y="323912"/>
                    <a:pt x="1090795" y="309884"/>
                    <a:pt x="1103887" y="296324"/>
                  </a:cubicBezTo>
                  <a:cubicBezTo>
                    <a:pt x="1131475" y="266866"/>
                    <a:pt x="1146438" y="229459"/>
                    <a:pt x="1166077" y="195325"/>
                  </a:cubicBezTo>
                  <a:cubicBezTo>
                    <a:pt x="1172155" y="184571"/>
                    <a:pt x="1175428" y="166802"/>
                    <a:pt x="1194132" y="176621"/>
                  </a:cubicBezTo>
                  <a:cubicBezTo>
                    <a:pt x="1211900" y="185973"/>
                    <a:pt x="1208159" y="200936"/>
                    <a:pt x="1200678" y="214964"/>
                  </a:cubicBezTo>
                  <a:cubicBezTo>
                    <a:pt x="1184780" y="245357"/>
                    <a:pt x="1167479" y="274815"/>
                    <a:pt x="1151114" y="305208"/>
                  </a:cubicBezTo>
                  <a:cubicBezTo>
                    <a:pt x="1147373" y="311754"/>
                    <a:pt x="1138957" y="320171"/>
                    <a:pt x="1145503" y="325782"/>
                  </a:cubicBezTo>
                  <a:cubicBezTo>
                    <a:pt x="1153452" y="332328"/>
                    <a:pt x="1160933" y="322509"/>
                    <a:pt x="1167479" y="317833"/>
                  </a:cubicBezTo>
                  <a:cubicBezTo>
                    <a:pt x="1204886" y="293051"/>
                    <a:pt x="1224993" y="255644"/>
                    <a:pt x="1245566" y="217769"/>
                  </a:cubicBezTo>
                  <a:cubicBezTo>
                    <a:pt x="1255386" y="200001"/>
                    <a:pt x="1264738" y="181297"/>
                    <a:pt x="1286247" y="175219"/>
                  </a:cubicBezTo>
                  <a:cubicBezTo>
                    <a:pt x="1293728" y="172881"/>
                    <a:pt x="1302612" y="169608"/>
                    <a:pt x="1308691" y="175219"/>
                  </a:cubicBezTo>
                  <a:cubicBezTo>
                    <a:pt x="1316172" y="182233"/>
                    <a:pt x="1308223" y="189714"/>
                    <a:pt x="1304483" y="195793"/>
                  </a:cubicBezTo>
                  <a:cubicBezTo>
                    <a:pt x="1246969" y="297259"/>
                    <a:pt x="1198808" y="404337"/>
                    <a:pt x="1121656" y="494113"/>
                  </a:cubicBezTo>
                  <a:cubicBezTo>
                    <a:pt x="1071624" y="552562"/>
                    <a:pt x="1012708" y="599321"/>
                    <a:pt x="936023" y="617089"/>
                  </a:cubicBezTo>
                  <a:cubicBezTo>
                    <a:pt x="887862" y="628311"/>
                    <a:pt x="840168" y="632052"/>
                    <a:pt x="798085" y="597918"/>
                  </a:cubicBezTo>
                  <a:cubicBezTo>
                    <a:pt x="787330" y="589034"/>
                    <a:pt x="776109" y="579682"/>
                    <a:pt x="772835" y="565187"/>
                  </a:cubicBezTo>
                  <a:cubicBezTo>
                    <a:pt x="770965" y="556303"/>
                    <a:pt x="772368" y="546951"/>
                    <a:pt x="781252" y="543210"/>
                  </a:cubicBezTo>
                  <a:cubicBezTo>
                    <a:pt x="792474" y="538534"/>
                    <a:pt x="793409" y="549289"/>
                    <a:pt x="796215" y="555835"/>
                  </a:cubicBezTo>
                  <a:cubicBezTo>
                    <a:pt x="817256" y="600256"/>
                    <a:pt x="855598" y="618959"/>
                    <a:pt x="905630" y="611010"/>
                  </a:cubicBezTo>
                  <a:cubicBezTo>
                    <a:pt x="964079" y="601659"/>
                    <a:pt x="1012708" y="575006"/>
                    <a:pt x="1051518" y="530118"/>
                  </a:cubicBezTo>
                  <a:cubicBezTo>
                    <a:pt x="1102017" y="471202"/>
                    <a:pt x="1139892" y="403869"/>
                    <a:pt x="1177766" y="337004"/>
                  </a:cubicBezTo>
                  <a:cubicBezTo>
                    <a:pt x="1179169" y="334666"/>
                    <a:pt x="1181039" y="331393"/>
                    <a:pt x="1178234" y="328587"/>
                  </a:cubicBezTo>
                  <a:cubicBezTo>
                    <a:pt x="1113239" y="357578"/>
                    <a:pt x="1113239" y="357578"/>
                    <a:pt x="1098276" y="318768"/>
                  </a:cubicBezTo>
                  <a:cubicBezTo>
                    <a:pt x="1086587" y="327185"/>
                    <a:pt x="1075832" y="335134"/>
                    <a:pt x="1064143" y="342615"/>
                  </a:cubicBezTo>
                  <a:cubicBezTo>
                    <a:pt x="1052453" y="350097"/>
                    <a:pt x="1039828" y="355708"/>
                    <a:pt x="1027203" y="346356"/>
                  </a:cubicBezTo>
                  <a:cubicBezTo>
                    <a:pt x="1014111" y="337004"/>
                    <a:pt x="1016916" y="322977"/>
                    <a:pt x="1019254" y="309884"/>
                  </a:cubicBezTo>
                  <a:cubicBezTo>
                    <a:pt x="1021124" y="298194"/>
                    <a:pt x="1027671" y="288375"/>
                    <a:pt x="1033282" y="278088"/>
                  </a:cubicBezTo>
                  <a:cubicBezTo>
                    <a:pt x="1040763" y="264528"/>
                    <a:pt x="1048712" y="250968"/>
                    <a:pt x="1054791" y="236473"/>
                  </a:cubicBezTo>
                  <a:cubicBezTo>
                    <a:pt x="1059467" y="225251"/>
                    <a:pt x="1059467" y="211691"/>
                    <a:pt x="1045906" y="206080"/>
                  </a:cubicBezTo>
                  <a:cubicBezTo>
                    <a:pt x="1033749" y="200936"/>
                    <a:pt x="1031411" y="214496"/>
                    <a:pt x="1026735" y="221978"/>
                  </a:cubicBezTo>
                  <a:cubicBezTo>
                    <a:pt x="1004291" y="258449"/>
                    <a:pt x="981379" y="294454"/>
                    <a:pt x="948648" y="323444"/>
                  </a:cubicBezTo>
                  <a:cubicBezTo>
                    <a:pt x="937426" y="333263"/>
                    <a:pt x="926204" y="343083"/>
                    <a:pt x="911709" y="347759"/>
                  </a:cubicBezTo>
                  <a:cubicBezTo>
                    <a:pt x="887862" y="355708"/>
                    <a:pt x="870561" y="340745"/>
                    <a:pt x="876172" y="315963"/>
                  </a:cubicBezTo>
                  <a:cubicBezTo>
                    <a:pt x="880848" y="295389"/>
                    <a:pt x="892538" y="277153"/>
                    <a:pt x="902357" y="258917"/>
                  </a:cubicBezTo>
                  <a:cubicBezTo>
                    <a:pt x="907033" y="250033"/>
                    <a:pt x="912176" y="241149"/>
                    <a:pt x="914982" y="231329"/>
                  </a:cubicBezTo>
                  <a:cubicBezTo>
                    <a:pt x="917788" y="221042"/>
                    <a:pt x="915917" y="210288"/>
                    <a:pt x="904695" y="205612"/>
                  </a:cubicBezTo>
                  <a:cubicBezTo>
                    <a:pt x="893005" y="200468"/>
                    <a:pt x="890668" y="212626"/>
                    <a:pt x="886927" y="219172"/>
                  </a:cubicBezTo>
                  <a:cubicBezTo>
                    <a:pt x="864015" y="256579"/>
                    <a:pt x="840636" y="293051"/>
                    <a:pt x="805567" y="320639"/>
                  </a:cubicBezTo>
                  <a:cubicBezTo>
                    <a:pt x="788733" y="333731"/>
                    <a:pt x="770030" y="343083"/>
                    <a:pt x="749456" y="348694"/>
                  </a:cubicBezTo>
                  <a:cubicBezTo>
                    <a:pt x="716725" y="357110"/>
                    <a:pt x="689137" y="347291"/>
                    <a:pt x="670901" y="318768"/>
                  </a:cubicBezTo>
                  <a:cubicBezTo>
                    <a:pt x="663420" y="306611"/>
                    <a:pt x="657809" y="309416"/>
                    <a:pt x="648925" y="315963"/>
                  </a:cubicBezTo>
                  <a:cubicBezTo>
                    <a:pt x="633027" y="328120"/>
                    <a:pt x="616193" y="339810"/>
                    <a:pt x="596555" y="345888"/>
                  </a:cubicBezTo>
                  <a:cubicBezTo>
                    <a:pt x="582995" y="350564"/>
                    <a:pt x="569435" y="355240"/>
                    <a:pt x="556810" y="344018"/>
                  </a:cubicBezTo>
                  <a:cubicBezTo>
                    <a:pt x="543717" y="331861"/>
                    <a:pt x="546991" y="316898"/>
                    <a:pt x="551666" y="302870"/>
                  </a:cubicBezTo>
                  <a:cubicBezTo>
                    <a:pt x="561486" y="274815"/>
                    <a:pt x="579254" y="250500"/>
                    <a:pt x="592346" y="224315"/>
                  </a:cubicBezTo>
                  <a:cubicBezTo>
                    <a:pt x="601231" y="207015"/>
                    <a:pt x="610582" y="190182"/>
                    <a:pt x="619467" y="172881"/>
                  </a:cubicBezTo>
                  <a:cubicBezTo>
                    <a:pt x="622272" y="171946"/>
                    <a:pt x="620402" y="170543"/>
                    <a:pt x="618999" y="169140"/>
                  </a:cubicBezTo>
                  <a:close/>
                  <a:moveTo>
                    <a:pt x="388011" y="14836"/>
                  </a:moveTo>
                  <a:cubicBezTo>
                    <a:pt x="371645" y="14836"/>
                    <a:pt x="357618" y="14836"/>
                    <a:pt x="343590" y="14836"/>
                  </a:cubicBezTo>
                  <a:cubicBezTo>
                    <a:pt x="339849" y="14836"/>
                    <a:pt x="335641" y="14836"/>
                    <a:pt x="331900" y="15304"/>
                  </a:cubicBezTo>
                  <a:cubicBezTo>
                    <a:pt x="215471" y="24656"/>
                    <a:pt x="135981" y="84974"/>
                    <a:pt x="93430" y="192519"/>
                  </a:cubicBezTo>
                  <a:cubicBezTo>
                    <a:pt x="78468" y="230862"/>
                    <a:pt x="74727" y="271074"/>
                    <a:pt x="93898" y="310352"/>
                  </a:cubicBezTo>
                  <a:cubicBezTo>
                    <a:pt x="96703" y="316430"/>
                    <a:pt x="101379" y="324379"/>
                    <a:pt x="108861" y="322977"/>
                  </a:cubicBezTo>
                  <a:cubicBezTo>
                    <a:pt x="118213" y="321106"/>
                    <a:pt x="114939" y="311754"/>
                    <a:pt x="114939" y="305208"/>
                  </a:cubicBezTo>
                  <a:cubicBezTo>
                    <a:pt x="114004" y="236473"/>
                    <a:pt x="139721" y="177089"/>
                    <a:pt x="184142" y="126590"/>
                  </a:cubicBezTo>
                  <a:cubicBezTo>
                    <a:pt x="211262" y="95729"/>
                    <a:pt x="243993" y="71414"/>
                    <a:pt x="285141" y="62530"/>
                  </a:cubicBezTo>
                  <a:cubicBezTo>
                    <a:pt x="325821" y="53646"/>
                    <a:pt x="355747" y="77493"/>
                    <a:pt x="359020" y="119108"/>
                  </a:cubicBezTo>
                  <a:cubicBezTo>
                    <a:pt x="360423" y="140617"/>
                    <a:pt x="355747" y="161191"/>
                    <a:pt x="347798" y="180830"/>
                  </a:cubicBezTo>
                  <a:cubicBezTo>
                    <a:pt x="315067" y="261255"/>
                    <a:pt x="263165" y="321574"/>
                    <a:pt x="176193" y="346356"/>
                  </a:cubicBezTo>
                  <a:cubicBezTo>
                    <a:pt x="171050" y="347759"/>
                    <a:pt x="163569" y="347759"/>
                    <a:pt x="162633" y="353837"/>
                  </a:cubicBezTo>
                  <a:cubicBezTo>
                    <a:pt x="160295" y="371606"/>
                    <a:pt x="165907" y="388439"/>
                    <a:pt x="176661" y="401999"/>
                  </a:cubicBezTo>
                  <a:cubicBezTo>
                    <a:pt x="185545" y="412753"/>
                    <a:pt x="196767" y="403869"/>
                    <a:pt x="206586" y="399661"/>
                  </a:cubicBezTo>
                  <a:cubicBezTo>
                    <a:pt x="257554" y="376281"/>
                    <a:pt x="294961" y="336537"/>
                    <a:pt x="330965" y="295389"/>
                  </a:cubicBezTo>
                  <a:cubicBezTo>
                    <a:pt x="401571" y="215431"/>
                    <a:pt x="456278" y="122849"/>
                    <a:pt x="530625" y="45697"/>
                  </a:cubicBezTo>
                  <a:cubicBezTo>
                    <a:pt x="543250" y="32605"/>
                    <a:pt x="528755" y="31669"/>
                    <a:pt x="521741" y="30267"/>
                  </a:cubicBezTo>
                  <a:cubicBezTo>
                    <a:pt x="477320" y="19512"/>
                    <a:pt x="431964" y="12031"/>
                    <a:pt x="388011" y="14836"/>
                  </a:cubicBezTo>
                  <a:close/>
                  <a:moveTo>
                    <a:pt x="344525" y="127057"/>
                  </a:moveTo>
                  <a:cubicBezTo>
                    <a:pt x="344993" y="112094"/>
                    <a:pt x="343590" y="94326"/>
                    <a:pt x="326289" y="84974"/>
                  </a:cubicBezTo>
                  <a:cubicBezTo>
                    <a:pt x="309456" y="75623"/>
                    <a:pt x="293090" y="82636"/>
                    <a:pt x="277660" y="91521"/>
                  </a:cubicBezTo>
                  <a:cubicBezTo>
                    <a:pt x="269711" y="96197"/>
                    <a:pt x="261762" y="101807"/>
                    <a:pt x="254748" y="107886"/>
                  </a:cubicBezTo>
                  <a:cubicBezTo>
                    <a:pt x="193494" y="161659"/>
                    <a:pt x="162633" y="229926"/>
                    <a:pt x="155620" y="310352"/>
                  </a:cubicBezTo>
                  <a:cubicBezTo>
                    <a:pt x="153749" y="331393"/>
                    <a:pt x="159360" y="336069"/>
                    <a:pt x="179466" y="331861"/>
                  </a:cubicBezTo>
                  <a:cubicBezTo>
                    <a:pt x="258489" y="314560"/>
                    <a:pt x="343122" y="210755"/>
                    <a:pt x="344525" y="127057"/>
                  </a:cubicBezTo>
                  <a:close/>
                  <a:moveTo>
                    <a:pt x="734026" y="260787"/>
                  </a:moveTo>
                  <a:cubicBezTo>
                    <a:pt x="751794" y="261255"/>
                    <a:pt x="790604" y="225251"/>
                    <a:pt x="798085" y="200468"/>
                  </a:cubicBezTo>
                  <a:cubicBezTo>
                    <a:pt x="799488" y="195325"/>
                    <a:pt x="803229" y="189714"/>
                    <a:pt x="798553" y="185038"/>
                  </a:cubicBezTo>
                  <a:cubicBezTo>
                    <a:pt x="792474" y="179427"/>
                    <a:pt x="786395" y="184571"/>
                    <a:pt x="781719" y="187844"/>
                  </a:cubicBezTo>
                  <a:cubicBezTo>
                    <a:pt x="758340" y="203274"/>
                    <a:pt x="743845" y="226186"/>
                    <a:pt x="729350" y="249565"/>
                  </a:cubicBezTo>
                  <a:cubicBezTo>
                    <a:pt x="725609" y="254709"/>
                    <a:pt x="724674" y="260320"/>
                    <a:pt x="734026" y="260787"/>
                  </a:cubicBezTo>
                  <a:close/>
                </a:path>
              </a:pathLst>
            </a:custGeom>
            <a:grpFill/>
            <a:ln w="4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6D9260-E3B3-4DEF-9913-0A7D817BC73F}"/>
                </a:ext>
              </a:extLst>
            </p:cNvPr>
            <p:cNvSpPr/>
            <p:nvPr/>
          </p:nvSpPr>
          <p:spPr>
            <a:xfrm>
              <a:off x="5927526" y="3012701"/>
              <a:ext cx="2626767" cy="821967"/>
            </a:xfrm>
            <a:custGeom>
              <a:avLst/>
              <a:gdLst>
                <a:gd name="connsiteX0" fmla="*/ 2319191 w 2626767"/>
                <a:gd name="connsiteY0" fmla="*/ 402901 h 821967"/>
                <a:gd name="connsiteX1" fmla="*/ 2308378 w 2626767"/>
                <a:gd name="connsiteY1" fmla="*/ 409341 h 821967"/>
                <a:gd name="connsiteX2" fmla="*/ 2205334 w 2626767"/>
                <a:gd name="connsiteY2" fmla="*/ 569631 h 821967"/>
                <a:gd name="connsiteX3" fmla="*/ 2211058 w 2626767"/>
                <a:gd name="connsiteY3" fmla="*/ 593803 h 821967"/>
                <a:gd name="connsiteX4" fmla="*/ 2239681 w 2626767"/>
                <a:gd name="connsiteY4" fmla="*/ 584261 h 821967"/>
                <a:gd name="connsiteX5" fmla="*/ 2336365 w 2626767"/>
                <a:gd name="connsiteY5" fmla="*/ 425880 h 821967"/>
                <a:gd name="connsiteX6" fmla="*/ 2331913 w 2626767"/>
                <a:gd name="connsiteY6" fmla="*/ 403617 h 821967"/>
                <a:gd name="connsiteX7" fmla="*/ 2319191 w 2626767"/>
                <a:gd name="connsiteY7" fmla="*/ 402901 h 821967"/>
                <a:gd name="connsiteX8" fmla="*/ 1436957 w 2626767"/>
                <a:gd name="connsiteY8" fmla="*/ 261773 h 821967"/>
                <a:gd name="connsiteX9" fmla="*/ 1493569 w 2626767"/>
                <a:gd name="connsiteY9" fmla="*/ 315839 h 821967"/>
                <a:gd name="connsiteX10" fmla="*/ 1438229 w 2626767"/>
                <a:gd name="connsiteY10" fmla="*/ 375629 h 821967"/>
                <a:gd name="connsiteX11" fmla="*/ 1379075 w 2626767"/>
                <a:gd name="connsiteY11" fmla="*/ 320291 h 821967"/>
                <a:gd name="connsiteX12" fmla="*/ 1436957 w 2626767"/>
                <a:gd name="connsiteY12" fmla="*/ 261773 h 821967"/>
                <a:gd name="connsiteX13" fmla="*/ 376921 w 2626767"/>
                <a:gd name="connsiteY13" fmla="*/ 255013 h 821967"/>
                <a:gd name="connsiteX14" fmla="*/ 315560 w 2626767"/>
                <a:gd name="connsiteY14" fmla="*/ 281490 h 821967"/>
                <a:gd name="connsiteX15" fmla="*/ 167354 w 2626767"/>
                <a:gd name="connsiteY15" fmla="*/ 547367 h 821967"/>
                <a:gd name="connsiteX16" fmla="*/ 207427 w 2626767"/>
                <a:gd name="connsiteY16" fmla="*/ 592529 h 821967"/>
                <a:gd name="connsiteX17" fmla="*/ 418603 w 2626767"/>
                <a:gd name="connsiteY17" fmla="*/ 349550 h 821967"/>
                <a:gd name="connsiteX18" fmla="*/ 399522 w 2626767"/>
                <a:gd name="connsiteY18" fmla="*/ 263044 h 821967"/>
                <a:gd name="connsiteX19" fmla="*/ 376921 w 2626767"/>
                <a:gd name="connsiteY19" fmla="*/ 255013 h 821967"/>
                <a:gd name="connsiteX20" fmla="*/ 1413452 w 2626767"/>
                <a:gd name="connsiteY20" fmla="*/ 822 h 821967"/>
                <a:gd name="connsiteX21" fmla="*/ 1450314 w 2626767"/>
                <a:gd name="connsiteY21" fmla="*/ 5434 h 821967"/>
                <a:gd name="connsiteX22" fmla="*/ 1541274 w 2626767"/>
                <a:gd name="connsiteY22" fmla="*/ 60772 h 821967"/>
                <a:gd name="connsiteX23" fmla="*/ 1553995 w 2626767"/>
                <a:gd name="connsiteY23" fmla="*/ 95756 h 821967"/>
                <a:gd name="connsiteX24" fmla="*/ 1539366 w 2626767"/>
                <a:gd name="connsiteY24" fmla="*/ 114838 h 821967"/>
                <a:gd name="connsiteX25" fmla="*/ 1522191 w 2626767"/>
                <a:gd name="connsiteY25" fmla="*/ 100845 h 821967"/>
                <a:gd name="connsiteX26" fmla="*/ 1363809 w 2626767"/>
                <a:gd name="connsiteY26" fmla="*/ 23243 h 821967"/>
                <a:gd name="connsiteX27" fmla="*/ 1153268 w 2626767"/>
                <a:gd name="connsiteY27" fmla="*/ 154274 h 821967"/>
                <a:gd name="connsiteX28" fmla="*/ 993613 w 2626767"/>
                <a:gd name="connsiteY28" fmla="*/ 411249 h 821967"/>
                <a:gd name="connsiteX29" fmla="*/ 1047679 w 2626767"/>
                <a:gd name="connsiteY29" fmla="*/ 381353 h 821967"/>
                <a:gd name="connsiteX30" fmla="*/ 1089661 w 2626767"/>
                <a:gd name="connsiteY30" fmla="*/ 384533 h 821967"/>
                <a:gd name="connsiteX31" fmla="*/ 1099839 w 2626767"/>
                <a:gd name="connsiteY31" fmla="*/ 428423 h 821967"/>
                <a:gd name="connsiteX32" fmla="*/ 1077575 w 2626767"/>
                <a:gd name="connsiteY32" fmla="*/ 480581 h 821967"/>
                <a:gd name="connsiteX33" fmla="*/ 1029870 w 2626767"/>
                <a:gd name="connsiteY33" fmla="*/ 567087 h 821967"/>
                <a:gd name="connsiteX34" fmla="*/ 1024781 w 2626767"/>
                <a:gd name="connsiteY34" fmla="*/ 589985 h 821967"/>
                <a:gd name="connsiteX35" fmla="*/ 1049588 w 2626767"/>
                <a:gd name="connsiteY35" fmla="*/ 583624 h 821967"/>
                <a:gd name="connsiteX36" fmla="*/ 1155177 w 2626767"/>
                <a:gd name="connsiteY36" fmla="*/ 458318 h 821967"/>
                <a:gd name="connsiteX37" fmla="*/ 1174258 w 2626767"/>
                <a:gd name="connsiteY37" fmla="*/ 379444 h 821967"/>
                <a:gd name="connsiteX38" fmla="*/ 1189524 w 2626767"/>
                <a:gd name="connsiteY38" fmla="*/ 342552 h 821967"/>
                <a:gd name="connsiteX39" fmla="*/ 1223872 w 2626767"/>
                <a:gd name="connsiteY39" fmla="*/ 324743 h 821967"/>
                <a:gd name="connsiteX40" fmla="*/ 1221964 w 2626767"/>
                <a:gd name="connsiteY40" fmla="*/ 360998 h 821967"/>
                <a:gd name="connsiteX41" fmla="*/ 1238502 w 2626767"/>
                <a:gd name="connsiteY41" fmla="*/ 426514 h 821967"/>
                <a:gd name="connsiteX42" fmla="*/ 1260129 w 2626767"/>
                <a:gd name="connsiteY42" fmla="*/ 515564 h 821967"/>
                <a:gd name="connsiteX43" fmla="*/ 1220692 w 2626767"/>
                <a:gd name="connsiteY43" fmla="*/ 595074 h 821967"/>
                <a:gd name="connsiteX44" fmla="*/ 1290025 w 2626767"/>
                <a:gd name="connsiteY44" fmla="*/ 532738 h 821967"/>
                <a:gd name="connsiteX45" fmla="*/ 1359992 w 2626767"/>
                <a:gd name="connsiteY45" fmla="*/ 404251 h 821967"/>
                <a:gd name="connsiteX46" fmla="*/ 1395613 w 2626767"/>
                <a:gd name="connsiteY46" fmla="*/ 384533 h 821967"/>
                <a:gd name="connsiteX47" fmla="*/ 1408970 w 2626767"/>
                <a:gd name="connsiteY47" fmla="*/ 430330 h 821967"/>
                <a:gd name="connsiteX48" fmla="*/ 1344090 w 2626767"/>
                <a:gd name="connsiteY48" fmla="*/ 550548 h 821967"/>
                <a:gd name="connsiteX49" fmla="*/ 1332005 w 2626767"/>
                <a:gd name="connsiteY49" fmla="*/ 588713 h 821967"/>
                <a:gd name="connsiteX50" fmla="*/ 1372077 w 2626767"/>
                <a:gd name="connsiteY50" fmla="*/ 570902 h 821967"/>
                <a:gd name="connsiteX51" fmla="*/ 1395613 w 2626767"/>
                <a:gd name="connsiteY51" fmla="*/ 531467 h 821967"/>
                <a:gd name="connsiteX52" fmla="*/ 1436957 w 2626767"/>
                <a:gd name="connsiteY52" fmla="*/ 475492 h 821967"/>
                <a:gd name="connsiteX53" fmla="*/ 1460492 w 2626767"/>
                <a:gd name="connsiteY53" fmla="*/ 475492 h 821967"/>
                <a:gd name="connsiteX54" fmla="*/ 1455403 w 2626767"/>
                <a:gd name="connsiteY54" fmla="*/ 495210 h 821967"/>
                <a:gd name="connsiteX55" fmla="*/ 1429324 w 2626767"/>
                <a:gd name="connsiteY55" fmla="*/ 531467 h 821967"/>
                <a:gd name="connsiteX56" fmla="*/ 1422964 w 2626767"/>
                <a:gd name="connsiteY56" fmla="*/ 581080 h 821967"/>
                <a:gd name="connsiteX57" fmla="*/ 1485935 w 2626767"/>
                <a:gd name="connsiteY57" fmla="*/ 596981 h 821967"/>
                <a:gd name="connsiteX58" fmla="*/ 1513287 w 2626767"/>
                <a:gd name="connsiteY58" fmla="*/ 548641 h 821967"/>
                <a:gd name="connsiteX59" fmla="*/ 1503745 w 2626767"/>
                <a:gd name="connsiteY59" fmla="*/ 514928 h 821967"/>
                <a:gd name="connsiteX60" fmla="*/ 1487208 w 2626767"/>
                <a:gd name="connsiteY60" fmla="*/ 470403 h 821967"/>
                <a:gd name="connsiteX61" fmla="*/ 1512015 w 2626767"/>
                <a:gd name="connsiteY61" fmla="*/ 388350 h 821967"/>
                <a:gd name="connsiteX62" fmla="*/ 1608061 w 2626767"/>
                <a:gd name="connsiteY62" fmla="*/ 388350 h 821967"/>
                <a:gd name="connsiteX63" fmla="*/ 1625872 w 2626767"/>
                <a:gd name="connsiteY63" fmla="*/ 432875 h 821967"/>
                <a:gd name="connsiteX64" fmla="*/ 1595340 w 2626767"/>
                <a:gd name="connsiteY64" fmla="*/ 465950 h 821967"/>
                <a:gd name="connsiteX65" fmla="*/ 1559720 w 2626767"/>
                <a:gd name="connsiteY65" fmla="*/ 453230 h 821967"/>
                <a:gd name="connsiteX66" fmla="*/ 1571805 w 2626767"/>
                <a:gd name="connsiteY66" fmla="*/ 417610 h 821967"/>
                <a:gd name="connsiteX67" fmla="*/ 1590887 w 2626767"/>
                <a:gd name="connsiteY67" fmla="*/ 399799 h 821967"/>
                <a:gd name="connsiteX68" fmla="*/ 1550816 w 2626767"/>
                <a:gd name="connsiteY68" fmla="*/ 393438 h 821967"/>
                <a:gd name="connsiteX69" fmla="*/ 1535549 w 2626767"/>
                <a:gd name="connsiteY69" fmla="*/ 433511 h 821967"/>
                <a:gd name="connsiteX70" fmla="*/ 1562264 w 2626767"/>
                <a:gd name="connsiteY70" fmla="*/ 504751 h 821967"/>
                <a:gd name="connsiteX71" fmla="*/ 1536185 w 2626767"/>
                <a:gd name="connsiteY71" fmla="*/ 604614 h 821967"/>
                <a:gd name="connsiteX72" fmla="*/ 1416604 w 2626767"/>
                <a:gd name="connsiteY72" fmla="*/ 595709 h 821967"/>
                <a:gd name="connsiteX73" fmla="*/ 1368898 w 2626767"/>
                <a:gd name="connsiteY73" fmla="*/ 591894 h 821967"/>
                <a:gd name="connsiteX74" fmla="*/ 1339638 w 2626767"/>
                <a:gd name="connsiteY74" fmla="*/ 610340 h 821967"/>
                <a:gd name="connsiteX75" fmla="*/ 1269669 w 2626767"/>
                <a:gd name="connsiteY75" fmla="*/ 586805 h 821967"/>
                <a:gd name="connsiteX76" fmla="*/ 1221328 w 2626767"/>
                <a:gd name="connsiteY76" fmla="*/ 616064 h 821967"/>
                <a:gd name="connsiteX77" fmla="*/ 1179984 w 2626767"/>
                <a:gd name="connsiteY77" fmla="*/ 613520 h 821967"/>
                <a:gd name="connsiteX78" fmla="*/ 1169806 w 2626767"/>
                <a:gd name="connsiteY78" fmla="*/ 572174 h 821967"/>
                <a:gd name="connsiteX79" fmla="*/ 1206699 w 2626767"/>
                <a:gd name="connsiteY79" fmla="*/ 495210 h 821967"/>
                <a:gd name="connsiteX80" fmla="*/ 1223237 w 2626767"/>
                <a:gd name="connsiteY80" fmla="*/ 451321 h 821967"/>
                <a:gd name="connsiteX81" fmla="*/ 1206063 w 2626767"/>
                <a:gd name="connsiteY81" fmla="*/ 423969 h 821967"/>
                <a:gd name="connsiteX82" fmla="*/ 1186345 w 2626767"/>
                <a:gd name="connsiteY82" fmla="*/ 440508 h 821967"/>
                <a:gd name="connsiteX83" fmla="*/ 1083301 w 2626767"/>
                <a:gd name="connsiteY83" fmla="*/ 577263 h 821967"/>
                <a:gd name="connsiteX84" fmla="*/ 1016513 w 2626767"/>
                <a:gd name="connsiteY84" fmla="*/ 619244 h 821967"/>
                <a:gd name="connsiteX85" fmla="*/ 968808 w 2626767"/>
                <a:gd name="connsiteY85" fmla="*/ 583624 h 821967"/>
                <a:gd name="connsiteX86" fmla="*/ 991069 w 2626767"/>
                <a:gd name="connsiteY86" fmla="*/ 518108 h 821967"/>
                <a:gd name="connsiteX87" fmla="*/ 1041955 w 2626767"/>
                <a:gd name="connsiteY87" fmla="*/ 426514 h 821967"/>
                <a:gd name="connsiteX88" fmla="*/ 1045136 w 2626767"/>
                <a:gd name="connsiteY88" fmla="*/ 406160 h 821967"/>
                <a:gd name="connsiteX89" fmla="*/ 1024781 w 2626767"/>
                <a:gd name="connsiteY89" fmla="*/ 409976 h 821967"/>
                <a:gd name="connsiteX90" fmla="*/ 947181 w 2626767"/>
                <a:gd name="connsiteY90" fmla="*/ 492029 h 821967"/>
                <a:gd name="connsiteX91" fmla="*/ 889298 w 2626767"/>
                <a:gd name="connsiteY91" fmla="*/ 594438 h 821967"/>
                <a:gd name="connsiteX92" fmla="*/ 840320 w 2626767"/>
                <a:gd name="connsiteY92" fmla="*/ 598253 h 821967"/>
                <a:gd name="connsiteX93" fmla="*/ 814877 w 2626767"/>
                <a:gd name="connsiteY93" fmla="*/ 596346 h 821967"/>
                <a:gd name="connsiteX94" fmla="*/ 619603 w 2626767"/>
                <a:gd name="connsiteY94" fmla="*/ 696846 h 821967"/>
                <a:gd name="connsiteX95" fmla="*/ 440230 w 2626767"/>
                <a:gd name="connsiteY95" fmla="*/ 545460 h 821967"/>
                <a:gd name="connsiteX96" fmla="*/ 480302 w 2626767"/>
                <a:gd name="connsiteY96" fmla="*/ 419517 h 821967"/>
                <a:gd name="connsiteX97" fmla="*/ 667308 w 2626767"/>
                <a:gd name="connsiteY97" fmla="*/ 214701 h 821967"/>
                <a:gd name="connsiteX98" fmla="*/ 682574 w 2626767"/>
                <a:gd name="connsiteY98" fmla="*/ 197527 h 821967"/>
                <a:gd name="connsiteX99" fmla="*/ 663492 w 2626767"/>
                <a:gd name="connsiteY99" fmla="*/ 189259 h 821967"/>
                <a:gd name="connsiteX100" fmla="*/ 297750 w 2626767"/>
                <a:gd name="connsiteY100" fmla="*/ 193075 h 821967"/>
                <a:gd name="connsiteX101" fmla="*/ 70672 w 2626767"/>
                <a:gd name="connsiteY101" fmla="*/ 458318 h 821967"/>
                <a:gd name="connsiteX102" fmla="*/ 75759 w 2626767"/>
                <a:gd name="connsiteY102" fmla="*/ 549276 h 821967"/>
                <a:gd name="connsiteX103" fmla="*/ 113288 w 2626767"/>
                <a:gd name="connsiteY103" fmla="*/ 594438 h 821967"/>
                <a:gd name="connsiteX104" fmla="*/ 133006 w 2626767"/>
                <a:gd name="connsiteY104" fmla="*/ 435419 h 821967"/>
                <a:gd name="connsiteX105" fmla="*/ 278667 w 2626767"/>
                <a:gd name="connsiteY105" fmla="*/ 256046 h 821967"/>
                <a:gd name="connsiteX106" fmla="*/ 289481 w 2626767"/>
                <a:gd name="connsiteY106" fmla="*/ 249685 h 821967"/>
                <a:gd name="connsiteX107" fmla="*/ 412242 w 2626767"/>
                <a:gd name="connsiteY107" fmla="*/ 244597 h 821967"/>
                <a:gd name="connsiteX108" fmla="*/ 435777 w 2626767"/>
                <a:gd name="connsiteY108" fmla="*/ 361635 h 821967"/>
                <a:gd name="connsiteX109" fmla="*/ 199159 w 2626767"/>
                <a:gd name="connsiteY109" fmla="*/ 614792 h 821967"/>
                <a:gd name="connsiteX110" fmla="*/ 174987 w 2626767"/>
                <a:gd name="connsiteY110" fmla="*/ 644051 h 821967"/>
                <a:gd name="connsiteX111" fmla="*/ 447862 w 2626767"/>
                <a:gd name="connsiteY111" fmla="*/ 782079 h 821967"/>
                <a:gd name="connsiteX112" fmla="*/ 499385 w 2626767"/>
                <a:gd name="connsiteY112" fmla="*/ 743915 h 821967"/>
                <a:gd name="connsiteX113" fmla="*/ 477122 w 2626767"/>
                <a:gd name="connsiteY113" fmla="*/ 778898 h 821967"/>
                <a:gd name="connsiteX114" fmla="*/ 185165 w 2626767"/>
                <a:gd name="connsiteY114" fmla="*/ 745823 h 821967"/>
                <a:gd name="connsiteX115" fmla="*/ 129826 w 2626767"/>
                <a:gd name="connsiteY115" fmla="*/ 649776 h 821967"/>
                <a:gd name="connsiteX116" fmla="*/ 99931 w 2626767"/>
                <a:gd name="connsiteY116" fmla="*/ 621153 h 821967"/>
                <a:gd name="connsiteX117" fmla="*/ 1975 w 2626767"/>
                <a:gd name="connsiteY117" fmla="*/ 462135 h 821967"/>
                <a:gd name="connsiteX118" fmla="*/ 276759 w 2626767"/>
                <a:gd name="connsiteY118" fmla="*/ 165087 h 821967"/>
                <a:gd name="connsiteX119" fmla="*/ 661584 w 2626767"/>
                <a:gd name="connsiteY119" fmla="*/ 172720 h 821967"/>
                <a:gd name="connsiteX120" fmla="*/ 750634 w 2626767"/>
                <a:gd name="connsiteY120" fmla="*/ 173357 h 821967"/>
                <a:gd name="connsiteX121" fmla="*/ 888026 w 2626767"/>
                <a:gd name="connsiteY121" fmla="*/ 171448 h 821967"/>
                <a:gd name="connsiteX122" fmla="*/ 932551 w 2626767"/>
                <a:gd name="connsiteY122" fmla="*/ 221062 h 821967"/>
                <a:gd name="connsiteX123" fmla="*/ 903928 w 2626767"/>
                <a:gd name="connsiteY123" fmla="*/ 278309 h 821967"/>
                <a:gd name="connsiteX124" fmla="*/ 853677 w 2626767"/>
                <a:gd name="connsiteY124" fmla="*/ 282762 h 821967"/>
                <a:gd name="connsiteX125" fmla="*/ 840956 w 2626767"/>
                <a:gd name="connsiteY125" fmla="*/ 259226 h 821967"/>
                <a:gd name="connsiteX126" fmla="*/ 876577 w 2626767"/>
                <a:gd name="connsiteY126" fmla="*/ 228060 h 821967"/>
                <a:gd name="connsiteX127" fmla="*/ 896295 w 2626767"/>
                <a:gd name="connsiteY127" fmla="*/ 212158 h 821967"/>
                <a:gd name="connsiteX128" fmla="*/ 881665 w 2626767"/>
                <a:gd name="connsiteY128" fmla="*/ 189259 h 821967"/>
                <a:gd name="connsiteX129" fmla="*/ 826327 w 2626767"/>
                <a:gd name="connsiteY129" fmla="*/ 182898 h 821967"/>
                <a:gd name="connsiteX130" fmla="*/ 659675 w 2626767"/>
                <a:gd name="connsiteY130" fmla="*/ 277037 h 821967"/>
                <a:gd name="connsiteX131" fmla="*/ 512742 w 2626767"/>
                <a:gd name="connsiteY131" fmla="*/ 504116 h 821967"/>
                <a:gd name="connsiteX132" fmla="*/ 503201 w 2626767"/>
                <a:gd name="connsiteY132" fmla="*/ 560089 h 821967"/>
                <a:gd name="connsiteX133" fmla="*/ 632960 w 2626767"/>
                <a:gd name="connsiteY133" fmla="*/ 670130 h 821967"/>
                <a:gd name="connsiteX134" fmla="*/ 872760 w 2626767"/>
                <a:gd name="connsiteY134" fmla="*/ 500935 h 821967"/>
                <a:gd name="connsiteX135" fmla="*/ 1038775 w 2626767"/>
                <a:gd name="connsiteY135" fmla="*/ 229967 h 821967"/>
                <a:gd name="connsiteX136" fmla="*/ 1306562 w 2626767"/>
                <a:gd name="connsiteY136" fmla="*/ 19427 h 821967"/>
                <a:gd name="connsiteX137" fmla="*/ 1413452 w 2626767"/>
                <a:gd name="connsiteY137" fmla="*/ 822 h 821967"/>
                <a:gd name="connsiteX138" fmla="*/ 2142750 w 2626767"/>
                <a:gd name="connsiteY138" fmla="*/ 594 h 821967"/>
                <a:gd name="connsiteX139" fmla="*/ 2202154 w 2626767"/>
                <a:gd name="connsiteY139" fmla="*/ 2891 h 821967"/>
                <a:gd name="connsiteX140" fmla="*/ 2303289 w 2626767"/>
                <a:gd name="connsiteY140" fmla="*/ 62681 h 821967"/>
                <a:gd name="connsiteX141" fmla="*/ 2310286 w 2626767"/>
                <a:gd name="connsiteY141" fmla="*/ 100845 h 821967"/>
                <a:gd name="connsiteX142" fmla="*/ 2296293 w 2626767"/>
                <a:gd name="connsiteY142" fmla="*/ 112295 h 821967"/>
                <a:gd name="connsiteX143" fmla="*/ 2283571 w 2626767"/>
                <a:gd name="connsiteY143" fmla="*/ 100845 h 821967"/>
                <a:gd name="connsiteX144" fmla="*/ 2108015 w 2626767"/>
                <a:gd name="connsiteY144" fmla="*/ 22609 h 821967"/>
                <a:gd name="connsiteX145" fmla="*/ 1908924 w 2626767"/>
                <a:gd name="connsiteY145" fmla="*/ 155548 h 821967"/>
                <a:gd name="connsiteX146" fmla="*/ 1781709 w 2626767"/>
                <a:gd name="connsiteY146" fmla="*/ 352731 h 821967"/>
                <a:gd name="connsiteX147" fmla="*/ 1794430 w 2626767"/>
                <a:gd name="connsiteY147" fmla="*/ 376901 h 821967"/>
                <a:gd name="connsiteX148" fmla="*/ 1824962 w 2626767"/>
                <a:gd name="connsiteY148" fmla="*/ 385170 h 821967"/>
                <a:gd name="connsiteX149" fmla="*/ 1783617 w 2626767"/>
                <a:gd name="connsiteY149" fmla="*/ 392803 h 821967"/>
                <a:gd name="connsiteX150" fmla="*/ 1751177 w 2626767"/>
                <a:gd name="connsiteY150" fmla="*/ 407434 h 821967"/>
                <a:gd name="connsiteX151" fmla="*/ 1670396 w 2626767"/>
                <a:gd name="connsiteY151" fmla="*/ 558819 h 821967"/>
                <a:gd name="connsiteX152" fmla="*/ 1666580 w 2626767"/>
                <a:gd name="connsiteY152" fmla="*/ 588077 h 821967"/>
                <a:gd name="connsiteX153" fmla="*/ 1699020 w 2626767"/>
                <a:gd name="connsiteY153" fmla="*/ 587442 h 821967"/>
                <a:gd name="connsiteX154" fmla="*/ 1800155 w 2626767"/>
                <a:gd name="connsiteY154" fmla="*/ 494575 h 821967"/>
                <a:gd name="connsiteX155" fmla="*/ 1849769 w 2626767"/>
                <a:gd name="connsiteY155" fmla="*/ 405525 h 821967"/>
                <a:gd name="connsiteX156" fmla="*/ 1882208 w 2626767"/>
                <a:gd name="connsiteY156" fmla="*/ 378810 h 821967"/>
                <a:gd name="connsiteX157" fmla="*/ 1906380 w 2626767"/>
                <a:gd name="connsiteY157" fmla="*/ 414430 h 821967"/>
                <a:gd name="connsiteX158" fmla="*/ 1959810 w 2626767"/>
                <a:gd name="connsiteY158" fmla="*/ 381353 h 821967"/>
                <a:gd name="connsiteX159" fmla="*/ 2027233 w 2626767"/>
                <a:gd name="connsiteY159" fmla="*/ 420791 h 821967"/>
                <a:gd name="connsiteX160" fmla="*/ 2090841 w 2626767"/>
                <a:gd name="connsiteY160" fmla="*/ 378174 h 821967"/>
                <a:gd name="connsiteX161" fmla="*/ 2138546 w 2626767"/>
                <a:gd name="connsiteY161" fmla="*/ 379446 h 821967"/>
                <a:gd name="connsiteX162" fmla="*/ 2148087 w 2626767"/>
                <a:gd name="connsiteY162" fmla="*/ 426515 h 821967"/>
                <a:gd name="connsiteX163" fmla="*/ 2083843 w 2626767"/>
                <a:gd name="connsiteY163" fmla="*/ 553730 h 821967"/>
                <a:gd name="connsiteX164" fmla="*/ 2074940 w 2626767"/>
                <a:gd name="connsiteY164" fmla="*/ 586805 h 821967"/>
                <a:gd name="connsiteX165" fmla="*/ 2107378 w 2626767"/>
                <a:gd name="connsiteY165" fmla="*/ 572812 h 821967"/>
                <a:gd name="connsiteX166" fmla="*/ 2164625 w 2626767"/>
                <a:gd name="connsiteY166" fmla="*/ 506025 h 821967"/>
                <a:gd name="connsiteX167" fmla="*/ 2280390 w 2626767"/>
                <a:gd name="connsiteY167" fmla="*/ 378810 h 821967"/>
                <a:gd name="connsiteX168" fmla="*/ 2352267 w 2626767"/>
                <a:gd name="connsiteY168" fmla="*/ 392803 h 821967"/>
                <a:gd name="connsiteX169" fmla="*/ 2374529 w 2626767"/>
                <a:gd name="connsiteY169" fmla="*/ 393440 h 821967"/>
                <a:gd name="connsiteX170" fmla="*/ 2422235 w 2626767"/>
                <a:gd name="connsiteY170" fmla="*/ 378174 h 821967"/>
                <a:gd name="connsiteX171" fmla="*/ 2408241 w 2626767"/>
                <a:gd name="connsiteY171" fmla="*/ 427787 h 821967"/>
                <a:gd name="connsiteX172" fmla="*/ 2333185 w 2626767"/>
                <a:gd name="connsiteY172" fmla="*/ 564543 h 821967"/>
                <a:gd name="connsiteX173" fmla="*/ 2328732 w 2626767"/>
                <a:gd name="connsiteY173" fmla="*/ 587442 h 821967"/>
                <a:gd name="connsiteX174" fmla="*/ 2351631 w 2626767"/>
                <a:gd name="connsiteY174" fmla="*/ 581718 h 821967"/>
                <a:gd name="connsiteX175" fmla="*/ 2394247 w 2626767"/>
                <a:gd name="connsiteY175" fmla="*/ 526379 h 821967"/>
                <a:gd name="connsiteX176" fmla="*/ 2443224 w 2626767"/>
                <a:gd name="connsiteY176" fmla="*/ 469768 h 821967"/>
                <a:gd name="connsiteX177" fmla="*/ 2460400 w 2626767"/>
                <a:gd name="connsiteY177" fmla="*/ 473585 h 821967"/>
                <a:gd name="connsiteX178" fmla="*/ 2457220 w 2626767"/>
                <a:gd name="connsiteY178" fmla="*/ 488214 h 821967"/>
                <a:gd name="connsiteX179" fmla="*/ 2421599 w 2626767"/>
                <a:gd name="connsiteY179" fmla="*/ 537191 h 821967"/>
                <a:gd name="connsiteX180" fmla="*/ 2424143 w 2626767"/>
                <a:gd name="connsiteY180" fmla="*/ 581718 h 821967"/>
                <a:gd name="connsiteX181" fmla="*/ 2488387 w 2626767"/>
                <a:gd name="connsiteY181" fmla="*/ 593166 h 821967"/>
                <a:gd name="connsiteX182" fmla="*/ 2510649 w 2626767"/>
                <a:gd name="connsiteY182" fmla="*/ 539736 h 821967"/>
                <a:gd name="connsiteX183" fmla="*/ 2485842 w 2626767"/>
                <a:gd name="connsiteY183" fmla="*/ 471040 h 821967"/>
                <a:gd name="connsiteX184" fmla="*/ 2507468 w 2626767"/>
                <a:gd name="connsiteY184" fmla="*/ 387714 h 821967"/>
                <a:gd name="connsiteX185" fmla="*/ 2600971 w 2626767"/>
                <a:gd name="connsiteY185" fmla="*/ 382627 h 821967"/>
                <a:gd name="connsiteX186" fmla="*/ 2626414 w 2626767"/>
                <a:gd name="connsiteY186" fmla="*/ 427152 h 821967"/>
                <a:gd name="connsiteX187" fmla="*/ 2594611 w 2626767"/>
                <a:gd name="connsiteY187" fmla="*/ 463407 h 821967"/>
                <a:gd name="connsiteX188" fmla="*/ 2556446 w 2626767"/>
                <a:gd name="connsiteY188" fmla="*/ 450050 h 821967"/>
                <a:gd name="connsiteX189" fmla="*/ 2570440 w 2626767"/>
                <a:gd name="connsiteY189" fmla="*/ 415702 h 821967"/>
                <a:gd name="connsiteX190" fmla="*/ 2588250 w 2626767"/>
                <a:gd name="connsiteY190" fmla="*/ 399164 h 821967"/>
                <a:gd name="connsiteX191" fmla="*/ 2557082 w 2626767"/>
                <a:gd name="connsiteY191" fmla="*/ 389623 h 821967"/>
                <a:gd name="connsiteX192" fmla="*/ 2532275 w 2626767"/>
                <a:gd name="connsiteY192" fmla="*/ 430332 h 821967"/>
                <a:gd name="connsiteX193" fmla="*/ 2560898 w 2626767"/>
                <a:gd name="connsiteY193" fmla="*/ 504116 h 821967"/>
                <a:gd name="connsiteX194" fmla="*/ 2528458 w 2626767"/>
                <a:gd name="connsiteY194" fmla="*/ 607796 h 821967"/>
                <a:gd name="connsiteX195" fmla="*/ 2408241 w 2626767"/>
                <a:gd name="connsiteY195" fmla="*/ 587442 h 821967"/>
                <a:gd name="connsiteX196" fmla="*/ 2375166 w 2626767"/>
                <a:gd name="connsiteY196" fmla="*/ 584261 h 821967"/>
                <a:gd name="connsiteX197" fmla="*/ 2338272 w 2626767"/>
                <a:gd name="connsiteY197" fmla="*/ 609068 h 821967"/>
                <a:gd name="connsiteX198" fmla="*/ 2266397 w 2626767"/>
                <a:gd name="connsiteY198" fmla="*/ 586805 h 821967"/>
                <a:gd name="connsiteX199" fmla="*/ 2143635 w 2626767"/>
                <a:gd name="connsiteY199" fmla="*/ 567724 h 821967"/>
                <a:gd name="connsiteX200" fmla="*/ 2076212 w 2626767"/>
                <a:gd name="connsiteY200" fmla="*/ 614157 h 821967"/>
                <a:gd name="connsiteX201" fmla="*/ 2028505 w 2626767"/>
                <a:gd name="connsiteY201" fmla="*/ 614793 h 821967"/>
                <a:gd name="connsiteX202" fmla="*/ 2018965 w 2626767"/>
                <a:gd name="connsiteY202" fmla="*/ 564543 h 821967"/>
                <a:gd name="connsiteX203" fmla="*/ 2057764 w 2626767"/>
                <a:gd name="connsiteY203" fmla="*/ 484398 h 821967"/>
                <a:gd name="connsiteX204" fmla="*/ 2090841 w 2626767"/>
                <a:gd name="connsiteY204" fmla="*/ 422699 h 821967"/>
                <a:gd name="connsiteX205" fmla="*/ 2092113 w 2626767"/>
                <a:gd name="connsiteY205" fmla="*/ 405525 h 821967"/>
                <a:gd name="connsiteX206" fmla="*/ 2074940 w 2626767"/>
                <a:gd name="connsiteY206" fmla="*/ 408706 h 821967"/>
                <a:gd name="connsiteX207" fmla="*/ 1992249 w 2626767"/>
                <a:gd name="connsiteY207" fmla="*/ 495212 h 821967"/>
                <a:gd name="connsiteX208" fmla="*/ 1942000 w 2626767"/>
                <a:gd name="connsiteY208" fmla="*/ 587442 h 821967"/>
                <a:gd name="connsiteX209" fmla="*/ 1904472 w 2626767"/>
                <a:gd name="connsiteY209" fmla="*/ 612249 h 821967"/>
                <a:gd name="connsiteX210" fmla="*/ 1892386 w 2626767"/>
                <a:gd name="connsiteY210" fmla="*/ 562635 h 821967"/>
                <a:gd name="connsiteX211" fmla="*/ 1941364 w 2626767"/>
                <a:gd name="connsiteY211" fmla="*/ 469768 h 821967"/>
                <a:gd name="connsiteX212" fmla="*/ 1970623 w 2626767"/>
                <a:gd name="connsiteY212" fmla="*/ 404253 h 821967"/>
                <a:gd name="connsiteX213" fmla="*/ 1875212 w 2626767"/>
                <a:gd name="connsiteY213" fmla="*/ 483125 h 821967"/>
                <a:gd name="connsiteX214" fmla="*/ 1816692 w 2626767"/>
                <a:gd name="connsiteY214" fmla="*/ 584897 h 821967"/>
                <a:gd name="connsiteX215" fmla="*/ 1760719 w 2626767"/>
                <a:gd name="connsiteY215" fmla="*/ 586170 h 821967"/>
                <a:gd name="connsiteX216" fmla="*/ 1741001 w 2626767"/>
                <a:gd name="connsiteY216" fmla="*/ 584897 h 821967"/>
                <a:gd name="connsiteX217" fmla="*/ 1682482 w 2626767"/>
                <a:gd name="connsiteY217" fmla="*/ 616065 h 821967"/>
                <a:gd name="connsiteX218" fmla="*/ 1625235 w 2626767"/>
                <a:gd name="connsiteY218" fmla="*/ 609068 h 821967"/>
                <a:gd name="connsiteX219" fmla="*/ 1614422 w 2626767"/>
                <a:gd name="connsiteY219" fmla="*/ 553094 h 821967"/>
                <a:gd name="connsiteX220" fmla="*/ 1672304 w 2626767"/>
                <a:gd name="connsiteY220" fmla="*/ 432876 h 821967"/>
                <a:gd name="connsiteX221" fmla="*/ 1659584 w 2626767"/>
                <a:gd name="connsiteY221" fmla="*/ 387714 h 821967"/>
                <a:gd name="connsiteX222" fmla="*/ 1661492 w 2626767"/>
                <a:gd name="connsiteY222" fmla="*/ 381990 h 821967"/>
                <a:gd name="connsiteX223" fmla="*/ 1734640 w 2626767"/>
                <a:gd name="connsiteY223" fmla="*/ 324108 h 821967"/>
                <a:gd name="connsiteX224" fmla="*/ 1978256 w 2626767"/>
                <a:gd name="connsiteY224" fmla="*/ 56320 h 821967"/>
                <a:gd name="connsiteX225" fmla="*/ 2142750 w 2626767"/>
                <a:gd name="connsiteY225" fmla="*/ 594 h 8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2626767" h="821967">
                  <a:moveTo>
                    <a:pt x="2319191" y="402901"/>
                  </a:moveTo>
                  <a:cubicBezTo>
                    <a:pt x="2315216" y="404253"/>
                    <a:pt x="2311558" y="406797"/>
                    <a:pt x="2308378" y="409341"/>
                  </a:cubicBezTo>
                  <a:cubicBezTo>
                    <a:pt x="2255583" y="453867"/>
                    <a:pt x="2224417" y="510477"/>
                    <a:pt x="2205334" y="569631"/>
                  </a:cubicBezTo>
                  <a:cubicBezTo>
                    <a:pt x="2204062" y="581718"/>
                    <a:pt x="2202154" y="589986"/>
                    <a:pt x="2211058" y="593803"/>
                  </a:cubicBezTo>
                  <a:cubicBezTo>
                    <a:pt x="2222508" y="598890"/>
                    <a:pt x="2232048" y="591894"/>
                    <a:pt x="2239681" y="584261"/>
                  </a:cubicBezTo>
                  <a:cubicBezTo>
                    <a:pt x="2285479" y="539736"/>
                    <a:pt x="2317282" y="486942"/>
                    <a:pt x="2336365" y="425880"/>
                  </a:cubicBezTo>
                  <a:cubicBezTo>
                    <a:pt x="2338909" y="418247"/>
                    <a:pt x="2342726" y="408706"/>
                    <a:pt x="2331913" y="403617"/>
                  </a:cubicBezTo>
                  <a:cubicBezTo>
                    <a:pt x="2327460" y="401390"/>
                    <a:pt x="2323167" y="401550"/>
                    <a:pt x="2319191" y="402901"/>
                  </a:cubicBezTo>
                  <a:close/>
                  <a:moveTo>
                    <a:pt x="1436957" y="261773"/>
                  </a:moveTo>
                  <a:cubicBezTo>
                    <a:pt x="1464945" y="260501"/>
                    <a:pt x="1492932" y="287216"/>
                    <a:pt x="1493569" y="315839"/>
                  </a:cubicBezTo>
                  <a:cubicBezTo>
                    <a:pt x="1494204" y="344463"/>
                    <a:pt x="1466217" y="374994"/>
                    <a:pt x="1438229" y="375629"/>
                  </a:cubicBezTo>
                  <a:cubicBezTo>
                    <a:pt x="1408970" y="376266"/>
                    <a:pt x="1380347" y="349550"/>
                    <a:pt x="1379075" y="320291"/>
                  </a:cubicBezTo>
                  <a:cubicBezTo>
                    <a:pt x="1377801" y="289123"/>
                    <a:pt x="1403882" y="262409"/>
                    <a:pt x="1436957" y="261773"/>
                  </a:cubicBezTo>
                  <a:close/>
                  <a:moveTo>
                    <a:pt x="376921" y="255013"/>
                  </a:moveTo>
                  <a:cubicBezTo>
                    <a:pt x="354678" y="253105"/>
                    <a:pt x="333687" y="267655"/>
                    <a:pt x="315560" y="281490"/>
                  </a:cubicBezTo>
                  <a:cubicBezTo>
                    <a:pt x="223329" y="351457"/>
                    <a:pt x="178804" y="448141"/>
                    <a:pt x="167354" y="547367"/>
                  </a:cubicBezTo>
                  <a:cubicBezTo>
                    <a:pt x="166082" y="601434"/>
                    <a:pt x="169898" y="605887"/>
                    <a:pt x="207427" y="592529"/>
                  </a:cubicBezTo>
                  <a:cubicBezTo>
                    <a:pt x="323829" y="551821"/>
                    <a:pt x="386800" y="463407"/>
                    <a:pt x="418603" y="349550"/>
                  </a:cubicBezTo>
                  <a:cubicBezTo>
                    <a:pt x="427508" y="317745"/>
                    <a:pt x="430688" y="283398"/>
                    <a:pt x="399522" y="263044"/>
                  </a:cubicBezTo>
                  <a:cubicBezTo>
                    <a:pt x="391889" y="258114"/>
                    <a:pt x="384335" y="255649"/>
                    <a:pt x="376921" y="255013"/>
                  </a:cubicBezTo>
                  <a:close/>
                  <a:moveTo>
                    <a:pt x="1413452" y="822"/>
                  </a:moveTo>
                  <a:cubicBezTo>
                    <a:pt x="1425627" y="1140"/>
                    <a:pt x="1437911" y="2571"/>
                    <a:pt x="1450314" y="5434"/>
                  </a:cubicBezTo>
                  <a:cubicBezTo>
                    <a:pt x="1486571" y="14338"/>
                    <a:pt x="1517102" y="32148"/>
                    <a:pt x="1541274" y="60772"/>
                  </a:cubicBezTo>
                  <a:cubicBezTo>
                    <a:pt x="1549542" y="70949"/>
                    <a:pt x="1555903" y="81762"/>
                    <a:pt x="1553995" y="95756"/>
                  </a:cubicBezTo>
                  <a:cubicBezTo>
                    <a:pt x="1552723" y="104660"/>
                    <a:pt x="1548270" y="112294"/>
                    <a:pt x="1539366" y="114838"/>
                  </a:cubicBezTo>
                  <a:cubicBezTo>
                    <a:pt x="1527279" y="118654"/>
                    <a:pt x="1524737" y="108477"/>
                    <a:pt x="1522191" y="100845"/>
                  </a:cubicBezTo>
                  <a:cubicBezTo>
                    <a:pt x="1498021" y="23880"/>
                    <a:pt x="1422964" y="14338"/>
                    <a:pt x="1363809" y="23243"/>
                  </a:cubicBezTo>
                  <a:cubicBezTo>
                    <a:pt x="1274758" y="35965"/>
                    <a:pt x="1207971" y="85579"/>
                    <a:pt x="1153268" y="154274"/>
                  </a:cubicBezTo>
                  <a:cubicBezTo>
                    <a:pt x="1089661" y="233147"/>
                    <a:pt x="1041955" y="321562"/>
                    <a:pt x="993613" y="411249"/>
                  </a:cubicBezTo>
                  <a:cubicBezTo>
                    <a:pt x="1010787" y="399164"/>
                    <a:pt x="1027961" y="387714"/>
                    <a:pt x="1047679" y="381353"/>
                  </a:cubicBezTo>
                  <a:cubicBezTo>
                    <a:pt x="1062310" y="376264"/>
                    <a:pt x="1076304" y="372448"/>
                    <a:pt x="1089661" y="384533"/>
                  </a:cubicBezTo>
                  <a:cubicBezTo>
                    <a:pt x="1102382" y="397255"/>
                    <a:pt x="1104926" y="412521"/>
                    <a:pt x="1099839" y="428423"/>
                  </a:cubicBezTo>
                  <a:cubicBezTo>
                    <a:pt x="1094113" y="446232"/>
                    <a:pt x="1086480" y="464042"/>
                    <a:pt x="1077575" y="480581"/>
                  </a:cubicBezTo>
                  <a:cubicBezTo>
                    <a:pt x="1062310" y="509840"/>
                    <a:pt x="1045772" y="537827"/>
                    <a:pt x="1029870" y="567087"/>
                  </a:cubicBezTo>
                  <a:cubicBezTo>
                    <a:pt x="1026054" y="574083"/>
                    <a:pt x="1017785" y="582988"/>
                    <a:pt x="1024781" y="589985"/>
                  </a:cubicBezTo>
                  <a:cubicBezTo>
                    <a:pt x="1033686" y="598890"/>
                    <a:pt x="1042592" y="588077"/>
                    <a:pt x="1049588" y="583624"/>
                  </a:cubicBezTo>
                  <a:cubicBezTo>
                    <a:pt x="1097293" y="552456"/>
                    <a:pt x="1127826" y="506660"/>
                    <a:pt x="1155177" y="458318"/>
                  </a:cubicBezTo>
                  <a:cubicBezTo>
                    <a:pt x="1168534" y="434784"/>
                    <a:pt x="1188889" y="411884"/>
                    <a:pt x="1174258" y="379444"/>
                  </a:cubicBezTo>
                  <a:cubicBezTo>
                    <a:pt x="1169171" y="367359"/>
                    <a:pt x="1179347" y="352730"/>
                    <a:pt x="1189524" y="342552"/>
                  </a:cubicBezTo>
                  <a:cubicBezTo>
                    <a:pt x="1199065" y="333011"/>
                    <a:pt x="1210515" y="317745"/>
                    <a:pt x="1223872" y="324743"/>
                  </a:cubicBezTo>
                  <a:cubicBezTo>
                    <a:pt x="1239139" y="333011"/>
                    <a:pt x="1227053" y="350185"/>
                    <a:pt x="1221964" y="360998"/>
                  </a:cubicBezTo>
                  <a:cubicBezTo>
                    <a:pt x="1207335" y="388986"/>
                    <a:pt x="1209880" y="407432"/>
                    <a:pt x="1238502" y="426514"/>
                  </a:cubicBezTo>
                  <a:cubicBezTo>
                    <a:pt x="1273486" y="450049"/>
                    <a:pt x="1276667" y="476764"/>
                    <a:pt x="1260129" y="515564"/>
                  </a:cubicBezTo>
                  <a:cubicBezTo>
                    <a:pt x="1248679" y="541008"/>
                    <a:pt x="1228324" y="562634"/>
                    <a:pt x="1220692" y="595074"/>
                  </a:cubicBezTo>
                  <a:cubicBezTo>
                    <a:pt x="1253768" y="581080"/>
                    <a:pt x="1274758" y="560089"/>
                    <a:pt x="1290025" y="532738"/>
                  </a:cubicBezTo>
                  <a:cubicBezTo>
                    <a:pt x="1312923" y="490122"/>
                    <a:pt x="1336457" y="446869"/>
                    <a:pt x="1359992" y="404251"/>
                  </a:cubicBezTo>
                  <a:cubicBezTo>
                    <a:pt x="1367625" y="390258"/>
                    <a:pt x="1375258" y="373720"/>
                    <a:pt x="1395613" y="384533"/>
                  </a:cubicBezTo>
                  <a:cubicBezTo>
                    <a:pt x="1415331" y="394710"/>
                    <a:pt x="1418511" y="411884"/>
                    <a:pt x="1408970" y="430330"/>
                  </a:cubicBezTo>
                  <a:cubicBezTo>
                    <a:pt x="1387980" y="471039"/>
                    <a:pt x="1365081" y="510475"/>
                    <a:pt x="1344090" y="550548"/>
                  </a:cubicBezTo>
                  <a:cubicBezTo>
                    <a:pt x="1337730" y="562634"/>
                    <a:pt x="1319920" y="579172"/>
                    <a:pt x="1332005" y="588713"/>
                  </a:cubicBezTo>
                  <a:cubicBezTo>
                    <a:pt x="1344727" y="598890"/>
                    <a:pt x="1359357" y="579172"/>
                    <a:pt x="1372077" y="570902"/>
                  </a:cubicBezTo>
                  <a:cubicBezTo>
                    <a:pt x="1386071" y="561998"/>
                    <a:pt x="1393069" y="548641"/>
                    <a:pt x="1395613" y="531467"/>
                  </a:cubicBezTo>
                  <a:cubicBezTo>
                    <a:pt x="1398793" y="506023"/>
                    <a:pt x="1412787" y="486305"/>
                    <a:pt x="1436957" y="475492"/>
                  </a:cubicBezTo>
                  <a:cubicBezTo>
                    <a:pt x="1444590" y="472311"/>
                    <a:pt x="1454131" y="467859"/>
                    <a:pt x="1460492" y="475492"/>
                  </a:cubicBezTo>
                  <a:cubicBezTo>
                    <a:pt x="1466217" y="482489"/>
                    <a:pt x="1459856" y="489485"/>
                    <a:pt x="1455403" y="495210"/>
                  </a:cubicBezTo>
                  <a:cubicBezTo>
                    <a:pt x="1447135" y="507295"/>
                    <a:pt x="1438866" y="520017"/>
                    <a:pt x="1429324" y="531467"/>
                  </a:cubicBezTo>
                  <a:cubicBezTo>
                    <a:pt x="1416604" y="546732"/>
                    <a:pt x="1405154" y="561998"/>
                    <a:pt x="1422964" y="581080"/>
                  </a:cubicBezTo>
                  <a:cubicBezTo>
                    <a:pt x="1440774" y="600162"/>
                    <a:pt x="1461764" y="606523"/>
                    <a:pt x="1485935" y="596981"/>
                  </a:cubicBezTo>
                  <a:cubicBezTo>
                    <a:pt x="1507561" y="588077"/>
                    <a:pt x="1516467" y="570902"/>
                    <a:pt x="1513287" y="548641"/>
                  </a:cubicBezTo>
                  <a:cubicBezTo>
                    <a:pt x="1511378" y="537191"/>
                    <a:pt x="1507561" y="526378"/>
                    <a:pt x="1503745" y="514928"/>
                  </a:cubicBezTo>
                  <a:cubicBezTo>
                    <a:pt x="1498656" y="499662"/>
                    <a:pt x="1491660" y="485670"/>
                    <a:pt x="1487208" y="470403"/>
                  </a:cubicBezTo>
                  <a:cubicBezTo>
                    <a:pt x="1477030" y="435419"/>
                    <a:pt x="1485935" y="406796"/>
                    <a:pt x="1512015" y="388350"/>
                  </a:cubicBezTo>
                  <a:cubicBezTo>
                    <a:pt x="1539366" y="369268"/>
                    <a:pt x="1581982" y="369268"/>
                    <a:pt x="1608061" y="388350"/>
                  </a:cubicBezTo>
                  <a:cubicBezTo>
                    <a:pt x="1623328" y="399799"/>
                    <a:pt x="1629051" y="414429"/>
                    <a:pt x="1625872" y="432875"/>
                  </a:cubicBezTo>
                  <a:cubicBezTo>
                    <a:pt x="1622691" y="450049"/>
                    <a:pt x="1611241" y="460861"/>
                    <a:pt x="1595340" y="465950"/>
                  </a:cubicBezTo>
                  <a:cubicBezTo>
                    <a:pt x="1580710" y="470403"/>
                    <a:pt x="1567353" y="467859"/>
                    <a:pt x="1559720" y="453230"/>
                  </a:cubicBezTo>
                  <a:cubicBezTo>
                    <a:pt x="1551451" y="437963"/>
                    <a:pt x="1561627" y="427786"/>
                    <a:pt x="1571805" y="417610"/>
                  </a:cubicBezTo>
                  <a:cubicBezTo>
                    <a:pt x="1578165" y="411249"/>
                    <a:pt x="1599156" y="415064"/>
                    <a:pt x="1590887" y="399799"/>
                  </a:cubicBezTo>
                  <a:cubicBezTo>
                    <a:pt x="1583254" y="385170"/>
                    <a:pt x="1565444" y="386442"/>
                    <a:pt x="1550816" y="393438"/>
                  </a:cubicBezTo>
                  <a:cubicBezTo>
                    <a:pt x="1534277" y="401707"/>
                    <a:pt x="1529188" y="416336"/>
                    <a:pt x="1535549" y="433511"/>
                  </a:cubicBezTo>
                  <a:cubicBezTo>
                    <a:pt x="1543818" y="457682"/>
                    <a:pt x="1553995" y="481216"/>
                    <a:pt x="1562264" y="504751"/>
                  </a:cubicBezTo>
                  <a:cubicBezTo>
                    <a:pt x="1580073" y="552456"/>
                    <a:pt x="1572442" y="581080"/>
                    <a:pt x="1536185" y="604614"/>
                  </a:cubicBezTo>
                  <a:cubicBezTo>
                    <a:pt x="1496113" y="630693"/>
                    <a:pt x="1445863" y="628786"/>
                    <a:pt x="1416604" y="595709"/>
                  </a:cubicBezTo>
                  <a:cubicBezTo>
                    <a:pt x="1398793" y="575355"/>
                    <a:pt x="1387343" y="574720"/>
                    <a:pt x="1368898" y="591894"/>
                  </a:cubicBezTo>
                  <a:cubicBezTo>
                    <a:pt x="1360629" y="599527"/>
                    <a:pt x="1349816" y="605251"/>
                    <a:pt x="1339638" y="610340"/>
                  </a:cubicBezTo>
                  <a:cubicBezTo>
                    <a:pt x="1302110" y="629421"/>
                    <a:pt x="1288116" y="624333"/>
                    <a:pt x="1269669" y="586805"/>
                  </a:cubicBezTo>
                  <a:cubicBezTo>
                    <a:pt x="1253768" y="596346"/>
                    <a:pt x="1237866" y="607159"/>
                    <a:pt x="1221328" y="616064"/>
                  </a:cubicBezTo>
                  <a:cubicBezTo>
                    <a:pt x="1207971" y="623060"/>
                    <a:pt x="1192704" y="625605"/>
                    <a:pt x="1179984" y="613520"/>
                  </a:cubicBezTo>
                  <a:cubicBezTo>
                    <a:pt x="1168534" y="602070"/>
                    <a:pt x="1165990" y="588077"/>
                    <a:pt x="1169806" y="572174"/>
                  </a:cubicBezTo>
                  <a:cubicBezTo>
                    <a:pt x="1176803" y="544187"/>
                    <a:pt x="1192069" y="520017"/>
                    <a:pt x="1206699" y="495210"/>
                  </a:cubicBezTo>
                  <a:cubicBezTo>
                    <a:pt x="1214331" y="481216"/>
                    <a:pt x="1223237" y="467859"/>
                    <a:pt x="1223237" y="451321"/>
                  </a:cubicBezTo>
                  <a:cubicBezTo>
                    <a:pt x="1223237" y="438600"/>
                    <a:pt x="1218783" y="427150"/>
                    <a:pt x="1206063" y="423969"/>
                  </a:cubicBezTo>
                  <a:cubicBezTo>
                    <a:pt x="1193978" y="420790"/>
                    <a:pt x="1190797" y="432875"/>
                    <a:pt x="1186345" y="440508"/>
                  </a:cubicBezTo>
                  <a:cubicBezTo>
                    <a:pt x="1157085" y="490122"/>
                    <a:pt x="1125281" y="537191"/>
                    <a:pt x="1083301" y="577263"/>
                  </a:cubicBezTo>
                  <a:cubicBezTo>
                    <a:pt x="1063582" y="595709"/>
                    <a:pt x="1041955" y="610975"/>
                    <a:pt x="1016513" y="619244"/>
                  </a:cubicBezTo>
                  <a:cubicBezTo>
                    <a:pt x="987254" y="628786"/>
                    <a:pt x="968171" y="614155"/>
                    <a:pt x="968808" y="583624"/>
                  </a:cubicBezTo>
                  <a:cubicBezTo>
                    <a:pt x="969443" y="559454"/>
                    <a:pt x="979619" y="538463"/>
                    <a:pt x="991069" y="518108"/>
                  </a:cubicBezTo>
                  <a:cubicBezTo>
                    <a:pt x="1008244" y="487577"/>
                    <a:pt x="1025418" y="457046"/>
                    <a:pt x="1041955" y="426514"/>
                  </a:cubicBezTo>
                  <a:cubicBezTo>
                    <a:pt x="1045136" y="420790"/>
                    <a:pt x="1052133" y="413156"/>
                    <a:pt x="1045136" y="406160"/>
                  </a:cubicBezTo>
                  <a:cubicBezTo>
                    <a:pt x="1038139" y="399799"/>
                    <a:pt x="1031142" y="406160"/>
                    <a:pt x="1024781" y="409976"/>
                  </a:cubicBezTo>
                  <a:cubicBezTo>
                    <a:pt x="991706" y="430967"/>
                    <a:pt x="965627" y="458318"/>
                    <a:pt x="947181" y="492029"/>
                  </a:cubicBezTo>
                  <a:cubicBezTo>
                    <a:pt x="928098" y="526378"/>
                    <a:pt x="909016" y="560726"/>
                    <a:pt x="889298" y="594438"/>
                  </a:cubicBezTo>
                  <a:cubicBezTo>
                    <a:pt x="872760" y="622425"/>
                    <a:pt x="857494" y="624969"/>
                    <a:pt x="840320" y="598253"/>
                  </a:cubicBezTo>
                  <a:cubicBezTo>
                    <a:pt x="830142" y="582352"/>
                    <a:pt x="824418" y="587441"/>
                    <a:pt x="814877" y="596346"/>
                  </a:cubicBezTo>
                  <a:cubicBezTo>
                    <a:pt x="758267" y="645960"/>
                    <a:pt x="694659" y="682215"/>
                    <a:pt x="619603" y="696846"/>
                  </a:cubicBezTo>
                  <a:cubicBezTo>
                    <a:pt x="518466" y="716564"/>
                    <a:pt x="437049" y="648504"/>
                    <a:pt x="440230" y="545460"/>
                  </a:cubicBezTo>
                  <a:cubicBezTo>
                    <a:pt x="441502" y="499662"/>
                    <a:pt x="458676" y="458318"/>
                    <a:pt x="480302" y="419517"/>
                  </a:cubicBezTo>
                  <a:cubicBezTo>
                    <a:pt x="526099" y="336828"/>
                    <a:pt x="589707" y="269405"/>
                    <a:pt x="667308" y="214701"/>
                  </a:cubicBezTo>
                  <a:cubicBezTo>
                    <a:pt x="673669" y="210249"/>
                    <a:pt x="685754" y="208977"/>
                    <a:pt x="682574" y="197527"/>
                  </a:cubicBezTo>
                  <a:cubicBezTo>
                    <a:pt x="680665" y="189894"/>
                    <a:pt x="669852" y="191166"/>
                    <a:pt x="663492" y="189259"/>
                  </a:cubicBezTo>
                  <a:cubicBezTo>
                    <a:pt x="541366" y="160635"/>
                    <a:pt x="417968" y="145369"/>
                    <a:pt x="297750" y="193075"/>
                  </a:cubicBezTo>
                  <a:cubicBezTo>
                    <a:pt x="176896" y="240780"/>
                    <a:pt x="94842" y="326015"/>
                    <a:pt x="70672" y="458318"/>
                  </a:cubicBezTo>
                  <a:cubicBezTo>
                    <a:pt x="64946" y="488849"/>
                    <a:pt x="65583" y="519381"/>
                    <a:pt x="75759" y="549276"/>
                  </a:cubicBezTo>
                  <a:cubicBezTo>
                    <a:pt x="79576" y="567087"/>
                    <a:pt x="88481" y="583624"/>
                    <a:pt x="113288" y="594438"/>
                  </a:cubicBezTo>
                  <a:cubicBezTo>
                    <a:pt x="103747" y="535919"/>
                    <a:pt x="114560" y="485033"/>
                    <a:pt x="133006" y="435419"/>
                  </a:cubicBezTo>
                  <a:cubicBezTo>
                    <a:pt x="161630" y="359726"/>
                    <a:pt x="209971" y="299299"/>
                    <a:pt x="278667" y="256046"/>
                  </a:cubicBezTo>
                  <a:cubicBezTo>
                    <a:pt x="282483" y="253502"/>
                    <a:pt x="285664" y="251593"/>
                    <a:pt x="289481" y="249685"/>
                  </a:cubicBezTo>
                  <a:cubicBezTo>
                    <a:pt x="329553" y="229332"/>
                    <a:pt x="371534" y="214066"/>
                    <a:pt x="412242" y="244597"/>
                  </a:cubicBezTo>
                  <a:cubicBezTo>
                    <a:pt x="452315" y="275129"/>
                    <a:pt x="447862" y="320926"/>
                    <a:pt x="435777" y="361635"/>
                  </a:cubicBezTo>
                  <a:cubicBezTo>
                    <a:pt x="398885" y="484396"/>
                    <a:pt x="326373" y="575991"/>
                    <a:pt x="199159" y="614792"/>
                  </a:cubicBezTo>
                  <a:cubicBezTo>
                    <a:pt x="183892" y="619244"/>
                    <a:pt x="169898" y="623060"/>
                    <a:pt x="174987" y="644051"/>
                  </a:cubicBezTo>
                  <a:cubicBezTo>
                    <a:pt x="208699" y="787168"/>
                    <a:pt x="339730" y="835510"/>
                    <a:pt x="447862" y="782079"/>
                  </a:cubicBezTo>
                  <a:cubicBezTo>
                    <a:pt x="465673" y="773174"/>
                    <a:pt x="479667" y="758545"/>
                    <a:pt x="499385" y="743915"/>
                  </a:cubicBezTo>
                  <a:cubicBezTo>
                    <a:pt x="499385" y="764269"/>
                    <a:pt x="486663" y="771265"/>
                    <a:pt x="477122" y="778898"/>
                  </a:cubicBezTo>
                  <a:cubicBezTo>
                    <a:pt x="391252" y="847595"/>
                    <a:pt x="259585" y="832329"/>
                    <a:pt x="185165" y="745823"/>
                  </a:cubicBezTo>
                  <a:cubicBezTo>
                    <a:pt x="160358" y="717199"/>
                    <a:pt x="141275" y="686033"/>
                    <a:pt x="129826" y="649776"/>
                  </a:cubicBezTo>
                  <a:cubicBezTo>
                    <a:pt x="124738" y="634510"/>
                    <a:pt x="117105" y="624333"/>
                    <a:pt x="99931" y="621153"/>
                  </a:cubicBezTo>
                  <a:cubicBezTo>
                    <a:pt x="20421" y="604614"/>
                    <a:pt x="-8202" y="525106"/>
                    <a:pt x="1975" y="462135"/>
                  </a:cubicBezTo>
                  <a:cubicBezTo>
                    <a:pt x="26782" y="302480"/>
                    <a:pt x="129826" y="212793"/>
                    <a:pt x="276759" y="165087"/>
                  </a:cubicBezTo>
                  <a:cubicBezTo>
                    <a:pt x="405883" y="123108"/>
                    <a:pt x="534369" y="137100"/>
                    <a:pt x="661584" y="172720"/>
                  </a:cubicBezTo>
                  <a:cubicBezTo>
                    <a:pt x="692115" y="180990"/>
                    <a:pt x="718831" y="184805"/>
                    <a:pt x="750634" y="173357"/>
                  </a:cubicBezTo>
                  <a:cubicBezTo>
                    <a:pt x="795159" y="157455"/>
                    <a:pt x="842229" y="155546"/>
                    <a:pt x="888026" y="171448"/>
                  </a:cubicBezTo>
                  <a:cubicBezTo>
                    <a:pt x="910924" y="179718"/>
                    <a:pt x="929370" y="194983"/>
                    <a:pt x="932551" y="221062"/>
                  </a:cubicBezTo>
                  <a:cubicBezTo>
                    <a:pt x="935731" y="245233"/>
                    <a:pt x="923009" y="263679"/>
                    <a:pt x="903928" y="278309"/>
                  </a:cubicBezTo>
                  <a:cubicBezTo>
                    <a:pt x="888026" y="290394"/>
                    <a:pt x="870852" y="292938"/>
                    <a:pt x="853677" y="282762"/>
                  </a:cubicBezTo>
                  <a:cubicBezTo>
                    <a:pt x="844773" y="277673"/>
                    <a:pt x="839048" y="269405"/>
                    <a:pt x="840956" y="259226"/>
                  </a:cubicBezTo>
                  <a:cubicBezTo>
                    <a:pt x="844773" y="240145"/>
                    <a:pt x="858130" y="231239"/>
                    <a:pt x="876577" y="228060"/>
                  </a:cubicBezTo>
                  <a:cubicBezTo>
                    <a:pt x="886754" y="226787"/>
                    <a:pt x="895659" y="224879"/>
                    <a:pt x="896295" y="212158"/>
                  </a:cubicBezTo>
                  <a:cubicBezTo>
                    <a:pt x="896295" y="201344"/>
                    <a:pt x="890570" y="194347"/>
                    <a:pt x="881665" y="189259"/>
                  </a:cubicBezTo>
                  <a:cubicBezTo>
                    <a:pt x="863855" y="179718"/>
                    <a:pt x="845409" y="179081"/>
                    <a:pt x="826327" y="182898"/>
                  </a:cubicBezTo>
                  <a:cubicBezTo>
                    <a:pt x="760810" y="196892"/>
                    <a:pt x="706745" y="231876"/>
                    <a:pt x="659675" y="277037"/>
                  </a:cubicBezTo>
                  <a:cubicBezTo>
                    <a:pt x="593524" y="341280"/>
                    <a:pt x="540729" y="415064"/>
                    <a:pt x="512742" y="504116"/>
                  </a:cubicBezTo>
                  <a:cubicBezTo>
                    <a:pt x="507018" y="522562"/>
                    <a:pt x="504474" y="541008"/>
                    <a:pt x="503201" y="560089"/>
                  </a:cubicBezTo>
                  <a:cubicBezTo>
                    <a:pt x="495568" y="663133"/>
                    <a:pt x="562993" y="684124"/>
                    <a:pt x="632960" y="670130"/>
                  </a:cubicBezTo>
                  <a:cubicBezTo>
                    <a:pt x="736640" y="649139"/>
                    <a:pt x="817422" y="590620"/>
                    <a:pt x="872760" y="500935"/>
                  </a:cubicBezTo>
                  <a:cubicBezTo>
                    <a:pt x="928098" y="410612"/>
                    <a:pt x="973895" y="314565"/>
                    <a:pt x="1038775" y="229967"/>
                  </a:cubicBezTo>
                  <a:cubicBezTo>
                    <a:pt x="1110015" y="136465"/>
                    <a:pt x="1189524" y="54411"/>
                    <a:pt x="1306562" y="19427"/>
                  </a:cubicBezTo>
                  <a:cubicBezTo>
                    <a:pt x="1341387" y="8932"/>
                    <a:pt x="1376928" y="-132"/>
                    <a:pt x="1413452" y="822"/>
                  </a:cubicBezTo>
                  <a:close/>
                  <a:moveTo>
                    <a:pt x="2142750" y="594"/>
                  </a:moveTo>
                  <a:cubicBezTo>
                    <a:pt x="2162160" y="-648"/>
                    <a:pt x="2181958" y="28"/>
                    <a:pt x="2202154" y="2891"/>
                  </a:cubicBezTo>
                  <a:cubicBezTo>
                    <a:pt x="2243498" y="8615"/>
                    <a:pt x="2277847" y="29606"/>
                    <a:pt x="2303289" y="62681"/>
                  </a:cubicBezTo>
                  <a:cubicBezTo>
                    <a:pt x="2311558" y="74131"/>
                    <a:pt x="2317919" y="86216"/>
                    <a:pt x="2310286" y="100845"/>
                  </a:cubicBezTo>
                  <a:cubicBezTo>
                    <a:pt x="2307106" y="106571"/>
                    <a:pt x="2302653" y="111658"/>
                    <a:pt x="2296293" y="112295"/>
                  </a:cubicBezTo>
                  <a:cubicBezTo>
                    <a:pt x="2288023" y="112932"/>
                    <a:pt x="2284844" y="106571"/>
                    <a:pt x="2283571" y="100845"/>
                  </a:cubicBezTo>
                  <a:cubicBezTo>
                    <a:pt x="2259400" y="18156"/>
                    <a:pt x="2174166" y="9887"/>
                    <a:pt x="2108015" y="22609"/>
                  </a:cubicBezTo>
                  <a:cubicBezTo>
                    <a:pt x="2022145" y="38511"/>
                    <a:pt x="1961718" y="90669"/>
                    <a:pt x="1908924" y="155548"/>
                  </a:cubicBezTo>
                  <a:cubicBezTo>
                    <a:pt x="1859310" y="216610"/>
                    <a:pt x="1821146" y="285307"/>
                    <a:pt x="1781709" y="352731"/>
                  </a:cubicBezTo>
                  <a:cubicBezTo>
                    <a:pt x="1772167" y="368633"/>
                    <a:pt x="1771532" y="378174"/>
                    <a:pt x="1794430" y="376901"/>
                  </a:cubicBezTo>
                  <a:cubicBezTo>
                    <a:pt x="1803972" y="376901"/>
                    <a:pt x="1815422" y="372449"/>
                    <a:pt x="1824962" y="385170"/>
                  </a:cubicBezTo>
                  <a:cubicBezTo>
                    <a:pt x="1812241" y="397256"/>
                    <a:pt x="1796974" y="392168"/>
                    <a:pt x="1783617" y="392803"/>
                  </a:cubicBezTo>
                  <a:cubicBezTo>
                    <a:pt x="1770260" y="393440"/>
                    <a:pt x="1758175" y="393440"/>
                    <a:pt x="1751177" y="407434"/>
                  </a:cubicBezTo>
                  <a:cubicBezTo>
                    <a:pt x="1724462" y="457683"/>
                    <a:pt x="1696476" y="507933"/>
                    <a:pt x="1670396" y="558819"/>
                  </a:cubicBezTo>
                  <a:cubicBezTo>
                    <a:pt x="1665943" y="567724"/>
                    <a:pt x="1657675" y="579172"/>
                    <a:pt x="1666580" y="588077"/>
                  </a:cubicBezTo>
                  <a:cubicBezTo>
                    <a:pt x="1676121" y="598255"/>
                    <a:pt x="1688206" y="591894"/>
                    <a:pt x="1699020" y="587442"/>
                  </a:cubicBezTo>
                  <a:cubicBezTo>
                    <a:pt x="1744181" y="568996"/>
                    <a:pt x="1775984" y="535284"/>
                    <a:pt x="1800155" y="494575"/>
                  </a:cubicBezTo>
                  <a:cubicBezTo>
                    <a:pt x="1817330" y="465316"/>
                    <a:pt x="1832594" y="435420"/>
                    <a:pt x="1849769" y="405525"/>
                  </a:cubicBezTo>
                  <a:cubicBezTo>
                    <a:pt x="1856766" y="392803"/>
                    <a:pt x="1864399" y="377538"/>
                    <a:pt x="1882208" y="378810"/>
                  </a:cubicBezTo>
                  <a:cubicBezTo>
                    <a:pt x="1901291" y="380081"/>
                    <a:pt x="1901291" y="398528"/>
                    <a:pt x="1906380" y="414430"/>
                  </a:cubicBezTo>
                  <a:cubicBezTo>
                    <a:pt x="1924190" y="402981"/>
                    <a:pt x="1941364" y="390895"/>
                    <a:pt x="1959810" y="381353"/>
                  </a:cubicBezTo>
                  <a:cubicBezTo>
                    <a:pt x="2001154" y="361000"/>
                    <a:pt x="2020237" y="371177"/>
                    <a:pt x="2027233" y="420791"/>
                  </a:cubicBezTo>
                  <a:cubicBezTo>
                    <a:pt x="2048860" y="405525"/>
                    <a:pt x="2067942" y="388351"/>
                    <a:pt x="2090841" y="378174"/>
                  </a:cubicBezTo>
                  <a:cubicBezTo>
                    <a:pt x="2106743" y="371177"/>
                    <a:pt x="2123280" y="365452"/>
                    <a:pt x="2138546" y="379446"/>
                  </a:cubicBezTo>
                  <a:cubicBezTo>
                    <a:pt x="2152540" y="392168"/>
                    <a:pt x="2153176" y="409341"/>
                    <a:pt x="2148087" y="426515"/>
                  </a:cubicBezTo>
                  <a:cubicBezTo>
                    <a:pt x="2134094" y="472948"/>
                    <a:pt x="2104834" y="511112"/>
                    <a:pt x="2083843" y="553730"/>
                  </a:cubicBezTo>
                  <a:cubicBezTo>
                    <a:pt x="2078756" y="564543"/>
                    <a:pt x="2063490" y="577265"/>
                    <a:pt x="2074940" y="586805"/>
                  </a:cubicBezTo>
                  <a:cubicBezTo>
                    <a:pt x="2084480" y="595075"/>
                    <a:pt x="2097838" y="579809"/>
                    <a:pt x="2107378" y="572812"/>
                  </a:cubicBezTo>
                  <a:cubicBezTo>
                    <a:pt x="2131549" y="555002"/>
                    <a:pt x="2150631" y="534011"/>
                    <a:pt x="2164625" y="506025"/>
                  </a:cubicBezTo>
                  <a:cubicBezTo>
                    <a:pt x="2191340" y="453867"/>
                    <a:pt x="2225689" y="406160"/>
                    <a:pt x="2280390" y="378810"/>
                  </a:cubicBezTo>
                  <a:cubicBezTo>
                    <a:pt x="2307106" y="365452"/>
                    <a:pt x="2333821" y="361000"/>
                    <a:pt x="2352267" y="392803"/>
                  </a:cubicBezTo>
                  <a:cubicBezTo>
                    <a:pt x="2360535" y="407434"/>
                    <a:pt x="2366896" y="397256"/>
                    <a:pt x="2374529" y="393440"/>
                  </a:cubicBezTo>
                  <a:cubicBezTo>
                    <a:pt x="2389795" y="385807"/>
                    <a:pt x="2408241" y="364816"/>
                    <a:pt x="2422235" y="378174"/>
                  </a:cubicBezTo>
                  <a:cubicBezTo>
                    <a:pt x="2439409" y="394075"/>
                    <a:pt x="2416510" y="412521"/>
                    <a:pt x="2408241" y="427787"/>
                  </a:cubicBezTo>
                  <a:cubicBezTo>
                    <a:pt x="2384071" y="473585"/>
                    <a:pt x="2357992" y="518745"/>
                    <a:pt x="2333185" y="564543"/>
                  </a:cubicBezTo>
                  <a:cubicBezTo>
                    <a:pt x="2329369" y="571540"/>
                    <a:pt x="2320463" y="579809"/>
                    <a:pt x="2328732" y="587442"/>
                  </a:cubicBezTo>
                  <a:cubicBezTo>
                    <a:pt x="2336365" y="594438"/>
                    <a:pt x="2344633" y="586170"/>
                    <a:pt x="2351631" y="581718"/>
                  </a:cubicBezTo>
                  <a:cubicBezTo>
                    <a:pt x="2372621" y="568359"/>
                    <a:pt x="2391067" y="554365"/>
                    <a:pt x="2394247" y="526379"/>
                  </a:cubicBezTo>
                  <a:cubicBezTo>
                    <a:pt x="2398064" y="498392"/>
                    <a:pt x="2415238" y="478037"/>
                    <a:pt x="2443224" y="469768"/>
                  </a:cubicBezTo>
                  <a:cubicBezTo>
                    <a:pt x="2449585" y="467859"/>
                    <a:pt x="2455946" y="467224"/>
                    <a:pt x="2460400" y="473585"/>
                  </a:cubicBezTo>
                  <a:cubicBezTo>
                    <a:pt x="2463580" y="478673"/>
                    <a:pt x="2460400" y="483762"/>
                    <a:pt x="2457220" y="488214"/>
                  </a:cubicBezTo>
                  <a:cubicBezTo>
                    <a:pt x="2445770" y="504753"/>
                    <a:pt x="2434956" y="521926"/>
                    <a:pt x="2421599" y="537191"/>
                  </a:cubicBezTo>
                  <a:cubicBezTo>
                    <a:pt x="2406334" y="554365"/>
                    <a:pt x="2411421" y="568359"/>
                    <a:pt x="2424143" y="581718"/>
                  </a:cubicBezTo>
                  <a:cubicBezTo>
                    <a:pt x="2442589" y="600799"/>
                    <a:pt x="2464215" y="603979"/>
                    <a:pt x="2488387" y="593166"/>
                  </a:cubicBezTo>
                  <a:cubicBezTo>
                    <a:pt x="2511921" y="582353"/>
                    <a:pt x="2516373" y="561363"/>
                    <a:pt x="2510649" y="539736"/>
                  </a:cubicBezTo>
                  <a:cubicBezTo>
                    <a:pt x="2504288" y="516201"/>
                    <a:pt x="2493475" y="493940"/>
                    <a:pt x="2485842" y="471040"/>
                  </a:cubicBezTo>
                  <a:cubicBezTo>
                    <a:pt x="2474392" y="436693"/>
                    <a:pt x="2482662" y="407434"/>
                    <a:pt x="2507468" y="387714"/>
                  </a:cubicBezTo>
                  <a:cubicBezTo>
                    <a:pt x="2532275" y="368633"/>
                    <a:pt x="2573620" y="366088"/>
                    <a:pt x="2600971" y="382627"/>
                  </a:cubicBezTo>
                  <a:cubicBezTo>
                    <a:pt x="2617510" y="392803"/>
                    <a:pt x="2628958" y="406797"/>
                    <a:pt x="2626414" y="427152"/>
                  </a:cubicBezTo>
                  <a:cubicBezTo>
                    <a:pt x="2624506" y="445598"/>
                    <a:pt x="2612421" y="457683"/>
                    <a:pt x="2594611" y="463407"/>
                  </a:cubicBezTo>
                  <a:cubicBezTo>
                    <a:pt x="2578709" y="468496"/>
                    <a:pt x="2564079" y="465952"/>
                    <a:pt x="2556446" y="450050"/>
                  </a:cubicBezTo>
                  <a:cubicBezTo>
                    <a:pt x="2548813" y="434148"/>
                    <a:pt x="2558991" y="424606"/>
                    <a:pt x="2570440" y="415702"/>
                  </a:cubicBezTo>
                  <a:cubicBezTo>
                    <a:pt x="2576800" y="410614"/>
                    <a:pt x="2593975" y="413793"/>
                    <a:pt x="2588250" y="399164"/>
                  </a:cubicBezTo>
                  <a:cubicBezTo>
                    <a:pt x="2583161" y="387714"/>
                    <a:pt x="2569168" y="386442"/>
                    <a:pt x="2557082" y="389623"/>
                  </a:cubicBezTo>
                  <a:cubicBezTo>
                    <a:pt x="2536093" y="394712"/>
                    <a:pt x="2528458" y="409341"/>
                    <a:pt x="2532275" y="430332"/>
                  </a:cubicBezTo>
                  <a:cubicBezTo>
                    <a:pt x="2536728" y="457046"/>
                    <a:pt x="2551993" y="479309"/>
                    <a:pt x="2560898" y="504116"/>
                  </a:cubicBezTo>
                  <a:cubicBezTo>
                    <a:pt x="2578072" y="553730"/>
                    <a:pt x="2569168" y="584261"/>
                    <a:pt x="2528458" y="607796"/>
                  </a:cubicBezTo>
                  <a:cubicBezTo>
                    <a:pt x="2487114" y="631967"/>
                    <a:pt x="2434321" y="624971"/>
                    <a:pt x="2408241" y="587442"/>
                  </a:cubicBezTo>
                  <a:cubicBezTo>
                    <a:pt x="2395519" y="568996"/>
                    <a:pt x="2388523" y="572176"/>
                    <a:pt x="2375166" y="584261"/>
                  </a:cubicBezTo>
                  <a:cubicBezTo>
                    <a:pt x="2364353" y="594438"/>
                    <a:pt x="2351631" y="602707"/>
                    <a:pt x="2338272" y="609068"/>
                  </a:cubicBezTo>
                  <a:cubicBezTo>
                    <a:pt x="2301382" y="630695"/>
                    <a:pt x="2285479" y="625606"/>
                    <a:pt x="2266397" y="586805"/>
                  </a:cubicBezTo>
                  <a:cubicBezTo>
                    <a:pt x="2188795" y="640236"/>
                    <a:pt x="2162716" y="635784"/>
                    <a:pt x="2143635" y="567724"/>
                  </a:cubicBezTo>
                  <a:cubicBezTo>
                    <a:pt x="2121372" y="584897"/>
                    <a:pt x="2101654" y="603979"/>
                    <a:pt x="2076212" y="614157"/>
                  </a:cubicBezTo>
                  <a:cubicBezTo>
                    <a:pt x="2060309" y="620517"/>
                    <a:pt x="2043772" y="628151"/>
                    <a:pt x="2028505" y="614793"/>
                  </a:cubicBezTo>
                  <a:cubicBezTo>
                    <a:pt x="2012604" y="601436"/>
                    <a:pt x="2013876" y="582990"/>
                    <a:pt x="2018965" y="564543"/>
                  </a:cubicBezTo>
                  <a:cubicBezTo>
                    <a:pt x="2027233" y="535919"/>
                    <a:pt x="2043772" y="511112"/>
                    <a:pt x="2057764" y="484398"/>
                  </a:cubicBezTo>
                  <a:cubicBezTo>
                    <a:pt x="2068579" y="464044"/>
                    <a:pt x="2080027" y="443689"/>
                    <a:pt x="2090841" y="422699"/>
                  </a:cubicBezTo>
                  <a:cubicBezTo>
                    <a:pt x="2093385" y="417610"/>
                    <a:pt x="2098474" y="410614"/>
                    <a:pt x="2092113" y="405525"/>
                  </a:cubicBezTo>
                  <a:cubicBezTo>
                    <a:pt x="2086388" y="400436"/>
                    <a:pt x="2080027" y="405525"/>
                    <a:pt x="2074940" y="408706"/>
                  </a:cubicBezTo>
                  <a:cubicBezTo>
                    <a:pt x="2040592" y="430967"/>
                    <a:pt x="2012604" y="459591"/>
                    <a:pt x="1992249" y="495212"/>
                  </a:cubicBezTo>
                  <a:cubicBezTo>
                    <a:pt x="1975075" y="525743"/>
                    <a:pt x="1959173" y="556911"/>
                    <a:pt x="1942000" y="587442"/>
                  </a:cubicBezTo>
                  <a:cubicBezTo>
                    <a:pt x="1933731" y="601436"/>
                    <a:pt x="1924825" y="621790"/>
                    <a:pt x="1904472" y="612249"/>
                  </a:cubicBezTo>
                  <a:cubicBezTo>
                    <a:pt x="1882845" y="602707"/>
                    <a:pt x="1884117" y="580444"/>
                    <a:pt x="1892386" y="562635"/>
                  </a:cubicBezTo>
                  <a:cubicBezTo>
                    <a:pt x="1907015" y="530832"/>
                    <a:pt x="1924825" y="500936"/>
                    <a:pt x="1941364" y="469768"/>
                  </a:cubicBezTo>
                  <a:cubicBezTo>
                    <a:pt x="1952812" y="448778"/>
                    <a:pt x="1963627" y="427787"/>
                    <a:pt x="1970623" y="404253"/>
                  </a:cubicBezTo>
                  <a:cubicBezTo>
                    <a:pt x="1926098" y="416974"/>
                    <a:pt x="1898111" y="447506"/>
                    <a:pt x="1875212" y="483125"/>
                  </a:cubicBezTo>
                  <a:cubicBezTo>
                    <a:pt x="1854221" y="516201"/>
                    <a:pt x="1836412" y="551185"/>
                    <a:pt x="1816692" y="584897"/>
                  </a:cubicBezTo>
                  <a:cubicBezTo>
                    <a:pt x="1793794" y="624334"/>
                    <a:pt x="1782982" y="624971"/>
                    <a:pt x="1760719" y="586170"/>
                  </a:cubicBezTo>
                  <a:cubicBezTo>
                    <a:pt x="1753086" y="572812"/>
                    <a:pt x="1747362" y="580444"/>
                    <a:pt x="1741001" y="584897"/>
                  </a:cubicBezTo>
                  <a:cubicBezTo>
                    <a:pt x="1723190" y="598255"/>
                    <a:pt x="1703472" y="609068"/>
                    <a:pt x="1682482" y="616065"/>
                  </a:cubicBezTo>
                  <a:cubicBezTo>
                    <a:pt x="1662763" y="622425"/>
                    <a:pt x="1642410" y="624971"/>
                    <a:pt x="1625235" y="609068"/>
                  </a:cubicBezTo>
                  <a:cubicBezTo>
                    <a:pt x="1608061" y="593166"/>
                    <a:pt x="1608698" y="572812"/>
                    <a:pt x="1614422" y="553094"/>
                  </a:cubicBezTo>
                  <a:cubicBezTo>
                    <a:pt x="1626507" y="509841"/>
                    <a:pt x="1650678" y="472313"/>
                    <a:pt x="1672304" y="432876"/>
                  </a:cubicBezTo>
                  <a:cubicBezTo>
                    <a:pt x="1690115" y="400436"/>
                    <a:pt x="1690115" y="401073"/>
                    <a:pt x="1659584" y="387714"/>
                  </a:cubicBezTo>
                  <a:cubicBezTo>
                    <a:pt x="1660219" y="385807"/>
                    <a:pt x="1660854" y="381990"/>
                    <a:pt x="1661492" y="381990"/>
                  </a:cubicBezTo>
                  <a:cubicBezTo>
                    <a:pt x="1702200" y="383262"/>
                    <a:pt x="1716829" y="353367"/>
                    <a:pt x="1734640" y="324108"/>
                  </a:cubicBezTo>
                  <a:cubicBezTo>
                    <a:pt x="1798883" y="219156"/>
                    <a:pt x="1871395" y="121200"/>
                    <a:pt x="1978256" y="56320"/>
                  </a:cubicBezTo>
                  <a:cubicBezTo>
                    <a:pt x="2029778" y="25312"/>
                    <a:pt x="2084520" y="4321"/>
                    <a:pt x="2142750" y="594"/>
                  </a:cubicBezTo>
                  <a:close/>
                </a:path>
              </a:pathLst>
            </a:custGeom>
            <a:grpFill/>
            <a:ln w="4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F1D041-5933-46F8-AFD6-823637E09867}"/>
              </a:ext>
            </a:extLst>
          </p:cNvPr>
          <p:cNvGrpSpPr/>
          <p:nvPr/>
        </p:nvGrpSpPr>
        <p:grpSpPr>
          <a:xfrm rot="21293907">
            <a:off x="181517" y="319216"/>
            <a:ext cx="5974995" cy="2186375"/>
            <a:chOff x="558470" y="771525"/>
            <a:chExt cx="8136678" cy="29773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14384D3-EF12-49F3-8F57-B9868542589A}"/>
                </a:ext>
              </a:extLst>
            </p:cNvPr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54BF3A-3893-4FFC-94C3-A3457264129D}"/>
                  </a:ext>
                </a:extLst>
              </p:cNvPr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avLst/>
                <a:gdLst>
                  <a:gd name="connsiteX0" fmla="*/ 1752728 w 2673767"/>
                  <a:gd name="connsiteY0" fmla="*/ 462618 h 1701054"/>
                  <a:gd name="connsiteX1" fmla="*/ 1674173 w 2673767"/>
                  <a:gd name="connsiteY1" fmla="*/ 472875 h 1701054"/>
                  <a:gd name="connsiteX2" fmla="*/ 1831283 w 2673767"/>
                  <a:gd name="connsiteY2" fmla="*/ 469058 h 1701054"/>
                  <a:gd name="connsiteX3" fmla="*/ 1752728 w 2673767"/>
                  <a:gd name="connsiteY3" fmla="*/ 462618 h 1701054"/>
                  <a:gd name="connsiteX4" fmla="*/ 1965494 w 2673767"/>
                  <a:gd name="connsiteY4" fmla="*/ 341207 h 1701054"/>
                  <a:gd name="connsiteX5" fmla="*/ 1871992 w 2673767"/>
                  <a:gd name="connsiteY5" fmla="*/ 439163 h 1701054"/>
                  <a:gd name="connsiteX6" fmla="*/ 1871992 w 2673767"/>
                  <a:gd name="connsiteY6" fmla="*/ 450612 h 1701054"/>
                  <a:gd name="connsiteX7" fmla="*/ 1889165 w 2673767"/>
                  <a:gd name="connsiteY7" fmla="*/ 448703 h 1701054"/>
                  <a:gd name="connsiteX8" fmla="*/ 1965494 w 2673767"/>
                  <a:gd name="connsiteY8" fmla="*/ 341207 h 1701054"/>
                  <a:gd name="connsiteX9" fmla="*/ 2008677 w 2673767"/>
                  <a:gd name="connsiteY9" fmla="*/ 302217 h 1701054"/>
                  <a:gd name="connsiteX10" fmla="*/ 2044368 w 2673767"/>
                  <a:gd name="connsiteY10" fmla="*/ 318944 h 1701054"/>
                  <a:gd name="connsiteX11" fmla="*/ 2159496 w 2673767"/>
                  <a:gd name="connsiteY11" fmla="*/ 332302 h 1701054"/>
                  <a:gd name="connsiteX12" fmla="*/ 2205930 w 2673767"/>
                  <a:gd name="connsiteY12" fmla="*/ 334846 h 1701054"/>
                  <a:gd name="connsiteX13" fmla="*/ 2178579 w 2673767"/>
                  <a:gd name="connsiteY13" fmla="*/ 368558 h 1701054"/>
                  <a:gd name="connsiteX14" fmla="*/ 2255544 w 2673767"/>
                  <a:gd name="connsiteY14" fmla="*/ 351384 h 1701054"/>
                  <a:gd name="connsiteX15" fmla="*/ 2385940 w 2673767"/>
                  <a:gd name="connsiteY15" fmla="*/ 313856 h 1701054"/>
                  <a:gd name="connsiteX16" fmla="*/ 2463539 w 2673767"/>
                  <a:gd name="connsiteY16" fmla="*/ 410539 h 1701054"/>
                  <a:gd name="connsiteX17" fmla="*/ 2385940 w 2673767"/>
                  <a:gd name="connsiteY17" fmla="*/ 514854 h 1701054"/>
                  <a:gd name="connsiteX18" fmla="*/ 2336326 w 2673767"/>
                  <a:gd name="connsiteY18" fmla="*/ 525668 h 1701054"/>
                  <a:gd name="connsiteX19" fmla="*/ 2288620 w 2673767"/>
                  <a:gd name="connsiteY19" fmla="*/ 608993 h 1701054"/>
                  <a:gd name="connsiteX20" fmla="*/ 2333145 w 2673767"/>
                  <a:gd name="connsiteY20" fmla="*/ 703769 h 1701054"/>
                  <a:gd name="connsiteX21" fmla="*/ 2405657 w 2673767"/>
                  <a:gd name="connsiteY21" fmla="*/ 827167 h 1701054"/>
                  <a:gd name="connsiteX22" fmla="*/ 2347774 w 2673767"/>
                  <a:gd name="connsiteY22" fmla="*/ 1079053 h 1701054"/>
                  <a:gd name="connsiteX23" fmla="*/ 2271446 w 2673767"/>
                  <a:gd name="connsiteY23" fmla="*/ 1129939 h 1701054"/>
                  <a:gd name="connsiteX24" fmla="*/ 2258088 w 2673767"/>
                  <a:gd name="connsiteY24" fmla="*/ 1170647 h 1701054"/>
                  <a:gd name="connsiteX25" fmla="*/ 2354772 w 2673767"/>
                  <a:gd name="connsiteY25" fmla="*/ 1323304 h 1701054"/>
                  <a:gd name="connsiteX26" fmla="*/ 2370673 w 2673767"/>
                  <a:gd name="connsiteY26" fmla="*/ 1362105 h 1701054"/>
                  <a:gd name="connsiteX27" fmla="*/ 2326148 w 2673767"/>
                  <a:gd name="connsiteY27" fmla="*/ 1387548 h 1701054"/>
                  <a:gd name="connsiteX28" fmla="*/ 2254272 w 2673767"/>
                  <a:gd name="connsiteY28" fmla="*/ 1362105 h 1701054"/>
                  <a:gd name="connsiteX29" fmla="*/ 2180488 w 2673767"/>
                  <a:gd name="connsiteY29" fmla="*/ 1220260 h 1701054"/>
                  <a:gd name="connsiteX30" fmla="*/ 2142322 w 2673767"/>
                  <a:gd name="connsiteY30" fmla="*/ 1201179 h 1701054"/>
                  <a:gd name="connsiteX31" fmla="*/ 1721878 w 2673767"/>
                  <a:gd name="connsiteY31" fmla="*/ 1353837 h 1701054"/>
                  <a:gd name="connsiteX32" fmla="*/ 1480171 w 2673767"/>
                  <a:gd name="connsiteY32" fmla="*/ 1386912 h 1701054"/>
                  <a:gd name="connsiteX33" fmla="*/ 1452819 w 2673767"/>
                  <a:gd name="connsiteY33" fmla="*/ 1392001 h 1701054"/>
                  <a:gd name="connsiteX34" fmla="*/ 1550138 w 2673767"/>
                  <a:gd name="connsiteY34" fmla="*/ 1449248 h 1701054"/>
                  <a:gd name="connsiteX35" fmla="*/ 2035463 w 2673767"/>
                  <a:gd name="connsiteY35" fmla="*/ 1437798 h 1701054"/>
                  <a:gd name="connsiteX36" fmla="*/ 2260633 w 2673767"/>
                  <a:gd name="connsiteY36" fmla="*/ 1437162 h 1701054"/>
                  <a:gd name="connsiteX37" fmla="*/ 2536689 w 2673767"/>
                  <a:gd name="connsiteY37" fmla="*/ 1308038 h 1701054"/>
                  <a:gd name="connsiteX38" fmla="*/ 2564039 w 2673767"/>
                  <a:gd name="connsiteY38" fmla="*/ 1168103 h 1701054"/>
                  <a:gd name="connsiteX39" fmla="*/ 2522695 w 2673767"/>
                  <a:gd name="connsiteY39" fmla="*/ 1054881 h 1701054"/>
                  <a:gd name="connsiteX40" fmla="*/ 2527147 w 2673767"/>
                  <a:gd name="connsiteY40" fmla="*/ 1019897 h 1701054"/>
                  <a:gd name="connsiteX41" fmla="*/ 2559587 w 2673767"/>
                  <a:gd name="connsiteY41" fmla="*/ 1032619 h 1701054"/>
                  <a:gd name="connsiteX42" fmla="*/ 2661995 w 2673767"/>
                  <a:gd name="connsiteY42" fmla="*/ 1177007 h 1701054"/>
                  <a:gd name="connsiteX43" fmla="*/ 2597751 w 2673767"/>
                  <a:gd name="connsiteY43" fmla="*/ 1394545 h 1701054"/>
                  <a:gd name="connsiteX44" fmla="*/ 2261905 w 2673767"/>
                  <a:gd name="connsiteY44" fmla="*/ 1537661 h 1701054"/>
                  <a:gd name="connsiteX45" fmla="*/ 1793119 w 2673767"/>
                  <a:gd name="connsiteY45" fmla="*/ 1566285 h 1701054"/>
                  <a:gd name="connsiteX46" fmla="*/ 1288076 w 2673767"/>
                  <a:gd name="connsiteY46" fmla="*/ 1612082 h 1701054"/>
                  <a:gd name="connsiteX47" fmla="*/ 742325 w 2673767"/>
                  <a:gd name="connsiteY47" fmla="*/ 1696679 h 1701054"/>
                  <a:gd name="connsiteX48" fmla="*/ 688259 w 2673767"/>
                  <a:gd name="connsiteY48" fmla="*/ 1687775 h 1701054"/>
                  <a:gd name="connsiteX49" fmla="*/ 725788 w 2673767"/>
                  <a:gd name="connsiteY49" fmla="*/ 1650882 h 1701054"/>
                  <a:gd name="connsiteX50" fmla="*/ 1048277 w 2673767"/>
                  <a:gd name="connsiteY50" fmla="*/ 1526212 h 1701054"/>
                  <a:gd name="connsiteX51" fmla="*/ 1332601 w 2673767"/>
                  <a:gd name="connsiteY51" fmla="*/ 1460696 h 1701054"/>
                  <a:gd name="connsiteX52" fmla="*/ 1347231 w 2673767"/>
                  <a:gd name="connsiteY52" fmla="*/ 1430801 h 1701054"/>
                  <a:gd name="connsiteX53" fmla="*/ 1255001 w 2673767"/>
                  <a:gd name="connsiteY53" fmla="*/ 1361470 h 1701054"/>
                  <a:gd name="connsiteX54" fmla="*/ 1043188 w 2673767"/>
                  <a:gd name="connsiteY54" fmla="*/ 1306130 h 1701054"/>
                  <a:gd name="connsiteX55" fmla="*/ 907705 w 2673767"/>
                  <a:gd name="connsiteY55" fmla="*/ 1131211 h 1701054"/>
                  <a:gd name="connsiteX56" fmla="*/ 897527 w 2673767"/>
                  <a:gd name="connsiteY56" fmla="*/ 953746 h 1701054"/>
                  <a:gd name="connsiteX57" fmla="*/ 789394 w 2673767"/>
                  <a:gd name="connsiteY57" fmla="*/ 820171 h 1701054"/>
                  <a:gd name="connsiteX58" fmla="*/ 728332 w 2673767"/>
                  <a:gd name="connsiteY58" fmla="*/ 851974 h 1701054"/>
                  <a:gd name="connsiteX59" fmla="*/ 721334 w 2673767"/>
                  <a:gd name="connsiteY59" fmla="*/ 918126 h 1701054"/>
                  <a:gd name="connsiteX60" fmla="*/ 651367 w 2673767"/>
                  <a:gd name="connsiteY60" fmla="*/ 965831 h 1701054"/>
                  <a:gd name="connsiteX61" fmla="*/ 580126 w 2673767"/>
                  <a:gd name="connsiteY61" fmla="*/ 864696 h 1701054"/>
                  <a:gd name="connsiteX62" fmla="*/ 648822 w 2673767"/>
                  <a:gd name="connsiteY62" fmla="*/ 769920 h 1701054"/>
                  <a:gd name="connsiteX63" fmla="*/ 793211 w 2673767"/>
                  <a:gd name="connsiteY63" fmla="*/ 755927 h 1701054"/>
                  <a:gd name="connsiteX64" fmla="*/ 1235282 w 2673767"/>
                  <a:gd name="connsiteY64" fmla="*/ 794727 h 1701054"/>
                  <a:gd name="connsiteX65" fmla="*/ 1428648 w 2673767"/>
                  <a:gd name="connsiteY65" fmla="*/ 802997 h 1701054"/>
                  <a:gd name="connsiteX66" fmla="*/ 1769584 w 2673767"/>
                  <a:gd name="connsiteY66" fmla="*/ 782006 h 1701054"/>
                  <a:gd name="connsiteX67" fmla="*/ 1713609 w 2673767"/>
                  <a:gd name="connsiteY67" fmla="*/ 777553 h 1701054"/>
                  <a:gd name="connsiteX68" fmla="*/ 1454092 w 2673767"/>
                  <a:gd name="connsiteY68" fmla="*/ 767377 h 1701054"/>
                  <a:gd name="connsiteX69" fmla="*/ 1281080 w 2673767"/>
                  <a:gd name="connsiteY69" fmla="*/ 744478 h 1701054"/>
                  <a:gd name="connsiteX70" fmla="*/ 1235918 w 2673767"/>
                  <a:gd name="connsiteY70" fmla="*/ 721578 h 1701054"/>
                  <a:gd name="connsiteX71" fmla="*/ 1267721 w 2673767"/>
                  <a:gd name="connsiteY71" fmla="*/ 682142 h 1701054"/>
                  <a:gd name="connsiteX72" fmla="*/ 1468721 w 2673767"/>
                  <a:gd name="connsiteY72" fmla="*/ 642706 h 1701054"/>
                  <a:gd name="connsiteX73" fmla="*/ 1698343 w 2673767"/>
                  <a:gd name="connsiteY73" fmla="*/ 704406 h 1701054"/>
                  <a:gd name="connsiteX74" fmla="*/ 1728239 w 2673767"/>
                  <a:gd name="connsiteY74" fmla="*/ 705678 h 1701054"/>
                  <a:gd name="connsiteX75" fmla="*/ 1721242 w 2673767"/>
                  <a:gd name="connsiteY75" fmla="*/ 677053 h 1701054"/>
                  <a:gd name="connsiteX76" fmla="*/ 1678625 w 2673767"/>
                  <a:gd name="connsiteY76" fmla="*/ 621080 h 1701054"/>
                  <a:gd name="connsiteX77" fmla="*/ 1653182 w 2673767"/>
                  <a:gd name="connsiteY77" fmla="*/ 571466 h 1701054"/>
                  <a:gd name="connsiteX78" fmla="*/ 1669721 w 2673767"/>
                  <a:gd name="connsiteY78" fmla="*/ 553020 h 1701054"/>
                  <a:gd name="connsiteX79" fmla="*/ 1769584 w 2673767"/>
                  <a:gd name="connsiteY79" fmla="*/ 505950 h 1701054"/>
                  <a:gd name="connsiteX80" fmla="*/ 1679262 w 2673767"/>
                  <a:gd name="connsiteY80" fmla="*/ 495773 h 1701054"/>
                  <a:gd name="connsiteX81" fmla="*/ 1655727 w 2673767"/>
                  <a:gd name="connsiteY81" fmla="*/ 478599 h 1701054"/>
                  <a:gd name="connsiteX82" fmla="*/ 1680534 w 2673767"/>
                  <a:gd name="connsiteY82" fmla="*/ 457609 h 1701054"/>
                  <a:gd name="connsiteX83" fmla="*/ 1812837 w 2673767"/>
                  <a:gd name="connsiteY83" fmla="*/ 453792 h 1701054"/>
                  <a:gd name="connsiteX84" fmla="*/ 1862451 w 2673767"/>
                  <a:gd name="connsiteY84" fmla="*/ 431529 h 1701054"/>
                  <a:gd name="connsiteX85" fmla="*/ 1947685 w 2673767"/>
                  <a:gd name="connsiteY85" fmla="*/ 334846 h 1701054"/>
                  <a:gd name="connsiteX86" fmla="*/ 1982032 w 2673767"/>
                  <a:gd name="connsiteY86" fmla="*/ 342479 h 1701054"/>
                  <a:gd name="connsiteX87" fmla="*/ 2023378 w 2673767"/>
                  <a:gd name="connsiteY87" fmla="*/ 354564 h 1701054"/>
                  <a:gd name="connsiteX88" fmla="*/ 2020197 w 2673767"/>
                  <a:gd name="connsiteY88" fmla="*/ 346296 h 1701054"/>
                  <a:gd name="connsiteX89" fmla="*/ 1997297 w 2673767"/>
                  <a:gd name="connsiteY89" fmla="*/ 310039 h 1701054"/>
                  <a:gd name="connsiteX90" fmla="*/ 2008677 w 2673767"/>
                  <a:gd name="connsiteY90" fmla="*/ 302217 h 1701054"/>
                  <a:gd name="connsiteX91" fmla="*/ 103071 w 2673767"/>
                  <a:gd name="connsiteY91" fmla="*/ 47340 h 1701054"/>
                  <a:gd name="connsiteX92" fmla="*/ 209932 w 2673767"/>
                  <a:gd name="connsiteY92" fmla="*/ 154200 h 1701054"/>
                  <a:gd name="connsiteX93" fmla="*/ 101163 w 2673767"/>
                  <a:gd name="connsiteY93" fmla="*/ 254063 h 1701054"/>
                  <a:gd name="connsiteX94" fmla="*/ 28 w 2673767"/>
                  <a:gd name="connsiteY94" fmla="*/ 149111 h 1701054"/>
                  <a:gd name="connsiteX95" fmla="*/ 103071 w 2673767"/>
                  <a:gd name="connsiteY95" fmla="*/ 47340 h 1701054"/>
                  <a:gd name="connsiteX96" fmla="*/ 583784 w 2673767"/>
                  <a:gd name="connsiteY96" fmla="*/ 2358 h 1701054"/>
                  <a:gd name="connsiteX97" fmla="*/ 911521 w 2673767"/>
                  <a:gd name="connsiteY97" fmla="*/ 116673 h 1701054"/>
                  <a:gd name="connsiteX98" fmla="*/ 1106159 w 2673767"/>
                  <a:gd name="connsiteY98" fmla="*/ 230529 h 1701054"/>
                  <a:gd name="connsiteX99" fmla="*/ 1185033 w 2673767"/>
                  <a:gd name="connsiteY99" fmla="*/ 294137 h 1701054"/>
                  <a:gd name="connsiteX100" fmla="*/ 1197118 w 2673767"/>
                  <a:gd name="connsiteY100" fmla="*/ 324033 h 1701054"/>
                  <a:gd name="connsiteX101" fmla="*/ 1167859 w 2673767"/>
                  <a:gd name="connsiteY101" fmla="*/ 322760 h 1701054"/>
                  <a:gd name="connsiteX102" fmla="*/ 775655 w 2673767"/>
                  <a:gd name="connsiteY102" fmla="*/ 466763 h 1701054"/>
                  <a:gd name="connsiteX103" fmla="*/ 763145 w 2673767"/>
                  <a:gd name="connsiteY103" fmla="*/ 487764 h 1701054"/>
                  <a:gd name="connsiteX104" fmla="*/ 768867 w 2673767"/>
                  <a:gd name="connsiteY104" fmla="*/ 480550 h 1701054"/>
                  <a:gd name="connsiteX105" fmla="*/ 1097080 w 2673767"/>
                  <a:gd name="connsiteY105" fmla="*/ 341250 h 1701054"/>
                  <a:gd name="connsiteX106" fmla="*/ 1122524 w 2673767"/>
                  <a:gd name="connsiteY106" fmla="*/ 341250 h 1701054"/>
                  <a:gd name="connsiteX107" fmla="*/ 1176590 w 2673767"/>
                  <a:gd name="connsiteY107" fmla="*/ 409945 h 1701054"/>
                  <a:gd name="connsiteX108" fmla="*/ 1202032 w 2673767"/>
                  <a:gd name="connsiteY108" fmla="*/ 429665 h 1701054"/>
                  <a:gd name="connsiteX109" fmla="*/ 1320978 w 2673767"/>
                  <a:gd name="connsiteY109" fmla="*/ 409310 h 1701054"/>
                  <a:gd name="connsiteX110" fmla="*/ 1393491 w 2673767"/>
                  <a:gd name="connsiteY110" fmla="*/ 407401 h 1701054"/>
                  <a:gd name="connsiteX111" fmla="*/ 1417026 w 2673767"/>
                  <a:gd name="connsiteY111" fmla="*/ 455743 h 1701054"/>
                  <a:gd name="connsiteX112" fmla="*/ 1392854 w 2673767"/>
                  <a:gd name="connsiteY112" fmla="*/ 485003 h 1701054"/>
                  <a:gd name="connsiteX113" fmla="*/ 1242105 w 2673767"/>
                  <a:gd name="connsiteY113" fmla="*/ 610945 h 1701054"/>
                  <a:gd name="connsiteX114" fmla="*/ 1207757 w 2673767"/>
                  <a:gd name="connsiteY114" fmla="*/ 619215 h 1701054"/>
                  <a:gd name="connsiteX115" fmla="*/ 1202669 w 2673767"/>
                  <a:gd name="connsiteY115" fmla="*/ 586775 h 1701054"/>
                  <a:gd name="connsiteX116" fmla="*/ 1148603 w 2673767"/>
                  <a:gd name="connsiteY116" fmla="*/ 528891 h 1701054"/>
                  <a:gd name="connsiteX117" fmla="*/ 1044923 w 2673767"/>
                  <a:gd name="connsiteY117" fmla="*/ 566420 h 1701054"/>
                  <a:gd name="connsiteX118" fmla="*/ 927249 w 2673767"/>
                  <a:gd name="connsiteY118" fmla="*/ 641476 h 1701054"/>
                  <a:gd name="connsiteX119" fmla="*/ 895445 w 2673767"/>
                  <a:gd name="connsiteY119" fmla="*/ 644022 h 1701054"/>
                  <a:gd name="connsiteX120" fmla="*/ 896717 w 2673767"/>
                  <a:gd name="connsiteY120" fmla="*/ 614762 h 1701054"/>
                  <a:gd name="connsiteX121" fmla="*/ 953964 w 2673767"/>
                  <a:gd name="connsiteY121" fmla="*/ 508537 h 1701054"/>
                  <a:gd name="connsiteX122" fmla="*/ 959053 w 2673767"/>
                  <a:gd name="connsiteY122" fmla="*/ 476733 h 1701054"/>
                  <a:gd name="connsiteX123" fmla="*/ 925977 w 2673767"/>
                  <a:gd name="connsiteY123" fmla="*/ 474190 h 1701054"/>
                  <a:gd name="connsiteX124" fmla="*/ 747240 w 2673767"/>
                  <a:gd name="connsiteY124" fmla="*/ 616034 h 1701054"/>
                  <a:gd name="connsiteX125" fmla="*/ 717344 w 2673767"/>
                  <a:gd name="connsiteY125" fmla="*/ 654835 h 1701054"/>
                  <a:gd name="connsiteX126" fmla="*/ 702238 w 2673767"/>
                  <a:gd name="connsiteY126" fmla="*/ 632651 h 1701054"/>
                  <a:gd name="connsiteX127" fmla="*/ 703299 w 2673767"/>
                  <a:gd name="connsiteY127" fmla="*/ 621678 h 1701054"/>
                  <a:gd name="connsiteX128" fmla="*/ 696766 w 2673767"/>
                  <a:gd name="connsiteY128" fmla="*/ 615354 h 1701054"/>
                  <a:gd name="connsiteX129" fmla="*/ 691438 w 2673767"/>
                  <a:gd name="connsiteY129" fmla="*/ 599452 h 1701054"/>
                  <a:gd name="connsiteX130" fmla="*/ 258273 w 2673767"/>
                  <a:gd name="connsiteY130" fmla="*/ 164378 h 1701054"/>
                  <a:gd name="connsiteX131" fmla="*/ 226470 w 2673767"/>
                  <a:gd name="connsiteY131" fmla="*/ 129394 h 1701054"/>
                  <a:gd name="connsiteX132" fmla="*/ 204843 w 2673767"/>
                  <a:gd name="connsiteY132" fmla="*/ 80417 h 1701054"/>
                  <a:gd name="connsiteX133" fmla="*/ 215020 w 2673767"/>
                  <a:gd name="connsiteY133" fmla="*/ 49249 h 1701054"/>
                  <a:gd name="connsiteX134" fmla="*/ 464361 w 2673767"/>
                  <a:gd name="connsiteY134" fmla="*/ 3451 h 1701054"/>
                  <a:gd name="connsiteX135" fmla="*/ 583784 w 2673767"/>
                  <a:gd name="connsiteY135" fmla="*/ 2358 h 17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673767" h="1701054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6765E19-AF81-4FD0-A7D5-5DCE7BF19BFA}"/>
                  </a:ext>
                </a:extLst>
              </p:cNvPr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E0BF05D6-7331-4B13-8BF3-9D3CE3E5A3D5}"/>
                    </a:ext>
                  </a:extLst>
                </p:cNvPr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avLst/>
                  <a:gdLst>
                    <a:gd name="connsiteX0" fmla="*/ 467214 w 1278657"/>
                    <a:gd name="connsiteY0" fmla="*/ 1124191 h 1569314"/>
                    <a:gd name="connsiteX1" fmla="*/ 502973 w 1278657"/>
                    <a:gd name="connsiteY1" fmla="*/ 1130980 h 1569314"/>
                    <a:gd name="connsiteX2" fmla="*/ 564672 w 1278657"/>
                    <a:gd name="connsiteY2" fmla="*/ 1155787 h 1569314"/>
                    <a:gd name="connsiteX3" fmla="*/ 588842 w 1278657"/>
                    <a:gd name="connsiteY3" fmla="*/ 1191407 h 1569314"/>
                    <a:gd name="connsiteX4" fmla="*/ 564672 w 1278657"/>
                    <a:gd name="connsiteY4" fmla="*/ 1241021 h 1569314"/>
                    <a:gd name="connsiteX5" fmla="*/ 442546 w 1278657"/>
                    <a:gd name="connsiteY5" fmla="*/ 1351697 h 1569314"/>
                    <a:gd name="connsiteX6" fmla="*/ 376394 w 1278657"/>
                    <a:gd name="connsiteY6" fmla="*/ 1400675 h 1569314"/>
                    <a:gd name="connsiteX7" fmla="*/ 373850 w 1278657"/>
                    <a:gd name="connsiteY7" fmla="*/ 1455378 h 1569314"/>
                    <a:gd name="connsiteX8" fmla="*/ 419647 w 1278657"/>
                    <a:gd name="connsiteY8" fmla="*/ 1499266 h 1569314"/>
                    <a:gd name="connsiteX9" fmla="*/ 427917 w 1278657"/>
                    <a:gd name="connsiteY9" fmla="*/ 1518349 h 1569314"/>
                    <a:gd name="connsiteX10" fmla="*/ 409470 w 1278657"/>
                    <a:gd name="connsiteY10" fmla="*/ 1528525 h 1569314"/>
                    <a:gd name="connsiteX11" fmla="*/ 277166 w 1278657"/>
                    <a:gd name="connsiteY11" fmla="*/ 1447745 h 1569314"/>
                    <a:gd name="connsiteX12" fmla="*/ 293068 w 1278657"/>
                    <a:gd name="connsiteY12" fmla="*/ 1393042 h 1569314"/>
                    <a:gd name="connsiteX13" fmla="*/ 365581 w 1278657"/>
                    <a:gd name="connsiteY13" fmla="*/ 1326254 h 1569314"/>
                    <a:gd name="connsiteX14" fmla="*/ 429824 w 1278657"/>
                    <a:gd name="connsiteY14" fmla="*/ 1183137 h 1569314"/>
                    <a:gd name="connsiteX15" fmla="*/ 467214 w 1278657"/>
                    <a:gd name="connsiteY15" fmla="*/ 1124191 h 1569314"/>
                    <a:gd name="connsiteX16" fmla="*/ 398019 w 1278657"/>
                    <a:gd name="connsiteY16" fmla="*/ 41 h 1569314"/>
                    <a:gd name="connsiteX17" fmla="*/ 406925 w 1278657"/>
                    <a:gd name="connsiteY17" fmla="*/ 10854 h 1569314"/>
                    <a:gd name="connsiteX18" fmla="*/ 411378 w 1278657"/>
                    <a:gd name="connsiteY18" fmla="*/ 29300 h 1569314"/>
                    <a:gd name="connsiteX19" fmla="*/ 574848 w 1278657"/>
                    <a:gd name="connsiteY19" fmla="*/ 200404 h 1569314"/>
                    <a:gd name="connsiteX20" fmla="*/ 637183 w 1278657"/>
                    <a:gd name="connsiteY20" fmla="*/ 202312 h 1569314"/>
                    <a:gd name="connsiteX21" fmla="*/ 606652 w 1278657"/>
                    <a:gd name="connsiteY21" fmla="*/ 150153 h 1569314"/>
                    <a:gd name="connsiteX22" fmla="*/ 557038 w 1278657"/>
                    <a:gd name="connsiteY22" fmla="*/ 49018 h 1569314"/>
                    <a:gd name="connsiteX23" fmla="*/ 567216 w 1278657"/>
                    <a:gd name="connsiteY23" fmla="*/ 11489 h 1569314"/>
                    <a:gd name="connsiteX24" fmla="*/ 593930 w 1278657"/>
                    <a:gd name="connsiteY24" fmla="*/ 36296 h 1569314"/>
                    <a:gd name="connsiteX25" fmla="*/ 711604 w 1278657"/>
                    <a:gd name="connsiteY25" fmla="*/ 195315 h 1569314"/>
                    <a:gd name="connsiteX26" fmla="*/ 775211 w 1278657"/>
                    <a:gd name="connsiteY26" fmla="*/ 230935 h 1569314"/>
                    <a:gd name="connsiteX27" fmla="*/ 804471 w 1278657"/>
                    <a:gd name="connsiteY27" fmla="*/ 234115 h 1569314"/>
                    <a:gd name="connsiteX28" fmla="*/ 798746 w 1278657"/>
                    <a:gd name="connsiteY28" fmla="*/ 205493 h 1569314"/>
                    <a:gd name="connsiteX29" fmla="*/ 774575 w 1278657"/>
                    <a:gd name="connsiteY29" fmla="*/ 157151 h 1569314"/>
                    <a:gd name="connsiteX30" fmla="*/ 779027 w 1278657"/>
                    <a:gd name="connsiteY30" fmla="*/ 119622 h 1569314"/>
                    <a:gd name="connsiteX31" fmla="*/ 810195 w 1278657"/>
                    <a:gd name="connsiteY31" fmla="*/ 138705 h 1569314"/>
                    <a:gd name="connsiteX32" fmla="*/ 850268 w 1278657"/>
                    <a:gd name="connsiteY32" fmla="*/ 207400 h 1569314"/>
                    <a:gd name="connsiteX33" fmla="*/ 994657 w 1278657"/>
                    <a:gd name="connsiteY33" fmla="*/ 262103 h 1569314"/>
                    <a:gd name="connsiteX34" fmla="*/ 1084344 w 1278657"/>
                    <a:gd name="connsiteY34" fmla="*/ 264011 h 1569314"/>
                    <a:gd name="connsiteX35" fmla="*/ 1253539 w 1278657"/>
                    <a:gd name="connsiteY35" fmla="*/ 303447 h 1569314"/>
                    <a:gd name="connsiteX36" fmla="*/ 1273893 w 1278657"/>
                    <a:gd name="connsiteY36" fmla="*/ 340340 h 1569314"/>
                    <a:gd name="connsiteX37" fmla="*/ 1161308 w 1278657"/>
                    <a:gd name="connsiteY37" fmla="*/ 435750 h 1569314"/>
                    <a:gd name="connsiteX38" fmla="*/ 1081163 w 1278657"/>
                    <a:gd name="connsiteY38" fmla="*/ 575051 h 1569314"/>
                    <a:gd name="connsiteX39" fmla="*/ 1139682 w 1278657"/>
                    <a:gd name="connsiteY39" fmla="*/ 732161 h 1569314"/>
                    <a:gd name="connsiteX40" fmla="*/ 1172757 w 1278657"/>
                    <a:gd name="connsiteY40" fmla="*/ 824391 h 1569314"/>
                    <a:gd name="connsiteX41" fmla="*/ 1093248 w 1278657"/>
                    <a:gd name="connsiteY41" fmla="*/ 989770 h 1569314"/>
                    <a:gd name="connsiteX42" fmla="*/ 1039817 w 1278657"/>
                    <a:gd name="connsiteY42" fmla="*/ 1026027 h 1569314"/>
                    <a:gd name="connsiteX43" fmla="*/ 1111694 w 1278657"/>
                    <a:gd name="connsiteY43" fmla="*/ 1081365 h 1569314"/>
                    <a:gd name="connsiteX44" fmla="*/ 1140317 w 1278657"/>
                    <a:gd name="connsiteY44" fmla="*/ 1211760 h 1569314"/>
                    <a:gd name="connsiteX45" fmla="*/ 1017556 w 1278657"/>
                    <a:gd name="connsiteY45" fmla="*/ 1363782 h 1569314"/>
                    <a:gd name="connsiteX46" fmla="*/ 989568 w 1278657"/>
                    <a:gd name="connsiteY46" fmla="*/ 1373959 h 1569314"/>
                    <a:gd name="connsiteX47" fmla="*/ 993385 w 1278657"/>
                    <a:gd name="connsiteY47" fmla="*/ 1342791 h 1569314"/>
                    <a:gd name="connsiteX48" fmla="*/ 1039817 w 1278657"/>
                    <a:gd name="connsiteY48" fmla="*/ 1235295 h 1569314"/>
                    <a:gd name="connsiteX49" fmla="*/ 989568 w 1278657"/>
                    <a:gd name="connsiteY49" fmla="*/ 1123347 h 1569314"/>
                    <a:gd name="connsiteX50" fmla="*/ 767579 w 1278657"/>
                    <a:gd name="connsiteY50" fmla="*/ 1068644 h 1569314"/>
                    <a:gd name="connsiteX51" fmla="*/ 450814 w 1278657"/>
                    <a:gd name="connsiteY51" fmla="*/ 1053378 h 1569314"/>
                    <a:gd name="connsiteX52" fmla="*/ 404380 w 1278657"/>
                    <a:gd name="connsiteY52" fmla="*/ 1093451 h 1569314"/>
                    <a:gd name="connsiteX53" fmla="*/ 403745 w 1278657"/>
                    <a:gd name="connsiteY53" fmla="*/ 1160239 h 1569314"/>
                    <a:gd name="connsiteX54" fmla="*/ 272712 w 1278657"/>
                    <a:gd name="connsiteY54" fmla="*/ 1350424 h 1569314"/>
                    <a:gd name="connsiteX55" fmla="*/ 161401 w 1278657"/>
                    <a:gd name="connsiteY55" fmla="*/ 1387952 h 1569314"/>
                    <a:gd name="connsiteX56" fmla="*/ 135957 w 1278657"/>
                    <a:gd name="connsiteY56" fmla="*/ 1438838 h 1569314"/>
                    <a:gd name="connsiteX57" fmla="*/ 199565 w 1278657"/>
                    <a:gd name="connsiteY57" fmla="*/ 1528525 h 1569314"/>
                    <a:gd name="connsiteX58" fmla="*/ 216739 w 1278657"/>
                    <a:gd name="connsiteY58" fmla="*/ 1559056 h 1569314"/>
                    <a:gd name="connsiteX59" fmla="*/ 176030 w 1278657"/>
                    <a:gd name="connsiteY59" fmla="*/ 1564780 h 1569314"/>
                    <a:gd name="connsiteX60" fmla="*/ 113695 w 1278657"/>
                    <a:gd name="connsiteY60" fmla="*/ 1522164 h 1569314"/>
                    <a:gd name="connsiteX61" fmla="*/ 16376 w 1278657"/>
                    <a:gd name="connsiteY61" fmla="*/ 1396857 h 1569314"/>
                    <a:gd name="connsiteX62" fmla="*/ 29733 w 1278657"/>
                    <a:gd name="connsiteY62" fmla="*/ 1305899 h 1569314"/>
                    <a:gd name="connsiteX63" fmla="*/ 105426 w 1278657"/>
                    <a:gd name="connsiteY63" fmla="*/ 1242928 h 1569314"/>
                    <a:gd name="connsiteX64" fmla="*/ 114967 w 1278657"/>
                    <a:gd name="connsiteY64" fmla="*/ 1048289 h 1569314"/>
                    <a:gd name="connsiteX65" fmla="*/ 66625 w 1278657"/>
                    <a:gd name="connsiteY65" fmla="*/ 993587 h 1569314"/>
                    <a:gd name="connsiteX66" fmla="*/ 41818 w 1278657"/>
                    <a:gd name="connsiteY66" fmla="*/ 844746 h 1569314"/>
                    <a:gd name="connsiteX67" fmla="*/ 69806 w 1278657"/>
                    <a:gd name="connsiteY67" fmla="*/ 791316 h 1569314"/>
                    <a:gd name="connsiteX68" fmla="*/ 84436 w 1278657"/>
                    <a:gd name="connsiteY68" fmla="*/ 780503 h 1569314"/>
                    <a:gd name="connsiteX69" fmla="*/ 96521 w 1278657"/>
                    <a:gd name="connsiteY69" fmla="*/ 797040 h 1569314"/>
                    <a:gd name="connsiteX70" fmla="*/ 101610 w 1278657"/>
                    <a:gd name="connsiteY70" fmla="*/ 853650 h 1569314"/>
                    <a:gd name="connsiteX71" fmla="*/ 123235 w 1278657"/>
                    <a:gd name="connsiteY71" fmla="*/ 867644 h 1569314"/>
                    <a:gd name="connsiteX72" fmla="*/ 338865 w 1278657"/>
                    <a:gd name="connsiteY72" fmla="*/ 789407 h 1569314"/>
                    <a:gd name="connsiteX73" fmla="*/ 712240 w 1278657"/>
                    <a:gd name="connsiteY73" fmla="*/ 711806 h 1569314"/>
                    <a:gd name="connsiteX74" fmla="*/ 787297 w 1278657"/>
                    <a:gd name="connsiteY74" fmla="*/ 686999 h 1569314"/>
                    <a:gd name="connsiteX75" fmla="*/ 894157 w 1278657"/>
                    <a:gd name="connsiteY75" fmla="*/ 473916 h 1569314"/>
                    <a:gd name="connsiteX76" fmla="*/ 852813 w 1278657"/>
                    <a:gd name="connsiteY76" fmla="*/ 435115 h 1569314"/>
                    <a:gd name="connsiteX77" fmla="*/ 731958 w 1278657"/>
                    <a:gd name="connsiteY77" fmla="*/ 390590 h 1569314"/>
                    <a:gd name="connsiteX78" fmla="*/ 717965 w 1278657"/>
                    <a:gd name="connsiteY78" fmla="*/ 368327 h 1569314"/>
                    <a:gd name="connsiteX79" fmla="*/ 738956 w 1278657"/>
                    <a:gd name="connsiteY79" fmla="*/ 355605 h 1569314"/>
                    <a:gd name="connsiteX80" fmla="*/ 817193 w 1278657"/>
                    <a:gd name="connsiteY80" fmla="*/ 343520 h 1569314"/>
                    <a:gd name="connsiteX81" fmla="*/ 869986 w 1278657"/>
                    <a:gd name="connsiteY81" fmla="*/ 322530 h 1569314"/>
                    <a:gd name="connsiteX82" fmla="*/ 779664 w 1278657"/>
                    <a:gd name="connsiteY82" fmla="*/ 294543 h 1569314"/>
                    <a:gd name="connsiteX83" fmla="*/ 525871 w 1278657"/>
                    <a:gd name="connsiteY83" fmla="*/ 224574 h 1569314"/>
                    <a:gd name="connsiteX84" fmla="*/ 417738 w 1278657"/>
                    <a:gd name="connsiteY84" fmla="*/ 159695 h 1569314"/>
                    <a:gd name="connsiteX85" fmla="*/ 389114 w 1278657"/>
                    <a:gd name="connsiteY85" fmla="*/ 11489 h 1569314"/>
                    <a:gd name="connsiteX86" fmla="*/ 398019 w 1278657"/>
                    <a:gd name="connsiteY86" fmla="*/ 41 h 156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278657" h="1569314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6A155ECE-AA2F-4BDC-B6BF-8B2378B48C79}"/>
                    </a:ext>
                  </a:extLst>
                </p:cNvPr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avLst/>
                  <a:gdLst>
                    <a:gd name="connsiteX0" fmla="*/ 482284 w 1279114"/>
                    <a:gd name="connsiteY0" fmla="*/ 1124708 h 1570678"/>
                    <a:gd name="connsiteX1" fmla="*/ 557341 w 1279114"/>
                    <a:gd name="connsiteY1" fmla="*/ 1149515 h 1570678"/>
                    <a:gd name="connsiteX2" fmla="*/ 577695 w 1279114"/>
                    <a:gd name="connsiteY2" fmla="*/ 1226480 h 1570678"/>
                    <a:gd name="connsiteX3" fmla="*/ 454932 w 1279114"/>
                    <a:gd name="connsiteY3" fmla="*/ 1345426 h 1570678"/>
                    <a:gd name="connsiteX4" fmla="*/ 390689 w 1279114"/>
                    <a:gd name="connsiteY4" fmla="*/ 1391859 h 1570678"/>
                    <a:gd name="connsiteX5" fmla="*/ 386237 w 1279114"/>
                    <a:gd name="connsiteY5" fmla="*/ 1465007 h 1570678"/>
                    <a:gd name="connsiteX6" fmla="*/ 423129 w 1279114"/>
                    <a:gd name="connsiteY6" fmla="*/ 1499992 h 1570678"/>
                    <a:gd name="connsiteX7" fmla="*/ 430125 w 1279114"/>
                    <a:gd name="connsiteY7" fmla="*/ 1519710 h 1570678"/>
                    <a:gd name="connsiteX8" fmla="*/ 409135 w 1279114"/>
                    <a:gd name="connsiteY8" fmla="*/ 1530523 h 1570678"/>
                    <a:gd name="connsiteX9" fmla="*/ 280013 w 1279114"/>
                    <a:gd name="connsiteY9" fmla="*/ 1454830 h 1570678"/>
                    <a:gd name="connsiteX10" fmla="*/ 286374 w 1279114"/>
                    <a:gd name="connsiteY10" fmla="*/ 1402672 h 1570678"/>
                    <a:gd name="connsiteX11" fmla="*/ 332806 w 1279114"/>
                    <a:gd name="connsiteY11" fmla="*/ 1359419 h 1570678"/>
                    <a:gd name="connsiteX12" fmla="*/ 432670 w 1279114"/>
                    <a:gd name="connsiteY12" fmla="*/ 1167961 h 1570678"/>
                    <a:gd name="connsiteX13" fmla="*/ 482284 w 1279114"/>
                    <a:gd name="connsiteY13" fmla="*/ 1124708 h 1570678"/>
                    <a:gd name="connsiteX14" fmla="*/ 400230 w 1279114"/>
                    <a:gd name="connsiteY14" fmla="*/ 131 h 1570678"/>
                    <a:gd name="connsiteX15" fmla="*/ 409134 w 1279114"/>
                    <a:gd name="connsiteY15" fmla="*/ 14761 h 1570678"/>
                    <a:gd name="connsiteX16" fmla="*/ 414860 w 1279114"/>
                    <a:gd name="connsiteY16" fmla="*/ 45929 h 1570678"/>
                    <a:gd name="connsiteX17" fmla="*/ 514087 w 1279114"/>
                    <a:gd name="connsiteY17" fmla="*/ 179504 h 1570678"/>
                    <a:gd name="connsiteX18" fmla="*/ 614586 w 1279114"/>
                    <a:gd name="connsiteY18" fmla="*/ 206855 h 1570678"/>
                    <a:gd name="connsiteX19" fmla="*/ 643211 w 1279114"/>
                    <a:gd name="connsiteY19" fmla="*/ 200494 h 1570678"/>
                    <a:gd name="connsiteX20" fmla="*/ 632397 w 1279114"/>
                    <a:gd name="connsiteY20" fmla="*/ 175688 h 1570678"/>
                    <a:gd name="connsiteX21" fmla="*/ 582147 w 1279114"/>
                    <a:gd name="connsiteY21" fmla="*/ 113989 h 1570678"/>
                    <a:gd name="connsiteX22" fmla="*/ 559885 w 1279114"/>
                    <a:gd name="connsiteY22" fmla="*/ 30027 h 1570678"/>
                    <a:gd name="connsiteX23" fmla="*/ 571970 w 1279114"/>
                    <a:gd name="connsiteY23" fmla="*/ 10309 h 1570678"/>
                    <a:gd name="connsiteX24" fmla="*/ 587871 w 1279114"/>
                    <a:gd name="connsiteY24" fmla="*/ 23030 h 1570678"/>
                    <a:gd name="connsiteX25" fmla="*/ 616495 w 1279114"/>
                    <a:gd name="connsiteY25" fmla="*/ 79641 h 1570678"/>
                    <a:gd name="connsiteX26" fmla="*/ 771061 w 1279114"/>
                    <a:gd name="connsiteY26" fmla="*/ 229118 h 1570678"/>
                    <a:gd name="connsiteX27" fmla="*/ 806681 w 1279114"/>
                    <a:gd name="connsiteY27" fmla="*/ 234207 h 1570678"/>
                    <a:gd name="connsiteX28" fmla="*/ 797775 w 1279114"/>
                    <a:gd name="connsiteY28" fmla="*/ 201130 h 1570678"/>
                    <a:gd name="connsiteX29" fmla="*/ 774877 w 1279114"/>
                    <a:gd name="connsiteY29" fmla="*/ 155969 h 1570678"/>
                    <a:gd name="connsiteX30" fmla="*/ 778694 w 1279114"/>
                    <a:gd name="connsiteY30" fmla="*/ 121622 h 1570678"/>
                    <a:gd name="connsiteX31" fmla="*/ 808589 w 1279114"/>
                    <a:gd name="connsiteY31" fmla="*/ 136887 h 1570678"/>
                    <a:gd name="connsiteX32" fmla="*/ 847389 w 1279114"/>
                    <a:gd name="connsiteY32" fmla="*/ 202402 h 1570678"/>
                    <a:gd name="connsiteX33" fmla="*/ 1000684 w 1279114"/>
                    <a:gd name="connsiteY33" fmla="*/ 261558 h 1570678"/>
                    <a:gd name="connsiteX34" fmla="*/ 1093551 w 1279114"/>
                    <a:gd name="connsiteY34" fmla="*/ 266647 h 1570678"/>
                    <a:gd name="connsiteX35" fmla="*/ 1250661 w 1279114"/>
                    <a:gd name="connsiteY35" fmla="*/ 303539 h 1570678"/>
                    <a:gd name="connsiteX36" fmla="*/ 1273559 w 1279114"/>
                    <a:gd name="connsiteY36" fmla="*/ 344247 h 1570678"/>
                    <a:gd name="connsiteX37" fmla="*/ 1158430 w 1279114"/>
                    <a:gd name="connsiteY37" fmla="*/ 437750 h 1570678"/>
                    <a:gd name="connsiteX38" fmla="*/ 1081465 w 1279114"/>
                    <a:gd name="connsiteY38" fmla="*/ 541429 h 1570678"/>
                    <a:gd name="connsiteX39" fmla="*/ 1108180 w 1279114"/>
                    <a:gd name="connsiteY39" fmla="*/ 668008 h 1570678"/>
                    <a:gd name="connsiteX40" fmla="*/ 1150161 w 1279114"/>
                    <a:gd name="connsiteY40" fmla="*/ 794587 h 1570678"/>
                    <a:gd name="connsiteX41" fmla="*/ 1066835 w 1279114"/>
                    <a:gd name="connsiteY41" fmla="*/ 1006400 h 1570678"/>
                    <a:gd name="connsiteX42" fmla="*/ 1066835 w 1279114"/>
                    <a:gd name="connsiteY42" fmla="*/ 1045836 h 1570678"/>
                    <a:gd name="connsiteX43" fmla="*/ 1135532 w 1279114"/>
                    <a:gd name="connsiteY43" fmla="*/ 1102447 h 1570678"/>
                    <a:gd name="connsiteX44" fmla="*/ 1152706 w 1279114"/>
                    <a:gd name="connsiteY44" fmla="*/ 1187045 h 1570678"/>
                    <a:gd name="connsiteX45" fmla="*/ 1011497 w 1279114"/>
                    <a:gd name="connsiteY45" fmla="*/ 1367690 h 1570678"/>
                    <a:gd name="connsiteX46" fmla="*/ 989234 w 1279114"/>
                    <a:gd name="connsiteY46" fmla="*/ 1373414 h 1570678"/>
                    <a:gd name="connsiteX47" fmla="*/ 990507 w 1279114"/>
                    <a:gd name="connsiteY47" fmla="*/ 1349879 h 1570678"/>
                    <a:gd name="connsiteX48" fmla="*/ 1042665 w 1279114"/>
                    <a:gd name="connsiteY48" fmla="*/ 1230933 h 1570678"/>
                    <a:gd name="connsiteX49" fmla="*/ 999412 w 1279114"/>
                    <a:gd name="connsiteY49" fmla="*/ 1127889 h 1570678"/>
                    <a:gd name="connsiteX50" fmla="*/ 769153 w 1279114"/>
                    <a:gd name="connsiteY50" fmla="*/ 1067462 h 1570678"/>
                    <a:gd name="connsiteX51" fmla="*/ 692188 w 1279114"/>
                    <a:gd name="connsiteY51" fmla="*/ 1068735 h 1570678"/>
                    <a:gd name="connsiteX52" fmla="*/ 458113 w 1279114"/>
                    <a:gd name="connsiteY52" fmla="*/ 1054742 h 1570678"/>
                    <a:gd name="connsiteX53" fmla="*/ 405954 w 1279114"/>
                    <a:gd name="connsiteY53" fmla="*/ 1091634 h 1570678"/>
                    <a:gd name="connsiteX54" fmla="*/ 402775 w 1279114"/>
                    <a:gd name="connsiteY54" fmla="*/ 1145700 h 1570678"/>
                    <a:gd name="connsiteX55" fmla="*/ 238031 w 1279114"/>
                    <a:gd name="connsiteY55" fmla="*/ 1365781 h 1570678"/>
                    <a:gd name="connsiteX56" fmla="*/ 164883 w 1279114"/>
                    <a:gd name="connsiteY56" fmla="*/ 1388044 h 1570678"/>
                    <a:gd name="connsiteX57" fmla="*/ 138804 w 1279114"/>
                    <a:gd name="connsiteY57" fmla="*/ 1440837 h 1570678"/>
                    <a:gd name="connsiteX58" fmla="*/ 204319 w 1279114"/>
                    <a:gd name="connsiteY58" fmla="*/ 1529252 h 1570678"/>
                    <a:gd name="connsiteX59" fmla="*/ 220221 w 1279114"/>
                    <a:gd name="connsiteY59" fmla="*/ 1560420 h 1570678"/>
                    <a:gd name="connsiteX60" fmla="*/ 179512 w 1279114"/>
                    <a:gd name="connsiteY60" fmla="*/ 1566144 h 1570678"/>
                    <a:gd name="connsiteX61" fmla="*/ 118450 w 1279114"/>
                    <a:gd name="connsiteY61" fmla="*/ 1527344 h 1570678"/>
                    <a:gd name="connsiteX62" fmla="*/ 17313 w 1279114"/>
                    <a:gd name="connsiteY62" fmla="*/ 1397584 h 1570678"/>
                    <a:gd name="connsiteX63" fmla="*/ 30671 w 1279114"/>
                    <a:gd name="connsiteY63" fmla="*/ 1304082 h 1570678"/>
                    <a:gd name="connsiteX64" fmla="*/ 112724 w 1279114"/>
                    <a:gd name="connsiteY64" fmla="*/ 1234113 h 1570678"/>
                    <a:gd name="connsiteX65" fmla="*/ 118450 w 1279114"/>
                    <a:gd name="connsiteY65" fmla="*/ 1052833 h 1570678"/>
                    <a:gd name="connsiteX66" fmla="*/ 61838 w 1279114"/>
                    <a:gd name="connsiteY66" fmla="*/ 988589 h 1570678"/>
                    <a:gd name="connsiteX67" fmla="*/ 72653 w 1279114"/>
                    <a:gd name="connsiteY67" fmla="*/ 788862 h 1570678"/>
                    <a:gd name="connsiteX68" fmla="*/ 95551 w 1279114"/>
                    <a:gd name="connsiteY68" fmla="*/ 796495 h 1570678"/>
                    <a:gd name="connsiteX69" fmla="*/ 102547 w 1279114"/>
                    <a:gd name="connsiteY69" fmla="*/ 853105 h 1570678"/>
                    <a:gd name="connsiteX70" fmla="*/ 124174 w 1279114"/>
                    <a:gd name="connsiteY70" fmla="*/ 867099 h 1570678"/>
                    <a:gd name="connsiteX71" fmla="*/ 376695 w 1279114"/>
                    <a:gd name="connsiteY71" fmla="*/ 781230 h 1570678"/>
                    <a:gd name="connsiteX72" fmla="*/ 734169 w 1279114"/>
                    <a:gd name="connsiteY72" fmla="*/ 704901 h 1570678"/>
                    <a:gd name="connsiteX73" fmla="*/ 862020 w 1279114"/>
                    <a:gd name="connsiteY73" fmla="*/ 628572 h 1570678"/>
                    <a:gd name="connsiteX74" fmla="*/ 893823 w 1279114"/>
                    <a:gd name="connsiteY74" fmla="*/ 467010 h 1570678"/>
                    <a:gd name="connsiteX75" fmla="*/ 853115 w 1279114"/>
                    <a:gd name="connsiteY75" fmla="*/ 434570 h 1570678"/>
                    <a:gd name="connsiteX76" fmla="*/ 745618 w 1279114"/>
                    <a:gd name="connsiteY76" fmla="*/ 398313 h 1570678"/>
                    <a:gd name="connsiteX77" fmla="*/ 717630 w 1279114"/>
                    <a:gd name="connsiteY77" fmla="*/ 368418 h 1570678"/>
                    <a:gd name="connsiteX78" fmla="*/ 755796 w 1279114"/>
                    <a:gd name="connsiteY78" fmla="*/ 351244 h 1570678"/>
                    <a:gd name="connsiteX79" fmla="*/ 821947 w 1279114"/>
                    <a:gd name="connsiteY79" fmla="*/ 342338 h 1570678"/>
                    <a:gd name="connsiteX80" fmla="*/ 846754 w 1279114"/>
                    <a:gd name="connsiteY80" fmla="*/ 337250 h 1570678"/>
                    <a:gd name="connsiteX81" fmla="*/ 864563 w 1279114"/>
                    <a:gd name="connsiteY81" fmla="*/ 322620 h 1570678"/>
                    <a:gd name="connsiteX82" fmla="*/ 847389 w 1279114"/>
                    <a:gd name="connsiteY82" fmla="*/ 311172 h 1570678"/>
                    <a:gd name="connsiteX83" fmla="*/ 674378 w 1279114"/>
                    <a:gd name="connsiteY83" fmla="*/ 269190 h 1570678"/>
                    <a:gd name="connsiteX84" fmla="*/ 490553 w 1279114"/>
                    <a:gd name="connsiteY84" fmla="*/ 209400 h 1570678"/>
                    <a:gd name="connsiteX85" fmla="*/ 383692 w 1279114"/>
                    <a:gd name="connsiteY85" fmla="*/ 88545 h 1570678"/>
                    <a:gd name="connsiteX86" fmla="*/ 389416 w 1279114"/>
                    <a:gd name="connsiteY86" fmla="*/ 12852 h 1570678"/>
                    <a:gd name="connsiteX87" fmla="*/ 400230 w 1279114"/>
                    <a:gd name="connsiteY87" fmla="*/ 131 h 157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79114" h="1570678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CE1F0-AF40-4E00-A6E3-92BA82F90CBC}"/>
                    </a:ext>
                  </a:extLst>
                </p:cNvPr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avLst/>
                  <a:gdLst>
                    <a:gd name="connsiteX0" fmla="*/ 463371 w 1277745"/>
                    <a:gd name="connsiteY0" fmla="*/ 1117093 h 1560660"/>
                    <a:gd name="connsiteX1" fmla="*/ 490752 w 1277745"/>
                    <a:gd name="connsiteY1" fmla="*/ 1120233 h 1560660"/>
                    <a:gd name="connsiteX2" fmla="*/ 558813 w 1277745"/>
                    <a:gd name="connsiteY2" fmla="*/ 1145676 h 1560660"/>
                    <a:gd name="connsiteX3" fmla="*/ 576623 w 1277745"/>
                    <a:gd name="connsiteY3" fmla="*/ 1215644 h 1560660"/>
                    <a:gd name="connsiteX4" fmla="*/ 496477 w 1277745"/>
                    <a:gd name="connsiteY4" fmla="*/ 1301514 h 1560660"/>
                    <a:gd name="connsiteX5" fmla="*/ 382620 w 1277745"/>
                    <a:gd name="connsiteY5" fmla="*/ 1387384 h 1560660"/>
                    <a:gd name="connsiteX6" fmla="*/ 380076 w 1277745"/>
                    <a:gd name="connsiteY6" fmla="*/ 1454808 h 1560660"/>
                    <a:gd name="connsiteX7" fmla="*/ 412516 w 1277745"/>
                    <a:gd name="connsiteY7" fmla="*/ 1485339 h 1560660"/>
                    <a:gd name="connsiteX8" fmla="*/ 427145 w 1277745"/>
                    <a:gd name="connsiteY8" fmla="*/ 1510782 h 1560660"/>
                    <a:gd name="connsiteX9" fmla="*/ 395342 w 1277745"/>
                    <a:gd name="connsiteY9" fmla="*/ 1519687 h 1560660"/>
                    <a:gd name="connsiteX10" fmla="*/ 279576 w 1277745"/>
                    <a:gd name="connsiteY10" fmla="*/ 1438905 h 1560660"/>
                    <a:gd name="connsiteX11" fmla="*/ 293570 w 1277745"/>
                    <a:gd name="connsiteY11" fmla="*/ 1388020 h 1560660"/>
                    <a:gd name="connsiteX12" fmla="*/ 363538 w 1277745"/>
                    <a:gd name="connsiteY12" fmla="*/ 1323141 h 1560660"/>
                    <a:gd name="connsiteX13" fmla="*/ 432870 w 1277745"/>
                    <a:gd name="connsiteY13" fmla="*/ 1165395 h 1560660"/>
                    <a:gd name="connsiteX14" fmla="*/ 463371 w 1277745"/>
                    <a:gd name="connsiteY14" fmla="*/ 1117093 h 1560660"/>
                    <a:gd name="connsiteX15" fmla="*/ 399794 w 1277745"/>
                    <a:gd name="connsiteY15" fmla="*/ 109 h 1560660"/>
                    <a:gd name="connsiteX16" fmla="*/ 408699 w 1277745"/>
                    <a:gd name="connsiteY16" fmla="*/ 15375 h 1560660"/>
                    <a:gd name="connsiteX17" fmla="*/ 411879 w 1277745"/>
                    <a:gd name="connsiteY17" fmla="*/ 30640 h 1560660"/>
                    <a:gd name="connsiteX18" fmla="*/ 620512 w 1277745"/>
                    <a:gd name="connsiteY18" fmla="*/ 203016 h 1560660"/>
                    <a:gd name="connsiteX19" fmla="*/ 642774 w 1277745"/>
                    <a:gd name="connsiteY19" fmla="*/ 195383 h 1560660"/>
                    <a:gd name="connsiteX20" fmla="*/ 634506 w 1277745"/>
                    <a:gd name="connsiteY20" fmla="*/ 175665 h 1560660"/>
                    <a:gd name="connsiteX21" fmla="*/ 593160 w 1277745"/>
                    <a:gd name="connsiteY21" fmla="*/ 127323 h 1560660"/>
                    <a:gd name="connsiteX22" fmla="*/ 559448 w 1277745"/>
                    <a:gd name="connsiteY22" fmla="*/ 24916 h 1560660"/>
                    <a:gd name="connsiteX23" fmla="*/ 570261 w 1277745"/>
                    <a:gd name="connsiteY23" fmla="*/ 7742 h 1560660"/>
                    <a:gd name="connsiteX24" fmla="*/ 584892 w 1277745"/>
                    <a:gd name="connsiteY24" fmla="*/ 17918 h 1560660"/>
                    <a:gd name="connsiteX25" fmla="*/ 610970 w 1277745"/>
                    <a:gd name="connsiteY25" fmla="*/ 68804 h 1560660"/>
                    <a:gd name="connsiteX26" fmla="*/ 772533 w 1277745"/>
                    <a:gd name="connsiteY26" fmla="*/ 227823 h 1560660"/>
                    <a:gd name="connsiteX27" fmla="*/ 804973 w 1277745"/>
                    <a:gd name="connsiteY27" fmla="*/ 231003 h 1560660"/>
                    <a:gd name="connsiteX28" fmla="*/ 797340 w 1277745"/>
                    <a:gd name="connsiteY28" fmla="*/ 199837 h 1560660"/>
                    <a:gd name="connsiteX29" fmla="*/ 773169 w 1277745"/>
                    <a:gd name="connsiteY29" fmla="*/ 151495 h 1560660"/>
                    <a:gd name="connsiteX30" fmla="*/ 778894 w 1277745"/>
                    <a:gd name="connsiteY30" fmla="*/ 117783 h 1560660"/>
                    <a:gd name="connsiteX31" fmla="*/ 806244 w 1277745"/>
                    <a:gd name="connsiteY31" fmla="*/ 133048 h 1560660"/>
                    <a:gd name="connsiteX32" fmla="*/ 848226 w 1277745"/>
                    <a:gd name="connsiteY32" fmla="*/ 204289 h 1560660"/>
                    <a:gd name="connsiteX33" fmla="*/ 992614 w 1277745"/>
                    <a:gd name="connsiteY33" fmla="*/ 259627 h 1560660"/>
                    <a:gd name="connsiteX34" fmla="*/ 1085481 w 1277745"/>
                    <a:gd name="connsiteY34" fmla="*/ 261536 h 1560660"/>
                    <a:gd name="connsiteX35" fmla="*/ 1251497 w 1277745"/>
                    <a:gd name="connsiteY35" fmla="*/ 300335 h 1560660"/>
                    <a:gd name="connsiteX36" fmla="*/ 1271851 w 1277745"/>
                    <a:gd name="connsiteY36" fmla="*/ 339772 h 1560660"/>
                    <a:gd name="connsiteX37" fmla="*/ 1149088 w 1277745"/>
                    <a:gd name="connsiteY37" fmla="*/ 436455 h 1560660"/>
                    <a:gd name="connsiteX38" fmla="*/ 1078484 w 1277745"/>
                    <a:gd name="connsiteY38" fmla="*/ 545860 h 1560660"/>
                    <a:gd name="connsiteX39" fmla="*/ 1115377 w 1277745"/>
                    <a:gd name="connsiteY39" fmla="*/ 693428 h 1560660"/>
                    <a:gd name="connsiteX40" fmla="*/ 1150997 w 1277745"/>
                    <a:gd name="connsiteY40" fmla="*/ 802197 h 1560660"/>
                    <a:gd name="connsiteX41" fmla="*/ 1070215 w 1277745"/>
                    <a:gd name="connsiteY41" fmla="*/ 1001925 h 1560660"/>
                    <a:gd name="connsiteX42" fmla="*/ 1070852 w 1277745"/>
                    <a:gd name="connsiteY42" fmla="*/ 1047085 h 1560660"/>
                    <a:gd name="connsiteX43" fmla="*/ 1100746 w 1277745"/>
                    <a:gd name="connsiteY43" fmla="*/ 1070620 h 1560660"/>
                    <a:gd name="connsiteX44" fmla="*/ 1131914 w 1277745"/>
                    <a:gd name="connsiteY44" fmla="*/ 1225187 h 1560660"/>
                    <a:gd name="connsiteX45" fmla="*/ 1014242 w 1277745"/>
                    <a:gd name="connsiteY45" fmla="*/ 1361307 h 1560660"/>
                    <a:gd name="connsiteX46" fmla="*/ 988798 w 1277745"/>
                    <a:gd name="connsiteY46" fmla="*/ 1368939 h 1560660"/>
                    <a:gd name="connsiteX47" fmla="*/ 991342 w 1277745"/>
                    <a:gd name="connsiteY47" fmla="*/ 1342859 h 1560660"/>
                    <a:gd name="connsiteX48" fmla="*/ 1040956 w 1277745"/>
                    <a:gd name="connsiteY48" fmla="*/ 1229639 h 1560660"/>
                    <a:gd name="connsiteX49" fmla="*/ 995159 w 1277745"/>
                    <a:gd name="connsiteY49" fmla="*/ 1121506 h 1560660"/>
                    <a:gd name="connsiteX50" fmla="*/ 693024 w 1277745"/>
                    <a:gd name="connsiteY50" fmla="*/ 1061716 h 1560660"/>
                    <a:gd name="connsiteX51" fmla="*/ 468490 w 1277745"/>
                    <a:gd name="connsiteY51" fmla="*/ 1048357 h 1560660"/>
                    <a:gd name="connsiteX52" fmla="*/ 402975 w 1277745"/>
                    <a:gd name="connsiteY52" fmla="*/ 1110693 h 1560660"/>
                    <a:gd name="connsiteX53" fmla="*/ 320284 w 1277745"/>
                    <a:gd name="connsiteY53" fmla="*/ 1316780 h 1560660"/>
                    <a:gd name="connsiteX54" fmla="*/ 186073 w 1277745"/>
                    <a:gd name="connsiteY54" fmla="*/ 1372755 h 1560660"/>
                    <a:gd name="connsiteX55" fmla="*/ 151089 w 1277745"/>
                    <a:gd name="connsiteY55" fmla="*/ 1467531 h 1560660"/>
                    <a:gd name="connsiteX56" fmla="*/ 205792 w 1277745"/>
                    <a:gd name="connsiteY56" fmla="*/ 1529230 h 1560660"/>
                    <a:gd name="connsiteX57" fmla="*/ 215332 w 1277745"/>
                    <a:gd name="connsiteY57" fmla="*/ 1553400 h 1560660"/>
                    <a:gd name="connsiteX58" fmla="*/ 189253 w 1277745"/>
                    <a:gd name="connsiteY58" fmla="*/ 1559761 h 1560660"/>
                    <a:gd name="connsiteX59" fmla="*/ 116741 w 1277745"/>
                    <a:gd name="connsiteY59" fmla="*/ 1516508 h 1560660"/>
                    <a:gd name="connsiteX60" fmla="*/ 14969 w 1277745"/>
                    <a:gd name="connsiteY60" fmla="*/ 1386749 h 1560660"/>
                    <a:gd name="connsiteX61" fmla="*/ 25147 w 1277745"/>
                    <a:gd name="connsiteY61" fmla="*/ 1305967 h 1560660"/>
                    <a:gd name="connsiteX62" fmla="*/ 86210 w 1277745"/>
                    <a:gd name="connsiteY62" fmla="*/ 1255718 h 1560660"/>
                    <a:gd name="connsiteX63" fmla="*/ 109745 w 1277745"/>
                    <a:gd name="connsiteY63" fmla="*/ 1035000 h 1560660"/>
                    <a:gd name="connsiteX64" fmla="*/ 80486 w 1277745"/>
                    <a:gd name="connsiteY64" fmla="*/ 1001289 h 1560660"/>
                    <a:gd name="connsiteX65" fmla="*/ 69672 w 1277745"/>
                    <a:gd name="connsiteY65" fmla="*/ 785023 h 1560660"/>
                    <a:gd name="connsiteX66" fmla="*/ 84301 w 1277745"/>
                    <a:gd name="connsiteY66" fmla="*/ 774210 h 1560660"/>
                    <a:gd name="connsiteX67" fmla="*/ 95751 w 1277745"/>
                    <a:gd name="connsiteY67" fmla="*/ 791384 h 1560660"/>
                    <a:gd name="connsiteX68" fmla="*/ 102747 w 1277745"/>
                    <a:gd name="connsiteY68" fmla="*/ 847994 h 1560660"/>
                    <a:gd name="connsiteX69" fmla="*/ 127554 w 1277745"/>
                    <a:gd name="connsiteY69" fmla="*/ 858172 h 1560660"/>
                    <a:gd name="connsiteX70" fmla="*/ 291025 w 1277745"/>
                    <a:gd name="connsiteY70" fmla="*/ 793293 h 1560660"/>
                    <a:gd name="connsiteX71" fmla="*/ 717195 w 1277745"/>
                    <a:gd name="connsiteY71" fmla="*/ 704241 h 1560660"/>
                    <a:gd name="connsiteX72" fmla="*/ 759811 w 1277745"/>
                    <a:gd name="connsiteY72" fmla="*/ 692156 h 1560660"/>
                    <a:gd name="connsiteX73" fmla="*/ 894659 w 1277745"/>
                    <a:gd name="connsiteY73" fmla="*/ 468895 h 1560660"/>
                    <a:gd name="connsiteX74" fmla="*/ 848226 w 1277745"/>
                    <a:gd name="connsiteY74" fmla="*/ 427550 h 1560660"/>
                    <a:gd name="connsiteX75" fmla="*/ 733097 w 1277745"/>
                    <a:gd name="connsiteY75" fmla="*/ 384933 h 1560660"/>
                    <a:gd name="connsiteX76" fmla="*/ 717195 w 1277745"/>
                    <a:gd name="connsiteY76" fmla="*/ 363307 h 1560660"/>
                    <a:gd name="connsiteX77" fmla="*/ 740093 w 1277745"/>
                    <a:gd name="connsiteY77" fmla="*/ 349314 h 1560660"/>
                    <a:gd name="connsiteX78" fmla="*/ 834232 w 1277745"/>
                    <a:gd name="connsiteY78" fmla="*/ 335320 h 1560660"/>
                    <a:gd name="connsiteX79" fmla="*/ 864128 w 1277745"/>
                    <a:gd name="connsiteY79" fmla="*/ 318781 h 1560660"/>
                    <a:gd name="connsiteX80" fmla="*/ 836140 w 1277745"/>
                    <a:gd name="connsiteY80" fmla="*/ 302880 h 1560660"/>
                    <a:gd name="connsiteX81" fmla="*/ 574078 w 1277745"/>
                    <a:gd name="connsiteY81" fmla="*/ 236092 h 1560660"/>
                    <a:gd name="connsiteX82" fmla="*/ 444319 w 1277745"/>
                    <a:gd name="connsiteY82" fmla="*/ 177573 h 1560660"/>
                    <a:gd name="connsiteX83" fmla="*/ 387709 w 1277745"/>
                    <a:gd name="connsiteY83" fmla="*/ 15375 h 1560660"/>
                    <a:gd name="connsiteX84" fmla="*/ 399794 w 1277745"/>
                    <a:gd name="connsiteY84" fmla="*/ 109 h 156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277745" h="1560660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7776A3B-A159-4E10-8B30-587A76A9E01F}"/>
                    </a:ext>
                  </a:extLst>
                </p:cNvPr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avLst/>
                  <a:gdLst>
                    <a:gd name="connsiteX0" fmla="*/ 861306 w 861651"/>
                    <a:gd name="connsiteY0" fmla="*/ 19483 h 293942"/>
                    <a:gd name="connsiteX1" fmla="*/ 836991 w 861651"/>
                    <a:gd name="connsiteY1" fmla="*/ 35849 h 293942"/>
                    <a:gd name="connsiteX2" fmla="*/ 421773 w 861651"/>
                    <a:gd name="connsiteY2" fmla="*/ 125626 h 293942"/>
                    <a:gd name="connsiteX3" fmla="*/ 86981 w 861651"/>
                    <a:gd name="connsiteY3" fmla="*/ 259356 h 293942"/>
                    <a:gd name="connsiteX4" fmla="*/ 17310 w 861651"/>
                    <a:gd name="connsiteY4" fmla="*/ 291619 h 293942"/>
                    <a:gd name="connsiteX5" fmla="*/ 1880 w 861651"/>
                    <a:gd name="connsiteY5" fmla="*/ 291152 h 293942"/>
                    <a:gd name="connsiteX6" fmla="*/ 7958 w 861651"/>
                    <a:gd name="connsiteY6" fmla="*/ 275721 h 293942"/>
                    <a:gd name="connsiteX7" fmla="*/ 110828 w 861651"/>
                    <a:gd name="connsiteY7" fmla="*/ 207454 h 293942"/>
                    <a:gd name="connsiteX8" fmla="*/ 509680 w 861651"/>
                    <a:gd name="connsiteY8" fmla="*/ 72321 h 293942"/>
                    <a:gd name="connsiteX9" fmla="*/ 840732 w 861651"/>
                    <a:gd name="connsiteY9" fmla="*/ 2650 h 293942"/>
                    <a:gd name="connsiteX10" fmla="*/ 861306 w 861651"/>
                    <a:gd name="connsiteY10" fmla="*/ 19483 h 29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651" h="293942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BA7A9A9-8B2E-49E6-AC0A-874549B7A559}"/>
                    </a:ext>
                  </a:extLst>
                </p:cNvPr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avLst/>
                  <a:gdLst>
                    <a:gd name="connsiteX0" fmla="*/ 13485 w 699956"/>
                    <a:gd name="connsiteY0" fmla="*/ 178615 h 178917"/>
                    <a:gd name="connsiteX1" fmla="*/ 860 w 699956"/>
                    <a:gd name="connsiteY1" fmla="*/ 163185 h 178917"/>
                    <a:gd name="connsiteX2" fmla="*/ 40137 w 699956"/>
                    <a:gd name="connsiteY2" fmla="*/ 132324 h 178917"/>
                    <a:gd name="connsiteX3" fmla="*/ 335185 w 699956"/>
                    <a:gd name="connsiteY3" fmla="*/ 72940 h 178917"/>
                    <a:gd name="connsiteX4" fmla="*/ 671381 w 699956"/>
                    <a:gd name="connsiteY4" fmla="*/ 5608 h 178917"/>
                    <a:gd name="connsiteX5" fmla="*/ 699436 w 699956"/>
                    <a:gd name="connsiteY5" fmla="*/ 10284 h 178917"/>
                    <a:gd name="connsiteX6" fmla="*/ 676057 w 699956"/>
                    <a:gd name="connsiteY6" fmla="*/ 44885 h 178917"/>
                    <a:gd name="connsiteX7" fmla="*/ 586748 w 699956"/>
                    <a:gd name="connsiteY7" fmla="*/ 63121 h 178917"/>
                    <a:gd name="connsiteX8" fmla="*/ 35461 w 699956"/>
                    <a:gd name="connsiteY8" fmla="*/ 174407 h 178917"/>
                    <a:gd name="connsiteX9" fmla="*/ 13485 w 699956"/>
                    <a:gd name="connsiteY9" fmla="*/ 178615 h 17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9956" h="178917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619EDA5-9077-4CF1-AD3A-AAE102E3CF65}"/>
                    </a:ext>
                  </a:extLst>
                </p:cNvPr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avLst/>
                  <a:gdLst>
                    <a:gd name="connsiteX0" fmla="*/ 708244 w 708556"/>
                    <a:gd name="connsiteY0" fmla="*/ 15358 h 177343"/>
                    <a:gd name="connsiteX1" fmla="*/ 682527 w 708556"/>
                    <a:gd name="connsiteY1" fmla="*/ 43413 h 177343"/>
                    <a:gd name="connsiteX2" fmla="*/ 238319 w 708556"/>
                    <a:gd name="connsiteY2" fmla="*/ 130852 h 177343"/>
                    <a:gd name="connsiteX3" fmla="*/ 23228 w 708556"/>
                    <a:gd name="connsiteY3" fmla="*/ 173403 h 177343"/>
                    <a:gd name="connsiteX4" fmla="*/ 784 w 708556"/>
                    <a:gd name="connsiteY4" fmla="*/ 171065 h 177343"/>
                    <a:gd name="connsiteX5" fmla="*/ 13876 w 708556"/>
                    <a:gd name="connsiteY5" fmla="*/ 145815 h 177343"/>
                    <a:gd name="connsiteX6" fmla="*/ 46608 w 708556"/>
                    <a:gd name="connsiteY6" fmla="*/ 134125 h 177343"/>
                    <a:gd name="connsiteX7" fmla="*/ 567968 w 708556"/>
                    <a:gd name="connsiteY7" fmla="*/ 27048 h 177343"/>
                    <a:gd name="connsiteX8" fmla="*/ 689073 w 708556"/>
                    <a:gd name="connsiteY8" fmla="*/ 1798 h 177343"/>
                    <a:gd name="connsiteX9" fmla="*/ 708244 w 708556"/>
                    <a:gd name="connsiteY9" fmla="*/ 15358 h 1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8556" h="177343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F5D1D09-C89F-422C-A788-D880DED56E4B}"/>
                    </a:ext>
                  </a:extLst>
                </p:cNvPr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avLst/>
                  <a:gdLst>
                    <a:gd name="connsiteX0" fmla="*/ 672571 w 694364"/>
                    <a:gd name="connsiteY0" fmla="*/ 0 h 161746"/>
                    <a:gd name="connsiteX1" fmla="*/ 694080 w 694364"/>
                    <a:gd name="connsiteY1" fmla="*/ 6546 h 161746"/>
                    <a:gd name="connsiteX2" fmla="*/ 676312 w 694364"/>
                    <a:gd name="connsiteY2" fmla="*/ 21041 h 161746"/>
                    <a:gd name="connsiteX3" fmla="*/ 526684 w 694364"/>
                    <a:gd name="connsiteY3" fmla="*/ 57046 h 161746"/>
                    <a:gd name="connsiteX4" fmla="*/ 27767 w 694364"/>
                    <a:gd name="connsiteY4" fmla="*/ 156642 h 161746"/>
                    <a:gd name="connsiteX5" fmla="*/ 647 w 694364"/>
                    <a:gd name="connsiteY5" fmla="*/ 152434 h 161746"/>
                    <a:gd name="connsiteX6" fmla="*/ 23559 w 694364"/>
                    <a:gd name="connsiteY6" fmla="*/ 117365 h 161746"/>
                    <a:gd name="connsiteX7" fmla="*/ 135780 w 694364"/>
                    <a:gd name="connsiteY7" fmla="*/ 94920 h 161746"/>
                    <a:gd name="connsiteX8" fmla="*/ 617863 w 694364"/>
                    <a:gd name="connsiteY8" fmla="*/ 7014 h 161746"/>
                    <a:gd name="connsiteX9" fmla="*/ 672571 w 694364"/>
                    <a:gd name="connsiteY9" fmla="*/ 0 h 16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64" h="161746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F91A034-8DCA-4D32-A4CB-D0AE0524D29B}"/>
                    </a:ext>
                  </a:extLst>
                </p:cNvPr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avLst/>
                  <a:gdLst>
                    <a:gd name="connsiteX0" fmla="*/ 464704 w 1362667"/>
                    <a:gd name="connsiteY0" fmla="*/ 1122996 h 1567342"/>
                    <a:gd name="connsiteX1" fmla="*/ 495026 w 1362667"/>
                    <a:gd name="connsiteY1" fmla="*/ 1127806 h 1567342"/>
                    <a:gd name="connsiteX2" fmla="*/ 537007 w 1362667"/>
                    <a:gd name="connsiteY2" fmla="*/ 1141800 h 1567342"/>
                    <a:gd name="connsiteX3" fmla="*/ 562450 w 1362667"/>
                    <a:gd name="connsiteY3" fmla="*/ 1241028 h 1567342"/>
                    <a:gd name="connsiteX4" fmla="*/ 451138 w 1362667"/>
                    <a:gd name="connsiteY4" fmla="*/ 1344071 h 1567342"/>
                    <a:gd name="connsiteX5" fmla="*/ 379261 w 1362667"/>
                    <a:gd name="connsiteY5" fmla="*/ 1396229 h 1567342"/>
                    <a:gd name="connsiteX6" fmla="*/ 376081 w 1362667"/>
                    <a:gd name="connsiteY6" fmla="*/ 1456656 h 1567342"/>
                    <a:gd name="connsiteX7" fmla="*/ 414881 w 1362667"/>
                    <a:gd name="connsiteY7" fmla="*/ 1494185 h 1567342"/>
                    <a:gd name="connsiteX8" fmla="*/ 426966 w 1362667"/>
                    <a:gd name="connsiteY8" fmla="*/ 1517719 h 1567342"/>
                    <a:gd name="connsiteX9" fmla="*/ 397707 w 1362667"/>
                    <a:gd name="connsiteY9" fmla="*/ 1525988 h 1567342"/>
                    <a:gd name="connsiteX10" fmla="*/ 280033 w 1362667"/>
                    <a:gd name="connsiteY10" fmla="*/ 1449660 h 1567342"/>
                    <a:gd name="connsiteX11" fmla="*/ 290847 w 1362667"/>
                    <a:gd name="connsiteY11" fmla="*/ 1395594 h 1567342"/>
                    <a:gd name="connsiteX12" fmla="*/ 365267 w 1362667"/>
                    <a:gd name="connsiteY12" fmla="*/ 1326897 h 1567342"/>
                    <a:gd name="connsiteX13" fmla="*/ 432055 w 1362667"/>
                    <a:gd name="connsiteY13" fmla="*/ 1174876 h 1567342"/>
                    <a:gd name="connsiteX14" fmla="*/ 464704 w 1362667"/>
                    <a:gd name="connsiteY14" fmla="*/ 1122996 h 1567342"/>
                    <a:gd name="connsiteX15" fmla="*/ 1185961 w 1362667"/>
                    <a:gd name="connsiteY15" fmla="*/ 864711 h 1567342"/>
                    <a:gd name="connsiteX16" fmla="*/ 1211245 w 1362667"/>
                    <a:gd name="connsiteY16" fmla="*/ 867652 h 1567342"/>
                    <a:gd name="connsiteX17" fmla="*/ 1338461 w 1362667"/>
                    <a:gd name="connsiteY17" fmla="*/ 944617 h 1567342"/>
                    <a:gd name="connsiteX18" fmla="*/ 1362631 w 1362667"/>
                    <a:gd name="connsiteY18" fmla="*/ 1007588 h 1567342"/>
                    <a:gd name="connsiteX19" fmla="*/ 1347365 w 1362667"/>
                    <a:gd name="connsiteY19" fmla="*/ 1059746 h 1567342"/>
                    <a:gd name="connsiteX20" fmla="*/ 1191527 w 1362667"/>
                    <a:gd name="connsiteY20" fmla="*/ 1298274 h 1567342"/>
                    <a:gd name="connsiteX21" fmla="*/ 1166085 w 1362667"/>
                    <a:gd name="connsiteY21" fmla="*/ 1310995 h 1567342"/>
                    <a:gd name="connsiteX22" fmla="*/ 1165448 w 1362667"/>
                    <a:gd name="connsiteY22" fmla="*/ 1284281 h 1567342"/>
                    <a:gd name="connsiteX23" fmla="*/ 1211245 w 1362667"/>
                    <a:gd name="connsiteY23" fmla="*/ 1155793 h 1567342"/>
                    <a:gd name="connsiteX24" fmla="*/ 1225239 w 1362667"/>
                    <a:gd name="connsiteY24" fmla="*/ 1106816 h 1567342"/>
                    <a:gd name="connsiteX25" fmla="*/ 1164812 w 1362667"/>
                    <a:gd name="connsiteY25" fmla="*/ 1017766 h 1567342"/>
                    <a:gd name="connsiteX26" fmla="*/ 1145729 w 1362667"/>
                    <a:gd name="connsiteY26" fmla="*/ 1015221 h 1567342"/>
                    <a:gd name="connsiteX27" fmla="*/ 1131100 w 1362667"/>
                    <a:gd name="connsiteY27" fmla="*/ 975785 h 1567342"/>
                    <a:gd name="connsiteX28" fmla="*/ 1173081 w 1362667"/>
                    <a:gd name="connsiteY28" fmla="*/ 888007 h 1567342"/>
                    <a:gd name="connsiteX29" fmla="*/ 1185961 w 1362667"/>
                    <a:gd name="connsiteY29" fmla="*/ 864711 h 1567342"/>
                    <a:gd name="connsiteX30" fmla="*/ 398979 w 1362667"/>
                    <a:gd name="connsiteY30" fmla="*/ 48 h 1567342"/>
                    <a:gd name="connsiteX31" fmla="*/ 407883 w 1362667"/>
                    <a:gd name="connsiteY31" fmla="*/ 11496 h 1567342"/>
                    <a:gd name="connsiteX32" fmla="*/ 414881 w 1362667"/>
                    <a:gd name="connsiteY32" fmla="*/ 49025 h 1567342"/>
                    <a:gd name="connsiteX33" fmla="*/ 535734 w 1362667"/>
                    <a:gd name="connsiteY33" fmla="*/ 190233 h 1567342"/>
                    <a:gd name="connsiteX34" fmla="*/ 625422 w 1362667"/>
                    <a:gd name="connsiteY34" fmla="*/ 208044 h 1567342"/>
                    <a:gd name="connsiteX35" fmla="*/ 637506 w 1362667"/>
                    <a:gd name="connsiteY35" fmla="*/ 185145 h 1567342"/>
                    <a:gd name="connsiteX36" fmla="*/ 594254 w 1362667"/>
                    <a:gd name="connsiteY36" fmla="*/ 134259 h 1567342"/>
                    <a:gd name="connsiteX37" fmla="*/ 559270 w 1362667"/>
                    <a:gd name="connsiteY37" fmla="*/ 38212 h 1567342"/>
                    <a:gd name="connsiteX38" fmla="*/ 570719 w 1362667"/>
                    <a:gd name="connsiteY38" fmla="*/ 11496 h 1567342"/>
                    <a:gd name="connsiteX39" fmla="*/ 589800 w 1362667"/>
                    <a:gd name="connsiteY39" fmla="*/ 29307 h 1567342"/>
                    <a:gd name="connsiteX40" fmla="*/ 661677 w 1362667"/>
                    <a:gd name="connsiteY40" fmla="*/ 148888 h 1567342"/>
                    <a:gd name="connsiteX41" fmla="*/ 778715 w 1362667"/>
                    <a:gd name="connsiteY41" fmla="*/ 233486 h 1567342"/>
                    <a:gd name="connsiteX42" fmla="*/ 807974 w 1362667"/>
                    <a:gd name="connsiteY42" fmla="*/ 234123 h 1567342"/>
                    <a:gd name="connsiteX43" fmla="*/ 800978 w 1362667"/>
                    <a:gd name="connsiteY43" fmla="*/ 208679 h 1567342"/>
                    <a:gd name="connsiteX44" fmla="*/ 773626 w 1362667"/>
                    <a:gd name="connsiteY44" fmla="*/ 154614 h 1567342"/>
                    <a:gd name="connsiteX45" fmla="*/ 779987 w 1362667"/>
                    <a:gd name="connsiteY45" fmla="*/ 120901 h 1567342"/>
                    <a:gd name="connsiteX46" fmla="*/ 807974 w 1362667"/>
                    <a:gd name="connsiteY46" fmla="*/ 136168 h 1567342"/>
                    <a:gd name="connsiteX47" fmla="*/ 846775 w 1362667"/>
                    <a:gd name="connsiteY47" fmla="*/ 201683 h 1567342"/>
                    <a:gd name="connsiteX48" fmla="*/ 1000068 w 1362667"/>
                    <a:gd name="connsiteY48" fmla="*/ 262110 h 1567342"/>
                    <a:gd name="connsiteX49" fmla="*/ 1087210 w 1362667"/>
                    <a:gd name="connsiteY49" fmla="*/ 265290 h 1567342"/>
                    <a:gd name="connsiteX50" fmla="*/ 1250046 w 1362667"/>
                    <a:gd name="connsiteY50" fmla="*/ 304091 h 1567342"/>
                    <a:gd name="connsiteX51" fmla="*/ 1272944 w 1362667"/>
                    <a:gd name="connsiteY51" fmla="*/ 344164 h 1567342"/>
                    <a:gd name="connsiteX52" fmla="*/ 1155906 w 1362667"/>
                    <a:gd name="connsiteY52" fmla="*/ 439574 h 1567342"/>
                    <a:gd name="connsiteX53" fmla="*/ 1080214 w 1362667"/>
                    <a:gd name="connsiteY53" fmla="*/ 566153 h 1567342"/>
                    <a:gd name="connsiteX54" fmla="*/ 1120922 w 1362667"/>
                    <a:gd name="connsiteY54" fmla="*/ 709269 h 1567342"/>
                    <a:gd name="connsiteX55" fmla="*/ 1154635 w 1362667"/>
                    <a:gd name="connsiteY55" fmla="*/ 818674 h 1567342"/>
                    <a:gd name="connsiteX56" fmla="*/ 1082121 w 1362667"/>
                    <a:gd name="connsiteY56" fmla="*/ 998682 h 1567342"/>
                    <a:gd name="connsiteX57" fmla="*/ 1058588 w 1362667"/>
                    <a:gd name="connsiteY57" fmla="*/ 1014584 h 1567342"/>
                    <a:gd name="connsiteX58" fmla="*/ 1057951 w 1362667"/>
                    <a:gd name="connsiteY58" fmla="*/ 1041300 h 1567342"/>
                    <a:gd name="connsiteX59" fmla="*/ 1125376 w 1362667"/>
                    <a:gd name="connsiteY59" fmla="*/ 1094093 h 1567342"/>
                    <a:gd name="connsiteX60" fmla="*/ 1147638 w 1362667"/>
                    <a:gd name="connsiteY60" fmla="*/ 1199045 h 1567342"/>
                    <a:gd name="connsiteX61" fmla="*/ 1017243 w 1362667"/>
                    <a:gd name="connsiteY61" fmla="*/ 1364425 h 1567342"/>
                    <a:gd name="connsiteX62" fmla="*/ 989891 w 1362667"/>
                    <a:gd name="connsiteY62" fmla="*/ 1372057 h 1567342"/>
                    <a:gd name="connsiteX63" fmla="*/ 993071 w 1362667"/>
                    <a:gd name="connsiteY63" fmla="*/ 1345979 h 1567342"/>
                    <a:gd name="connsiteX64" fmla="*/ 1043957 w 1362667"/>
                    <a:gd name="connsiteY64" fmla="*/ 1226397 h 1567342"/>
                    <a:gd name="connsiteX65" fmla="*/ 1000706 w 1362667"/>
                    <a:gd name="connsiteY65" fmla="*/ 1127806 h 1567342"/>
                    <a:gd name="connsiteX66" fmla="*/ 694117 w 1362667"/>
                    <a:gd name="connsiteY66" fmla="*/ 1068014 h 1567342"/>
                    <a:gd name="connsiteX67" fmla="*/ 463223 w 1362667"/>
                    <a:gd name="connsiteY67" fmla="*/ 1054657 h 1567342"/>
                    <a:gd name="connsiteX68" fmla="*/ 404068 w 1362667"/>
                    <a:gd name="connsiteY68" fmla="*/ 1109995 h 1567342"/>
                    <a:gd name="connsiteX69" fmla="*/ 208793 w 1362667"/>
                    <a:gd name="connsiteY69" fmla="*/ 1372694 h 1567342"/>
                    <a:gd name="connsiteX70" fmla="*/ 172536 w 1362667"/>
                    <a:gd name="connsiteY70" fmla="*/ 1384143 h 1567342"/>
                    <a:gd name="connsiteX71" fmla="*/ 140733 w 1362667"/>
                    <a:gd name="connsiteY71" fmla="*/ 1450931 h 1567342"/>
                    <a:gd name="connsiteX72" fmla="*/ 202432 w 1362667"/>
                    <a:gd name="connsiteY72" fmla="*/ 1530441 h 1567342"/>
                    <a:gd name="connsiteX73" fmla="*/ 217698 w 1362667"/>
                    <a:gd name="connsiteY73" fmla="*/ 1558427 h 1567342"/>
                    <a:gd name="connsiteX74" fmla="*/ 182713 w 1362667"/>
                    <a:gd name="connsiteY74" fmla="*/ 1564787 h 1567342"/>
                    <a:gd name="connsiteX75" fmla="*/ 123559 w 1362667"/>
                    <a:gd name="connsiteY75" fmla="*/ 1529804 h 1567342"/>
                    <a:gd name="connsiteX76" fmla="*/ 13518 w 1362667"/>
                    <a:gd name="connsiteY76" fmla="*/ 1390503 h 1567342"/>
                    <a:gd name="connsiteX77" fmla="*/ 24968 w 1362667"/>
                    <a:gd name="connsiteY77" fmla="*/ 1312267 h 1567342"/>
                    <a:gd name="connsiteX78" fmla="*/ 93026 w 1362667"/>
                    <a:gd name="connsiteY78" fmla="*/ 1255020 h 1567342"/>
                    <a:gd name="connsiteX79" fmla="*/ 110200 w 1362667"/>
                    <a:gd name="connsiteY79" fmla="*/ 1040028 h 1567342"/>
                    <a:gd name="connsiteX80" fmla="*/ 65675 w 1362667"/>
                    <a:gd name="connsiteY80" fmla="*/ 990414 h 1567342"/>
                    <a:gd name="connsiteX81" fmla="*/ 73945 w 1362667"/>
                    <a:gd name="connsiteY81" fmla="*/ 785599 h 1567342"/>
                    <a:gd name="connsiteX82" fmla="*/ 96207 w 1362667"/>
                    <a:gd name="connsiteY82" fmla="*/ 795139 h 1567342"/>
                    <a:gd name="connsiteX83" fmla="*/ 103841 w 1362667"/>
                    <a:gd name="connsiteY83" fmla="*/ 854931 h 1567342"/>
                    <a:gd name="connsiteX84" fmla="*/ 124831 w 1362667"/>
                    <a:gd name="connsiteY84" fmla="*/ 865107 h 1567342"/>
                    <a:gd name="connsiteX85" fmla="*/ 409157 w 1362667"/>
                    <a:gd name="connsiteY85" fmla="*/ 774149 h 1567342"/>
                    <a:gd name="connsiteX86" fmla="*/ 710655 w 1362667"/>
                    <a:gd name="connsiteY86" fmla="*/ 711178 h 1567342"/>
                    <a:gd name="connsiteX87" fmla="*/ 756453 w 1362667"/>
                    <a:gd name="connsiteY87" fmla="*/ 697819 h 1567342"/>
                    <a:gd name="connsiteX88" fmla="*/ 895753 w 1362667"/>
                    <a:gd name="connsiteY88" fmla="*/ 477738 h 1567342"/>
                    <a:gd name="connsiteX89" fmla="*/ 851864 w 1362667"/>
                    <a:gd name="connsiteY89" fmla="*/ 433850 h 1567342"/>
                    <a:gd name="connsiteX90" fmla="*/ 738642 w 1362667"/>
                    <a:gd name="connsiteY90" fmla="*/ 394413 h 1567342"/>
                    <a:gd name="connsiteX91" fmla="*/ 717016 w 1362667"/>
                    <a:gd name="connsiteY91" fmla="*/ 369606 h 1567342"/>
                    <a:gd name="connsiteX92" fmla="*/ 745003 w 1362667"/>
                    <a:gd name="connsiteY92" fmla="*/ 354340 h 1567342"/>
                    <a:gd name="connsiteX93" fmla="*/ 842322 w 1362667"/>
                    <a:gd name="connsiteY93" fmla="*/ 338438 h 1567342"/>
                    <a:gd name="connsiteX94" fmla="*/ 864586 w 1362667"/>
                    <a:gd name="connsiteY94" fmla="*/ 324444 h 1567342"/>
                    <a:gd name="connsiteX95" fmla="*/ 842322 w 1362667"/>
                    <a:gd name="connsiteY95" fmla="*/ 310452 h 1567342"/>
                    <a:gd name="connsiteX96" fmla="*/ 568175 w 1362667"/>
                    <a:gd name="connsiteY96" fmla="*/ 241755 h 1567342"/>
                    <a:gd name="connsiteX97" fmla="*/ 418698 w 1362667"/>
                    <a:gd name="connsiteY97" fmla="*/ 161610 h 1567342"/>
                    <a:gd name="connsiteX98" fmla="*/ 388802 w 1362667"/>
                    <a:gd name="connsiteY98" fmla="*/ 10225 h 1567342"/>
                    <a:gd name="connsiteX99" fmla="*/ 398979 w 1362667"/>
                    <a:gd name="connsiteY99" fmla="*/ 48 h 156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2667" h="1567342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8337438-6AB1-44E5-BDB9-EC2782A62FF5}"/>
                </a:ext>
              </a:extLst>
            </p:cNvPr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D313F06-71F8-407B-B6E6-EFFCF69A6C70}"/>
                  </a:ext>
                </a:extLst>
              </p:cNvPr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avLst/>
                <a:gdLst>
                  <a:gd name="connsiteX0" fmla="*/ 283826 w 283825"/>
                  <a:gd name="connsiteY0" fmla="*/ 186100 h 280084"/>
                  <a:gd name="connsiteX1" fmla="*/ 207142 w 283825"/>
                  <a:gd name="connsiteY1" fmla="*/ 187970 h 280084"/>
                  <a:gd name="connsiteX2" fmla="*/ 195452 w 283825"/>
                  <a:gd name="connsiteY2" fmla="*/ 208076 h 280084"/>
                  <a:gd name="connsiteX3" fmla="*/ 205739 w 283825"/>
                  <a:gd name="connsiteY3" fmla="*/ 279150 h 280084"/>
                  <a:gd name="connsiteX4" fmla="*/ 156642 w 283825"/>
                  <a:gd name="connsiteY4" fmla="*/ 230521 h 280084"/>
                  <a:gd name="connsiteX5" fmla="*/ 125314 w 283825"/>
                  <a:gd name="connsiteY5" fmla="*/ 230053 h 280084"/>
                  <a:gd name="connsiteX6" fmla="*/ 79022 w 283825"/>
                  <a:gd name="connsiteY6" fmla="*/ 280085 h 280084"/>
                  <a:gd name="connsiteX7" fmla="*/ 84166 w 283825"/>
                  <a:gd name="connsiteY7" fmla="*/ 217896 h 280084"/>
                  <a:gd name="connsiteX8" fmla="*/ 59383 w 283825"/>
                  <a:gd name="connsiteY8" fmla="*/ 187035 h 280084"/>
                  <a:gd name="connsiteX9" fmla="*/ 0 w 283825"/>
                  <a:gd name="connsiteY9" fmla="*/ 179554 h 280084"/>
                  <a:gd name="connsiteX10" fmla="*/ 54240 w 283825"/>
                  <a:gd name="connsiteY10" fmla="*/ 145887 h 280084"/>
                  <a:gd name="connsiteX11" fmla="*/ 62189 w 283825"/>
                  <a:gd name="connsiteY11" fmla="*/ 113624 h 280084"/>
                  <a:gd name="connsiteX12" fmla="*/ 22444 w 283825"/>
                  <a:gd name="connsiteY12" fmla="*/ 57046 h 280084"/>
                  <a:gd name="connsiteX13" fmla="*/ 88374 w 283825"/>
                  <a:gd name="connsiteY13" fmla="*/ 79958 h 280084"/>
                  <a:gd name="connsiteX14" fmla="*/ 117832 w 283825"/>
                  <a:gd name="connsiteY14" fmla="*/ 66397 h 280084"/>
                  <a:gd name="connsiteX15" fmla="*/ 137471 w 283825"/>
                  <a:gd name="connsiteY15" fmla="*/ 0 h 280084"/>
                  <a:gd name="connsiteX16" fmla="*/ 161318 w 283825"/>
                  <a:gd name="connsiteY16" fmla="*/ 66397 h 280084"/>
                  <a:gd name="connsiteX17" fmla="*/ 189373 w 283825"/>
                  <a:gd name="connsiteY17" fmla="*/ 79958 h 280084"/>
                  <a:gd name="connsiteX18" fmla="*/ 249224 w 283825"/>
                  <a:gd name="connsiteY18" fmla="*/ 56111 h 280084"/>
                  <a:gd name="connsiteX19" fmla="*/ 253900 w 283825"/>
                  <a:gd name="connsiteY19" fmla="*/ 61254 h 280084"/>
                  <a:gd name="connsiteX20" fmla="*/ 217896 w 283825"/>
                  <a:gd name="connsiteY20" fmla="*/ 113156 h 280084"/>
                  <a:gd name="connsiteX21" fmla="*/ 225845 w 283825"/>
                  <a:gd name="connsiteY21" fmla="*/ 145887 h 280084"/>
                  <a:gd name="connsiteX22" fmla="*/ 283358 w 283825"/>
                  <a:gd name="connsiteY22" fmla="*/ 176748 h 280084"/>
                  <a:gd name="connsiteX23" fmla="*/ 283826 w 283825"/>
                  <a:gd name="connsiteY23" fmla="*/ 186100 h 28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3825" h="280084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22647F6-6095-4AA8-8C3E-9FD11FC8D25A}"/>
                  </a:ext>
                </a:extLst>
              </p:cNvPr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avLst/>
                <a:gdLst>
                  <a:gd name="connsiteX0" fmla="*/ 143082 w 281955"/>
                  <a:gd name="connsiteY0" fmla="*/ 0 h 280552"/>
                  <a:gd name="connsiteX1" fmla="*/ 162253 w 281955"/>
                  <a:gd name="connsiteY1" fmla="*/ 65930 h 280552"/>
                  <a:gd name="connsiteX2" fmla="*/ 188905 w 281955"/>
                  <a:gd name="connsiteY2" fmla="*/ 78087 h 280552"/>
                  <a:gd name="connsiteX3" fmla="*/ 254835 w 281955"/>
                  <a:gd name="connsiteY3" fmla="*/ 57046 h 280552"/>
                  <a:gd name="connsiteX4" fmla="*/ 215558 w 281955"/>
                  <a:gd name="connsiteY4" fmla="*/ 115494 h 280552"/>
                  <a:gd name="connsiteX5" fmla="*/ 220701 w 281955"/>
                  <a:gd name="connsiteY5" fmla="*/ 140276 h 280552"/>
                  <a:gd name="connsiteX6" fmla="*/ 281955 w 281955"/>
                  <a:gd name="connsiteY6" fmla="*/ 175813 h 280552"/>
                  <a:gd name="connsiteX7" fmla="*/ 219298 w 281955"/>
                  <a:gd name="connsiteY7" fmla="*/ 185165 h 280552"/>
                  <a:gd name="connsiteX8" fmla="*/ 195919 w 281955"/>
                  <a:gd name="connsiteY8" fmla="*/ 214155 h 280552"/>
                  <a:gd name="connsiteX9" fmla="*/ 202933 w 281955"/>
                  <a:gd name="connsiteY9" fmla="*/ 279617 h 280552"/>
                  <a:gd name="connsiteX10" fmla="*/ 155239 w 281955"/>
                  <a:gd name="connsiteY10" fmla="*/ 228183 h 280552"/>
                  <a:gd name="connsiteX11" fmla="*/ 124378 w 281955"/>
                  <a:gd name="connsiteY11" fmla="*/ 228650 h 280552"/>
                  <a:gd name="connsiteX12" fmla="*/ 74346 w 281955"/>
                  <a:gd name="connsiteY12" fmla="*/ 280553 h 280552"/>
                  <a:gd name="connsiteX13" fmla="*/ 84166 w 281955"/>
                  <a:gd name="connsiteY13" fmla="*/ 212752 h 280552"/>
                  <a:gd name="connsiteX14" fmla="*/ 61254 w 281955"/>
                  <a:gd name="connsiteY14" fmla="*/ 185165 h 280552"/>
                  <a:gd name="connsiteX15" fmla="*/ 0 w 281955"/>
                  <a:gd name="connsiteY15" fmla="*/ 177216 h 280552"/>
                  <a:gd name="connsiteX16" fmla="*/ 57981 w 281955"/>
                  <a:gd name="connsiteY16" fmla="*/ 141211 h 280552"/>
                  <a:gd name="connsiteX17" fmla="*/ 64527 w 281955"/>
                  <a:gd name="connsiteY17" fmla="*/ 114091 h 280552"/>
                  <a:gd name="connsiteX18" fmla="*/ 24314 w 281955"/>
                  <a:gd name="connsiteY18" fmla="*/ 54708 h 280552"/>
                  <a:gd name="connsiteX19" fmla="*/ 91647 w 281955"/>
                  <a:gd name="connsiteY19" fmla="*/ 77620 h 280552"/>
                  <a:gd name="connsiteX20" fmla="*/ 119235 w 281955"/>
                  <a:gd name="connsiteY20" fmla="*/ 63592 h 280552"/>
                  <a:gd name="connsiteX21" fmla="*/ 138873 w 281955"/>
                  <a:gd name="connsiteY21" fmla="*/ 0 h 280552"/>
                  <a:gd name="connsiteX22" fmla="*/ 143082 w 281955"/>
                  <a:gd name="connsiteY22" fmla="*/ 0 h 28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1955" h="280552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6B45A4E-F6E5-4F08-982E-7F8EB0D1679E}"/>
                  </a:ext>
                </a:extLst>
              </p:cNvPr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avLst/>
                <a:gdLst>
                  <a:gd name="connsiteX0" fmla="*/ 64527 w 225377"/>
                  <a:gd name="connsiteY0" fmla="*/ 218363 h 219298"/>
                  <a:gd name="connsiteX1" fmla="*/ 69203 w 225377"/>
                  <a:gd name="connsiteY1" fmla="*/ 171137 h 219298"/>
                  <a:gd name="connsiteX2" fmla="*/ 54240 w 225377"/>
                  <a:gd name="connsiteY2" fmla="*/ 151031 h 219298"/>
                  <a:gd name="connsiteX3" fmla="*/ 0 w 225377"/>
                  <a:gd name="connsiteY3" fmla="*/ 145420 h 219298"/>
                  <a:gd name="connsiteX4" fmla="*/ 38342 w 225377"/>
                  <a:gd name="connsiteY4" fmla="*/ 119702 h 219298"/>
                  <a:gd name="connsiteX5" fmla="*/ 47226 w 225377"/>
                  <a:gd name="connsiteY5" fmla="*/ 83698 h 219298"/>
                  <a:gd name="connsiteX6" fmla="*/ 20106 w 225377"/>
                  <a:gd name="connsiteY6" fmla="*/ 44421 h 219298"/>
                  <a:gd name="connsiteX7" fmla="*/ 73879 w 225377"/>
                  <a:gd name="connsiteY7" fmla="*/ 62189 h 219298"/>
                  <a:gd name="connsiteX8" fmla="*/ 95855 w 225377"/>
                  <a:gd name="connsiteY8" fmla="*/ 51435 h 219298"/>
                  <a:gd name="connsiteX9" fmla="*/ 111753 w 225377"/>
                  <a:gd name="connsiteY9" fmla="*/ 0 h 219298"/>
                  <a:gd name="connsiteX10" fmla="*/ 131392 w 225377"/>
                  <a:gd name="connsiteY10" fmla="*/ 48162 h 219298"/>
                  <a:gd name="connsiteX11" fmla="*/ 158045 w 225377"/>
                  <a:gd name="connsiteY11" fmla="*/ 60786 h 219298"/>
                  <a:gd name="connsiteX12" fmla="*/ 206206 w 225377"/>
                  <a:gd name="connsiteY12" fmla="*/ 46759 h 219298"/>
                  <a:gd name="connsiteX13" fmla="*/ 180021 w 225377"/>
                  <a:gd name="connsiteY13" fmla="*/ 86036 h 219298"/>
                  <a:gd name="connsiteX14" fmla="*/ 185632 w 225377"/>
                  <a:gd name="connsiteY14" fmla="*/ 115494 h 219298"/>
                  <a:gd name="connsiteX15" fmla="*/ 225377 w 225377"/>
                  <a:gd name="connsiteY15" fmla="*/ 145420 h 219298"/>
                  <a:gd name="connsiteX16" fmla="*/ 178151 w 225377"/>
                  <a:gd name="connsiteY16" fmla="*/ 149628 h 219298"/>
                  <a:gd name="connsiteX17" fmla="*/ 159447 w 225377"/>
                  <a:gd name="connsiteY17" fmla="*/ 173475 h 219298"/>
                  <a:gd name="connsiteX18" fmla="*/ 164591 w 225377"/>
                  <a:gd name="connsiteY18" fmla="*/ 219299 h 219298"/>
                  <a:gd name="connsiteX19" fmla="*/ 140744 w 225377"/>
                  <a:gd name="connsiteY19" fmla="*/ 199660 h 219298"/>
                  <a:gd name="connsiteX20" fmla="*/ 86036 w 225377"/>
                  <a:gd name="connsiteY20" fmla="*/ 200595 h 219298"/>
                  <a:gd name="connsiteX21" fmla="*/ 64527 w 225377"/>
                  <a:gd name="connsiteY21" fmla="*/ 218363 h 2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5377" h="219298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D8DD666-8B88-489C-8727-89D5BFCD100C}"/>
                  </a:ext>
                </a:extLst>
              </p:cNvPr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avLst/>
                <a:gdLst>
                  <a:gd name="connsiteX0" fmla="*/ 106610 w 209011"/>
                  <a:gd name="connsiteY0" fmla="*/ 935 h 209011"/>
                  <a:gd name="connsiteX1" fmla="*/ 118767 w 209011"/>
                  <a:gd name="connsiteY1" fmla="*/ 40680 h 209011"/>
                  <a:gd name="connsiteX2" fmla="*/ 143549 w 209011"/>
                  <a:gd name="connsiteY2" fmla="*/ 53305 h 209011"/>
                  <a:gd name="connsiteX3" fmla="*/ 186568 w 209011"/>
                  <a:gd name="connsiteY3" fmla="*/ 39277 h 209011"/>
                  <a:gd name="connsiteX4" fmla="*/ 165994 w 209011"/>
                  <a:gd name="connsiteY4" fmla="*/ 74346 h 209011"/>
                  <a:gd name="connsiteX5" fmla="*/ 173007 w 209011"/>
                  <a:gd name="connsiteY5" fmla="*/ 107545 h 209011"/>
                  <a:gd name="connsiteX6" fmla="*/ 209012 w 209011"/>
                  <a:gd name="connsiteY6" fmla="*/ 132327 h 209011"/>
                  <a:gd name="connsiteX7" fmla="*/ 165994 w 209011"/>
                  <a:gd name="connsiteY7" fmla="*/ 136536 h 209011"/>
                  <a:gd name="connsiteX8" fmla="*/ 145420 w 209011"/>
                  <a:gd name="connsiteY8" fmla="*/ 159447 h 209011"/>
                  <a:gd name="connsiteX9" fmla="*/ 149628 w 209011"/>
                  <a:gd name="connsiteY9" fmla="*/ 202465 h 209011"/>
                  <a:gd name="connsiteX10" fmla="*/ 115027 w 209011"/>
                  <a:gd name="connsiteY10" fmla="*/ 171137 h 209011"/>
                  <a:gd name="connsiteX11" fmla="*/ 90712 w 209011"/>
                  <a:gd name="connsiteY11" fmla="*/ 171137 h 209011"/>
                  <a:gd name="connsiteX12" fmla="*/ 55175 w 209011"/>
                  <a:gd name="connsiteY12" fmla="*/ 209012 h 209011"/>
                  <a:gd name="connsiteX13" fmla="*/ 60786 w 209011"/>
                  <a:gd name="connsiteY13" fmla="*/ 159915 h 209011"/>
                  <a:gd name="connsiteX14" fmla="*/ 42083 w 209011"/>
                  <a:gd name="connsiteY14" fmla="*/ 136536 h 209011"/>
                  <a:gd name="connsiteX15" fmla="*/ 0 w 209011"/>
                  <a:gd name="connsiteY15" fmla="*/ 131860 h 209011"/>
                  <a:gd name="connsiteX16" fmla="*/ 26185 w 209011"/>
                  <a:gd name="connsiteY16" fmla="*/ 111286 h 209011"/>
                  <a:gd name="connsiteX17" fmla="*/ 36472 w 209011"/>
                  <a:gd name="connsiteY17" fmla="*/ 69203 h 209011"/>
                  <a:gd name="connsiteX18" fmla="*/ 20106 w 209011"/>
                  <a:gd name="connsiteY18" fmla="*/ 39277 h 209011"/>
                  <a:gd name="connsiteX19" fmla="*/ 61722 w 209011"/>
                  <a:gd name="connsiteY19" fmla="*/ 53305 h 209011"/>
                  <a:gd name="connsiteX20" fmla="*/ 87439 w 209011"/>
                  <a:gd name="connsiteY20" fmla="*/ 41148 h 209011"/>
                  <a:gd name="connsiteX21" fmla="*/ 101467 w 209011"/>
                  <a:gd name="connsiteY21" fmla="*/ 0 h 209011"/>
                  <a:gd name="connsiteX22" fmla="*/ 106610 w 209011"/>
                  <a:gd name="connsiteY22" fmla="*/ 935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9011" h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5EB3BB-1415-4F5D-A10D-E7CEFFE12AF6}"/>
                  </a:ext>
                </a:extLst>
              </p:cNvPr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avLst/>
                <a:gdLst>
                  <a:gd name="connsiteX0" fmla="*/ 210882 w 210882"/>
                  <a:gd name="connsiteY0" fmla="*/ 131392 h 209011"/>
                  <a:gd name="connsiteX1" fmla="*/ 169734 w 210882"/>
                  <a:gd name="connsiteY1" fmla="*/ 140276 h 209011"/>
                  <a:gd name="connsiteX2" fmla="*/ 148693 w 210882"/>
                  <a:gd name="connsiteY2" fmla="*/ 168332 h 209011"/>
                  <a:gd name="connsiteX3" fmla="*/ 155707 w 210882"/>
                  <a:gd name="connsiteY3" fmla="*/ 209012 h 209011"/>
                  <a:gd name="connsiteX4" fmla="*/ 119235 w 210882"/>
                  <a:gd name="connsiteY4" fmla="*/ 173943 h 209011"/>
                  <a:gd name="connsiteX5" fmla="*/ 93518 w 210882"/>
                  <a:gd name="connsiteY5" fmla="*/ 173007 h 209011"/>
                  <a:gd name="connsiteX6" fmla="*/ 63124 w 210882"/>
                  <a:gd name="connsiteY6" fmla="*/ 200595 h 209011"/>
                  <a:gd name="connsiteX7" fmla="*/ 63592 w 210882"/>
                  <a:gd name="connsiteY7" fmla="*/ 158512 h 209011"/>
                  <a:gd name="connsiteX8" fmla="*/ 46759 w 210882"/>
                  <a:gd name="connsiteY8" fmla="*/ 140276 h 209011"/>
                  <a:gd name="connsiteX9" fmla="*/ 0 w 210882"/>
                  <a:gd name="connsiteY9" fmla="*/ 135600 h 209011"/>
                  <a:gd name="connsiteX10" fmla="*/ 38342 w 210882"/>
                  <a:gd name="connsiteY10" fmla="*/ 109883 h 209011"/>
                  <a:gd name="connsiteX11" fmla="*/ 44888 w 210882"/>
                  <a:gd name="connsiteY11" fmla="*/ 79490 h 209011"/>
                  <a:gd name="connsiteX12" fmla="*/ 21977 w 210882"/>
                  <a:gd name="connsiteY12" fmla="*/ 42083 h 209011"/>
                  <a:gd name="connsiteX13" fmla="*/ 65930 w 210882"/>
                  <a:gd name="connsiteY13" fmla="*/ 57046 h 209011"/>
                  <a:gd name="connsiteX14" fmla="*/ 90712 w 210882"/>
                  <a:gd name="connsiteY14" fmla="*/ 44421 h 209011"/>
                  <a:gd name="connsiteX15" fmla="*/ 103805 w 210882"/>
                  <a:gd name="connsiteY15" fmla="*/ 0 h 209011"/>
                  <a:gd name="connsiteX16" fmla="*/ 122040 w 210882"/>
                  <a:gd name="connsiteY16" fmla="*/ 46759 h 209011"/>
                  <a:gd name="connsiteX17" fmla="*/ 144017 w 210882"/>
                  <a:gd name="connsiteY17" fmla="*/ 57513 h 209011"/>
                  <a:gd name="connsiteX18" fmla="*/ 187970 w 210882"/>
                  <a:gd name="connsiteY18" fmla="*/ 42550 h 209011"/>
                  <a:gd name="connsiteX19" fmla="*/ 163188 w 210882"/>
                  <a:gd name="connsiteY19" fmla="*/ 84166 h 209011"/>
                  <a:gd name="connsiteX20" fmla="*/ 168799 w 210882"/>
                  <a:gd name="connsiteY20" fmla="*/ 106610 h 209011"/>
                  <a:gd name="connsiteX21" fmla="*/ 210882 w 210882"/>
                  <a:gd name="connsiteY21" fmla="*/ 131392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0882" h="209011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28C5CFA-080F-4677-96CF-E86AD53F9D1D}"/>
                  </a:ext>
                </a:extLst>
              </p:cNvPr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avLst/>
                <a:gdLst>
                  <a:gd name="connsiteX0" fmla="*/ 206206 w 206867"/>
                  <a:gd name="connsiteY0" fmla="*/ 137003 h 209946"/>
                  <a:gd name="connsiteX1" fmla="*/ 165526 w 206867"/>
                  <a:gd name="connsiteY1" fmla="*/ 139809 h 209946"/>
                  <a:gd name="connsiteX2" fmla="*/ 146355 w 206867"/>
                  <a:gd name="connsiteY2" fmla="*/ 163656 h 209946"/>
                  <a:gd name="connsiteX3" fmla="*/ 149628 w 206867"/>
                  <a:gd name="connsiteY3" fmla="*/ 209947 h 209946"/>
                  <a:gd name="connsiteX4" fmla="*/ 116429 w 206867"/>
                  <a:gd name="connsiteY4" fmla="*/ 173475 h 209946"/>
                  <a:gd name="connsiteX5" fmla="*/ 90712 w 206867"/>
                  <a:gd name="connsiteY5" fmla="*/ 173943 h 209946"/>
                  <a:gd name="connsiteX6" fmla="*/ 58448 w 206867"/>
                  <a:gd name="connsiteY6" fmla="*/ 206206 h 209946"/>
                  <a:gd name="connsiteX7" fmla="*/ 61254 w 206867"/>
                  <a:gd name="connsiteY7" fmla="*/ 163188 h 209946"/>
                  <a:gd name="connsiteX8" fmla="*/ 43953 w 206867"/>
                  <a:gd name="connsiteY8" fmla="*/ 139809 h 209946"/>
                  <a:gd name="connsiteX9" fmla="*/ 0 w 206867"/>
                  <a:gd name="connsiteY9" fmla="*/ 136536 h 209946"/>
                  <a:gd name="connsiteX10" fmla="*/ 37874 w 206867"/>
                  <a:gd name="connsiteY10" fmla="*/ 108948 h 209946"/>
                  <a:gd name="connsiteX11" fmla="*/ 43953 w 206867"/>
                  <a:gd name="connsiteY11" fmla="*/ 83231 h 209946"/>
                  <a:gd name="connsiteX12" fmla="*/ 21041 w 206867"/>
                  <a:gd name="connsiteY12" fmla="*/ 40680 h 209946"/>
                  <a:gd name="connsiteX13" fmla="*/ 58448 w 206867"/>
                  <a:gd name="connsiteY13" fmla="*/ 55643 h 209946"/>
                  <a:gd name="connsiteX14" fmla="*/ 88374 w 206867"/>
                  <a:gd name="connsiteY14" fmla="*/ 41615 h 209946"/>
                  <a:gd name="connsiteX15" fmla="*/ 104272 w 206867"/>
                  <a:gd name="connsiteY15" fmla="*/ 0 h 209946"/>
                  <a:gd name="connsiteX16" fmla="*/ 118767 w 206867"/>
                  <a:gd name="connsiteY16" fmla="*/ 45356 h 209946"/>
                  <a:gd name="connsiteX17" fmla="*/ 143082 w 206867"/>
                  <a:gd name="connsiteY17" fmla="*/ 57046 h 209946"/>
                  <a:gd name="connsiteX18" fmla="*/ 187503 w 206867"/>
                  <a:gd name="connsiteY18" fmla="*/ 40213 h 209946"/>
                  <a:gd name="connsiteX19" fmla="*/ 162253 w 206867"/>
                  <a:gd name="connsiteY19" fmla="*/ 83698 h 209946"/>
                  <a:gd name="connsiteX20" fmla="*/ 167396 w 206867"/>
                  <a:gd name="connsiteY20" fmla="*/ 108480 h 209946"/>
                  <a:gd name="connsiteX21" fmla="*/ 206674 w 206867"/>
                  <a:gd name="connsiteY21" fmla="*/ 131392 h 209946"/>
                  <a:gd name="connsiteX22" fmla="*/ 206206 w 206867"/>
                  <a:gd name="connsiteY22" fmla="*/ 137003 h 20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6867" h="209946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D1C1DD9-ED07-4B70-A9EC-3F71D174CD55}"/>
                  </a:ext>
                </a:extLst>
              </p:cNvPr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avLst/>
                <a:gdLst>
                  <a:gd name="connsiteX0" fmla="*/ 54884 w 205914"/>
                  <a:gd name="connsiteY0" fmla="*/ 203401 h 203400"/>
                  <a:gd name="connsiteX1" fmla="*/ 56287 w 205914"/>
                  <a:gd name="connsiteY1" fmla="*/ 160383 h 203400"/>
                  <a:gd name="connsiteX2" fmla="*/ 36180 w 205914"/>
                  <a:gd name="connsiteY2" fmla="*/ 133730 h 203400"/>
                  <a:gd name="connsiteX3" fmla="*/ 176 w 205914"/>
                  <a:gd name="connsiteY3" fmla="*/ 128587 h 203400"/>
                  <a:gd name="connsiteX4" fmla="*/ 30569 w 205914"/>
                  <a:gd name="connsiteY4" fmla="*/ 105675 h 203400"/>
                  <a:gd name="connsiteX5" fmla="*/ 37583 w 205914"/>
                  <a:gd name="connsiteY5" fmla="*/ 74814 h 203400"/>
                  <a:gd name="connsiteX6" fmla="*/ 17009 w 205914"/>
                  <a:gd name="connsiteY6" fmla="*/ 36472 h 203400"/>
                  <a:gd name="connsiteX7" fmla="*/ 59092 w 205914"/>
                  <a:gd name="connsiteY7" fmla="*/ 52837 h 203400"/>
                  <a:gd name="connsiteX8" fmla="*/ 82939 w 205914"/>
                  <a:gd name="connsiteY8" fmla="*/ 41615 h 203400"/>
                  <a:gd name="connsiteX9" fmla="*/ 96499 w 205914"/>
                  <a:gd name="connsiteY9" fmla="*/ 0 h 203400"/>
                  <a:gd name="connsiteX10" fmla="*/ 109591 w 205914"/>
                  <a:gd name="connsiteY10" fmla="*/ 20574 h 203400"/>
                  <a:gd name="connsiteX11" fmla="*/ 160558 w 205914"/>
                  <a:gd name="connsiteY11" fmla="*/ 43953 h 203400"/>
                  <a:gd name="connsiteX12" fmla="*/ 182067 w 205914"/>
                  <a:gd name="connsiteY12" fmla="*/ 39277 h 203400"/>
                  <a:gd name="connsiteX13" fmla="*/ 158220 w 205914"/>
                  <a:gd name="connsiteY13" fmla="*/ 78555 h 203400"/>
                  <a:gd name="connsiteX14" fmla="*/ 164299 w 205914"/>
                  <a:gd name="connsiteY14" fmla="*/ 103804 h 203400"/>
                  <a:gd name="connsiteX15" fmla="*/ 205915 w 205914"/>
                  <a:gd name="connsiteY15" fmla="*/ 132327 h 203400"/>
                  <a:gd name="connsiteX16" fmla="*/ 158220 w 205914"/>
                  <a:gd name="connsiteY16" fmla="*/ 134665 h 203400"/>
                  <a:gd name="connsiteX17" fmla="*/ 141387 w 205914"/>
                  <a:gd name="connsiteY17" fmla="*/ 155239 h 203400"/>
                  <a:gd name="connsiteX18" fmla="*/ 144660 w 205914"/>
                  <a:gd name="connsiteY18" fmla="*/ 201063 h 203400"/>
                  <a:gd name="connsiteX19" fmla="*/ 112865 w 205914"/>
                  <a:gd name="connsiteY19" fmla="*/ 169734 h 203400"/>
                  <a:gd name="connsiteX20" fmla="*/ 86680 w 205914"/>
                  <a:gd name="connsiteY20" fmla="*/ 168799 h 203400"/>
                  <a:gd name="connsiteX21" fmla="*/ 54884 w 205914"/>
                  <a:gd name="connsiteY21" fmla="*/ 203401 h 2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914" h="203400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DE1BCF-0E57-42E0-9D0B-0D640A84CDDA}"/>
                  </a:ext>
                </a:extLst>
              </p:cNvPr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avLst/>
                <a:gdLst>
                  <a:gd name="connsiteX0" fmla="*/ 207142 w 207141"/>
                  <a:gd name="connsiteY0" fmla="*/ 128587 h 205270"/>
                  <a:gd name="connsiteX1" fmla="*/ 147290 w 207141"/>
                  <a:gd name="connsiteY1" fmla="*/ 145887 h 205270"/>
                  <a:gd name="connsiteX2" fmla="*/ 150096 w 207141"/>
                  <a:gd name="connsiteY2" fmla="*/ 205271 h 205270"/>
                  <a:gd name="connsiteX3" fmla="*/ 114092 w 207141"/>
                  <a:gd name="connsiteY3" fmla="*/ 170202 h 205270"/>
                  <a:gd name="connsiteX4" fmla="*/ 91647 w 207141"/>
                  <a:gd name="connsiteY4" fmla="*/ 170202 h 205270"/>
                  <a:gd name="connsiteX5" fmla="*/ 57981 w 207141"/>
                  <a:gd name="connsiteY5" fmla="*/ 204336 h 205270"/>
                  <a:gd name="connsiteX6" fmla="*/ 57981 w 207141"/>
                  <a:gd name="connsiteY6" fmla="*/ 174410 h 205270"/>
                  <a:gd name="connsiteX7" fmla="*/ 28990 w 207141"/>
                  <a:gd name="connsiteY7" fmla="*/ 136536 h 205270"/>
                  <a:gd name="connsiteX8" fmla="*/ 0 w 207141"/>
                  <a:gd name="connsiteY8" fmla="*/ 132327 h 205270"/>
                  <a:gd name="connsiteX9" fmla="*/ 37407 w 207141"/>
                  <a:gd name="connsiteY9" fmla="*/ 106610 h 205270"/>
                  <a:gd name="connsiteX10" fmla="*/ 43018 w 207141"/>
                  <a:gd name="connsiteY10" fmla="*/ 80893 h 205270"/>
                  <a:gd name="connsiteX11" fmla="*/ 14495 w 207141"/>
                  <a:gd name="connsiteY11" fmla="*/ 40213 h 205270"/>
                  <a:gd name="connsiteX12" fmla="*/ 63592 w 207141"/>
                  <a:gd name="connsiteY12" fmla="*/ 56578 h 205270"/>
                  <a:gd name="connsiteX13" fmla="*/ 86971 w 207141"/>
                  <a:gd name="connsiteY13" fmla="*/ 45356 h 205270"/>
                  <a:gd name="connsiteX14" fmla="*/ 100531 w 207141"/>
                  <a:gd name="connsiteY14" fmla="*/ 0 h 205270"/>
                  <a:gd name="connsiteX15" fmla="*/ 118767 w 207141"/>
                  <a:gd name="connsiteY15" fmla="*/ 45356 h 205270"/>
                  <a:gd name="connsiteX16" fmla="*/ 142147 w 207141"/>
                  <a:gd name="connsiteY16" fmla="*/ 57046 h 205270"/>
                  <a:gd name="connsiteX17" fmla="*/ 183762 w 207141"/>
                  <a:gd name="connsiteY17" fmla="*/ 41148 h 205270"/>
                  <a:gd name="connsiteX18" fmla="*/ 170670 w 207141"/>
                  <a:gd name="connsiteY18" fmla="*/ 70138 h 205270"/>
                  <a:gd name="connsiteX19" fmla="*/ 181424 w 207141"/>
                  <a:gd name="connsiteY19" fmla="*/ 114559 h 205270"/>
                  <a:gd name="connsiteX20" fmla="*/ 207142 w 207141"/>
                  <a:gd name="connsiteY20" fmla="*/ 128587 h 2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41" h="205270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31FEDA4-B32A-4120-816B-D1AE54EA138F}"/>
                  </a:ext>
                </a:extLst>
              </p:cNvPr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avLst/>
                <a:gdLst>
                  <a:gd name="connsiteX0" fmla="*/ 0 w 191243"/>
                  <a:gd name="connsiteY0" fmla="*/ 118300 h 188437"/>
                  <a:gd name="connsiteX1" fmla="*/ 33199 w 191243"/>
                  <a:gd name="connsiteY1" fmla="*/ 95388 h 188437"/>
                  <a:gd name="connsiteX2" fmla="*/ 39745 w 191243"/>
                  <a:gd name="connsiteY2" fmla="*/ 70138 h 188437"/>
                  <a:gd name="connsiteX3" fmla="*/ 17768 w 191243"/>
                  <a:gd name="connsiteY3" fmla="*/ 35069 h 188437"/>
                  <a:gd name="connsiteX4" fmla="*/ 56578 w 191243"/>
                  <a:gd name="connsiteY4" fmla="*/ 47226 h 188437"/>
                  <a:gd name="connsiteX5" fmla="*/ 80425 w 191243"/>
                  <a:gd name="connsiteY5" fmla="*/ 35537 h 188437"/>
                  <a:gd name="connsiteX6" fmla="*/ 92115 w 191243"/>
                  <a:gd name="connsiteY6" fmla="*/ 0 h 188437"/>
                  <a:gd name="connsiteX7" fmla="*/ 105675 w 191243"/>
                  <a:gd name="connsiteY7" fmla="*/ 24782 h 188437"/>
                  <a:gd name="connsiteX8" fmla="*/ 142614 w 191243"/>
                  <a:gd name="connsiteY8" fmla="*/ 43018 h 188437"/>
                  <a:gd name="connsiteX9" fmla="*/ 173475 w 191243"/>
                  <a:gd name="connsiteY9" fmla="*/ 36939 h 188437"/>
                  <a:gd name="connsiteX10" fmla="*/ 152901 w 191243"/>
                  <a:gd name="connsiteY10" fmla="*/ 66865 h 188437"/>
                  <a:gd name="connsiteX11" fmla="*/ 159915 w 191243"/>
                  <a:gd name="connsiteY11" fmla="*/ 97258 h 188437"/>
                  <a:gd name="connsiteX12" fmla="*/ 191243 w 191243"/>
                  <a:gd name="connsiteY12" fmla="*/ 115962 h 188437"/>
                  <a:gd name="connsiteX13" fmla="*/ 154771 w 191243"/>
                  <a:gd name="connsiteY13" fmla="*/ 122976 h 188437"/>
                  <a:gd name="connsiteX14" fmla="*/ 135133 w 191243"/>
                  <a:gd name="connsiteY14" fmla="*/ 148225 h 188437"/>
                  <a:gd name="connsiteX15" fmla="*/ 137938 w 191243"/>
                  <a:gd name="connsiteY15" fmla="*/ 184697 h 188437"/>
                  <a:gd name="connsiteX16" fmla="*/ 106142 w 191243"/>
                  <a:gd name="connsiteY16" fmla="*/ 154304 h 188437"/>
                  <a:gd name="connsiteX17" fmla="*/ 83698 w 191243"/>
                  <a:gd name="connsiteY17" fmla="*/ 154772 h 188437"/>
                  <a:gd name="connsiteX18" fmla="*/ 49564 w 191243"/>
                  <a:gd name="connsiteY18" fmla="*/ 188438 h 188437"/>
                  <a:gd name="connsiteX19" fmla="*/ 55643 w 191243"/>
                  <a:gd name="connsiteY19" fmla="*/ 143082 h 188437"/>
                  <a:gd name="connsiteX20" fmla="*/ 40212 w 191243"/>
                  <a:gd name="connsiteY20" fmla="*/ 123443 h 188437"/>
                  <a:gd name="connsiteX21" fmla="*/ 0 w 191243"/>
                  <a:gd name="connsiteY21" fmla="*/ 118300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43" h="188437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79E0CE9-88A5-4D46-833A-61ED739A62ED}"/>
                  </a:ext>
                </a:extLst>
              </p:cNvPr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avLst/>
                <a:gdLst>
                  <a:gd name="connsiteX0" fmla="*/ 0 w 190775"/>
                  <a:gd name="connsiteY0" fmla="*/ 118300 h 189840"/>
                  <a:gd name="connsiteX1" fmla="*/ 27120 w 190775"/>
                  <a:gd name="connsiteY1" fmla="*/ 99596 h 189840"/>
                  <a:gd name="connsiteX2" fmla="*/ 35537 w 190775"/>
                  <a:gd name="connsiteY2" fmla="*/ 65930 h 189840"/>
                  <a:gd name="connsiteX3" fmla="*/ 18704 w 190775"/>
                  <a:gd name="connsiteY3" fmla="*/ 36004 h 189840"/>
                  <a:gd name="connsiteX4" fmla="*/ 57981 w 190775"/>
                  <a:gd name="connsiteY4" fmla="*/ 48629 h 189840"/>
                  <a:gd name="connsiteX5" fmla="*/ 79490 w 190775"/>
                  <a:gd name="connsiteY5" fmla="*/ 38342 h 189840"/>
                  <a:gd name="connsiteX6" fmla="*/ 93518 w 190775"/>
                  <a:gd name="connsiteY6" fmla="*/ 0 h 189840"/>
                  <a:gd name="connsiteX7" fmla="*/ 110351 w 190775"/>
                  <a:gd name="connsiteY7" fmla="*/ 39745 h 189840"/>
                  <a:gd name="connsiteX8" fmla="*/ 130457 w 190775"/>
                  <a:gd name="connsiteY8" fmla="*/ 49097 h 189840"/>
                  <a:gd name="connsiteX9" fmla="*/ 171137 w 190775"/>
                  <a:gd name="connsiteY9" fmla="*/ 35537 h 189840"/>
                  <a:gd name="connsiteX10" fmla="*/ 151031 w 190775"/>
                  <a:gd name="connsiteY10" fmla="*/ 71541 h 189840"/>
                  <a:gd name="connsiteX11" fmla="*/ 157110 w 190775"/>
                  <a:gd name="connsiteY11" fmla="*/ 96791 h 189840"/>
                  <a:gd name="connsiteX12" fmla="*/ 190776 w 190775"/>
                  <a:gd name="connsiteY12" fmla="*/ 116897 h 189840"/>
                  <a:gd name="connsiteX13" fmla="*/ 151966 w 190775"/>
                  <a:gd name="connsiteY13" fmla="*/ 124846 h 189840"/>
                  <a:gd name="connsiteX14" fmla="*/ 133730 w 190775"/>
                  <a:gd name="connsiteY14" fmla="*/ 146822 h 189840"/>
                  <a:gd name="connsiteX15" fmla="*/ 137003 w 190775"/>
                  <a:gd name="connsiteY15" fmla="*/ 189841 h 189840"/>
                  <a:gd name="connsiteX16" fmla="*/ 109416 w 190775"/>
                  <a:gd name="connsiteY16" fmla="*/ 160383 h 189840"/>
                  <a:gd name="connsiteX17" fmla="*/ 79022 w 190775"/>
                  <a:gd name="connsiteY17" fmla="*/ 160850 h 189840"/>
                  <a:gd name="connsiteX18" fmla="*/ 52370 w 190775"/>
                  <a:gd name="connsiteY18" fmla="*/ 185632 h 189840"/>
                  <a:gd name="connsiteX19" fmla="*/ 55175 w 190775"/>
                  <a:gd name="connsiteY19" fmla="*/ 151031 h 189840"/>
                  <a:gd name="connsiteX20" fmla="*/ 34134 w 190775"/>
                  <a:gd name="connsiteY20" fmla="*/ 125313 h 189840"/>
                  <a:gd name="connsiteX21" fmla="*/ 0 w 190775"/>
                  <a:gd name="connsiteY21" fmla="*/ 118300 h 18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775" h="189840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2F7B7E-37BA-4900-B38A-2709A44D4508}"/>
                  </a:ext>
                </a:extLst>
              </p:cNvPr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avLst/>
                <a:gdLst>
                  <a:gd name="connsiteX0" fmla="*/ 170202 w 189373"/>
                  <a:gd name="connsiteY0" fmla="*/ 32264 h 185632"/>
                  <a:gd name="connsiteX1" fmla="*/ 149628 w 189373"/>
                  <a:gd name="connsiteY1" fmla="*/ 70138 h 185632"/>
                  <a:gd name="connsiteX2" fmla="*/ 155707 w 189373"/>
                  <a:gd name="connsiteY2" fmla="*/ 95855 h 185632"/>
                  <a:gd name="connsiteX3" fmla="*/ 189373 w 189373"/>
                  <a:gd name="connsiteY3" fmla="*/ 118300 h 185632"/>
                  <a:gd name="connsiteX4" fmla="*/ 154304 w 189373"/>
                  <a:gd name="connsiteY4" fmla="*/ 123911 h 185632"/>
                  <a:gd name="connsiteX5" fmla="*/ 133730 w 189373"/>
                  <a:gd name="connsiteY5" fmla="*/ 150096 h 185632"/>
                  <a:gd name="connsiteX6" fmla="*/ 136068 w 189373"/>
                  <a:gd name="connsiteY6" fmla="*/ 184230 h 185632"/>
                  <a:gd name="connsiteX7" fmla="*/ 131392 w 189373"/>
                  <a:gd name="connsiteY7" fmla="*/ 183762 h 185632"/>
                  <a:gd name="connsiteX8" fmla="*/ 91180 w 189373"/>
                  <a:gd name="connsiteY8" fmla="*/ 150096 h 185632"/>
                  <a:gd name="connsiteX9" fmla="*/ 54240 w 189373"/>
                  <a:gd name="connsiteY9" fmla="*/ 185632 h 185632"/>
                  <a:gd name="connsiteX10" fmla="*/ 48629 w 189373"/>
                  <a:gd name="connsiteY10" fmla="*/ 183294 h 185632"/>
                  <a:gd name="connsiteX11" fmla="*/ 54240 w 189373"/>
                  <a:gd name="connsiteY11" fmla="*/ 143549 h 185632"/>
                  <a:gd name="connsiteX12" fmla="*/ 38810 w 189373"/>
                  <a:gd name="connsiteY12" fmla="*/ 124378 h 185632"/>
                  <a:gd name="connsiteX13" fmla="*/ 0 w 189373"/>
                  <a:gd name="connsiteY13" fmla="*/ 120170 h 185632"/>
                  <a:gd name="connsiteX14" fmla="*/ 19171 w 189373"/>
                  <a:gd name="connsiteY14" fmla="*/ 103337 h 185632"/>
                  <a:gd name="connsiteX15" fmla="*/ 29926 w 189373"/>
                  <a:gd name="connsiteY15" fmla="*/ 59851 h 185632"/>
                  <a:gd name="connsiteX16" fmla="*/ 18704 w 189373"/>
                  <a:gd name="connsiteY16" fmla="*/ 36004 h 185632"/>
                  <a:gd name="connsiteX17" fmla="*/ 55643 w 189373"/>
                  <a:gd name="connsiteY17" fmla="*/ 48161 h 185632"/>
                  <a:gd name="connsiteX18" fmla="*/ 79490 w 189373"/>
                  <a:gd name="connsiteY18" fmla="*/ 36004 h 185632"/>
                  <a:gd name="connsiteX19" fmla="*/ 93050 w 189373"/>
                  <a:gd name="connsiteY19" fmla="*/ 0 h 185632"/>
                  <a:gd name="connsiteX20" fmla="*/ 108480 w 189373"/>
                  <a:gd name="connsiteY20" fmla="*/ 37407 h 185632"/>
                  <a:gd name="connsiteX21" fmla="*/ 131860 w 189373"/>
                  <a:gd name="connsiteY21" fmla="*/ 48161 h 185632"/>
                  <a:gd name="connsiteX22" fmla="*/ 170202 w 189373"/>
                  <a:gd name="connsiteY22" fmla="*/ 32264 h 1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373" h="185632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DAB2495-4B59-41CF-A3BA-0687A2EF79FD}"/>
                  </a:ext>
                </a:extLst>
              </p:cNvPr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avLst/>
                <a:gdLst>
                  <a:gd name="connsiteX0" fmla="*/ 30393 w 115026"/>
                  <a:gd name="connsiteY0" fmla="*/ 112689 h 115961"/>
                  <a:gd name="connsiteX1" fmla="*/ 0 w 115026"/>
                  <a:gd name="connsiteY1" fmla="*/ 73879 h 115961"/>
                  <a:gd name="connsiteX2" fmla="*/ 10754 w 115026"/>
                  <a:gd name="connsiteY2" fmla="*/ 21509 h 115961"/>
                  <a:gd name="connsiteX3" fmla="*/ 55643 w 115026"/>
                  <a:gd name="connsiteY3" fmla="*/ 0 h 115961"/>
                  <a:gd name="connsiteX4" fmla="*/ 104739 w 115026"/>
                  <a:gd name="connsiteY4" fmla="*/ 18704 h 115961"/>
                  <a:gd name="connsiteX5" fmla="*/ 115026 w 115026"/>
                  <a:gd name="connsiteY5" fmla="*/ 71073 h 115961"/>
                  <a:gd name="connsiteX6" fmla="*/ 85101 w 115026"/>
                  <a:gd name="connsiteY6" fmla="*/ 115962 h 115961"/>
                  <a:gd name="connsiteX7" fmla="*/ 30393 w 115026"/>
                  <a:gd name="connsiteY7" fmla="*/ 112689 h 1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6" h="115961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CD74398-EA22-42FF-8DF2-9600375A5445}"/>
                  </a:ext>
                </a:extLst>
              </p:cNvPr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avLst/>
                <a:gdLst>
                  <a:gd name="connsiteX0" fmla="*/ 0 w 113109"/>
                  <a:gd name="connsiteY0" fmla="*/ 69671 h 109883"/>
                  <a:gd name="connsiteX1" fmla="*/ 10754 w 113109"/>
                  <a:gd name="connsiteY1" fmla="*/ 21509 h 109883"/>
                  <a:gd name="connsiteX2" fmla="*/ 60319 w 113109"/>
                  <a:gd name="connsiteY2" fmla="*/ 0 h 109883"/>
                  <a:gd name="connsiteX3" fmla="*/ 101934 w 113109"/>
                  <a:gd name="connsiteY3" fmla="*/ 20574 h 109883"/>
                  <a:gd name="connsiteX4" fmla="*/ 98193 w 113109"/>
                  <a:gd name="connsiteY4" fmla="*/ 35069 h 109883"/>
                  <a:gd name="connsiteX5" fmla="*/ 103337 w 113109"/>
                  <a:gd name="connsiteY5" fmla="*/ 60319 h 109883"/>
                  <a:gd name="connsiteX6" fmla="*/ 107545 w 113109"/>
                  <a:gd name="connsiteY6" fmla="*/ 72476 h 109883"/>
                  <a:gd name="connsiteX7" fmla="*/ 84633 w 113109"/>
                  <a:gd name="connsiteY7" fmla="*/ 109416 h 109883"/>
                  <a:gd name="connsiteX8" fmla="*/ 34134 w 113109"/>
                  <a:gd name="connsiteY8" fmla="*/ 109883 h 109883"/>
                  <a:gd name="connsiteX9" fmla="*/ 0 w 113109"/>
                  <a:gd name="connsiteY9" fmla="*/ 69671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109" h="109883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7A6FD05-9DCA-4909-AB20-2C749E80450A}"/>
                  </a:ext>
                </a:extLst>
              </p:cNvPr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avLst/>
                <a:gdLst>
                  <a:gd name="connsiteX0" fmla="*/ 59851 w 115494"/>
                  <a:gd name="connsiteY0" fmla="*/ 0 h 109883"/>
                  <a:gd name="connsiteX1" fmla="*/ 102869 w 115494"/>
                  <a:gd name="connsiteY1" fmla="*/ 19639 h 109883"/>
                  <a:gd name="connsiteX2" fmla="*/ 115494 w 115494"/>
                  <a:gd name="connsiteY2" fmla="*/ 71073 h 109883"/>
                  <a:gd name="connsiteX3" fmla="*/ 87439 w 115494"/>
                  <a:gd name="connsiteY3" fmla="*/ 109883 h 109883"/>
                  <a:gd name="connsiteX4" fmla="*/ 35069 w 115494"/>
                  <a:gd name="connsiteY4" fmla="*/ 107545 h 109883"/>
                  <a:gd name="connsiteX5" fmla="*/ 0 w 115494"/>
                  <a:gd name="connsiteY5" fmla="*/ 70606 h 109883"/>
                  <a:gd name="connsiteX6" fmla="*/ 12157 w 115494"/>
                  <a:gd name="connsiteY6" fmla="*/ 19639 h 109883"/>
                  <a:gd name="connsiteX7" fmla="*/ 59851 w 115494"/>
                  <a:gd name="connsiteY7" fmla="*/ 0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94" h="109883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6D08046-1598-4BAB-8AA5-384A19D3A613}"/>
                  </a:ext>
                </a:extLst>
              </p:cNvPr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avLst/>
                <a:gdLst>
                  <a:gd name="connsiteX0" fmla="*/ 9352 w 112688"/>
                  <a:gd name="connsiteY0" fmla="*/ 21041 h 109415"/>
                  <a:gd name="connsiteX1" fmla="*/ 53773 w 112688"/>
                  <a:gd name="connsiteY1" fmla="*/ 0 h 109415"/>
                  <a:gd name="connsiteX2" fmla="*/ 98661 w 112688"/>
                  <a:gd name="connsiteY2" fmla="*/ 19171 h 109415"/>
                  <a:gd name="connsiteX3" fmla="*/ 112689 w 112688"/>
                  <a:gd name="connsiteY3" fmla="*/ 68735 h 109415"/>
                  <a:gd name="connsiteX4" fmla="*/ 79957 w 112688"/>
                  <a:gd name="connsiteY4" fmla="*/ 107078 h 109415"/>
                  <a:gd name="connsiteX5" fmla="*/ 30393 w 112688"/>
                  <a:gd name="connsiteY5" fmla="*/ 109415 h 109415"/>
                  <a:gd name="connsiteX6" fmla="*/ 0 w 112688"/>
                  <a:gd name="connsiteY6" fmla="*/ 68268 h 109415"/>
                  <a:gd name="connsiteX7" fmla="*/ 9352 w 112688"/>
                  <a:gd name="connsiteY7" fmla="*/ 21041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09415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A2690FF-9F27-42AD-88FA-A5901F3A4DC4}"/>
                  </a:ext>
                </a:extLst>
              </p:cNvPr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avLst/>
                <a:gdLst>
                  <a:gd name="connsiteX0" fmla="*/ 80425 w 112688"/>
                  <a:gd name="connsiteY0" fmla="*/ 109883 h 115026"/>
                  <a:gd name="connsiteX1" fmla="*/ 32263 w 112688"/>
                  <a:gd name="connsiteY1" fmla="*/ 115027 h 115026"/>
                  <a:gd name="connsiteX2" fmla="*/ 0 w 112688"/>
                  <a:gd name="connsiteY2" fmla="*/ 73411 h 115026"/>
                  <a:gd name="connsiteX3" fmla="*/ 8417 w 112688"/>
                  <a:gd name="connsiteY3" fmla="*/ 23847 h 115026"/>
                  <a:gd name="connsiteX4" fmla="*/ 54240 w 112688"/>
                  <a:gd name="connsiteY4" fmla="*/ 0 h 115026"/>
                  <a:gd name="connsiteX5" fmla="*/ 99596 w 112688"/>
                  <a:gd name="connsiteY5" fmla="*/ 23847 h 115026"/>
                  <a:gd name="connsiteX6" fmla="*/ 112689 w 112688"/>
                  <a:gd name="connsiteY6" fmla="*/ 70606 h 115026"/>
                  <a:gd name="connsiteX7" fmla="*/ 80425 w 112688"/>
                  <a:gd name="connsiteY7" fmla="*/ 109883 h 11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15026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E6B7BAA-AAFD-4309-8C6F-A011B0A0C4AF}"/>
                  </a:ext>
                </a:extLst>
              </p:cNvPr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avLst/>
                <a:gdLst>
                  <a:gd name="connsiteX0" fmla="*/ 84633 w 122040"/>
                  <a:gd name="connsiteY0" fmla="*/ 105675 h 110818"/>
                  <a:gd name="connsiteX1" fmla="*/ 33666 w 122040"/>
                  <a:gd name="connsiteY1" fmla="*/ 110818 h 110818"/>
                  <a:gd name="connsiteX2" fmla="*/ 0 w 122040"/>
                  <a:gd name="connsiteY2" fmla="*/ 71541 h 110818"/>
                  <a:gd name="connsiteX3" fmla="*/ 16366 w 122040"/>
                  <a:gd name="connsiteY3" fmla="*/ 21509 h 110818"/>
                  <a:gd name="connsiteX4" fmla="*/ 59851 w 122040"/>
                  <a:gd name="connsiteY4" fmla="*/ 0 h 110818"/>
                  <a:gd name="connsiteX5" fmla="*/ 102869 w 122040"/>
                  <a:gd name="connsiteY5" fmla="*/ 22444 h 110818"/>
                  <a:gd name="connsiteX6" fmla="*/ 122040 w 122040"/>
                  <a:gd name="connsiteY6" fmla="*/ 69203 h 110818"/>
                  <a:gd name="connsiteX7" fmla="*/ 84633 w 122040"/>
                  <a:gd name="connsiteY7" fmla="*/ 105675 h 1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0" h="110818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61FFD81-B2D6-48AD-BACC-D9C87B27EC8A}"/>
                  </a:ext>
                </a:extLst>
              </p:cNvPr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avLst/>
                <a:gdLst>
                  <a:gd name="connsiteX0" fmla="*/ 0 w 114558"/>
                  <a:gd name="connsiteY0" fmla="*/ 67800 h 109415"/>
                  <a:gd name="connsiteX1" fmla="*/ 9820 w 114558"/>
                  <a:gd name="connsiteY1" fmla="*/ 18236 h 109415"/>
                  <a:gd name="connsiteX2" fmla="*/ 52370 w 114558"/>
                  <a:gd name="connsiteY2" fmla="*/ 0 h 109415"/>
                  <a:gd name="connsiteX3" fmla="*/ 70606 w 114558"/>
                  <a:gd name="connsiteY3" fmla="*/ 23847 h 109415"/>
                  <a:gd name="connsiteX4" fmla="*/ 99129 w 114558"/>
                  <a:gd name="connsiteY4" fmla="*/ 20574 h 109415"/>
                  <a:gd name="connsiteX5" fmla="*/ 114559 w 114558"/>
                  <a:gd name="connsiteY5" fmla="*/ 65930 h 109415"/>
                  <a:gd name="connsiteX6" fmla="*/ 81360 w 114558"/>
                  <a:gd name="connsiteY6" fmla="*/ 106142 h 109415"/>
                  <a:gd name="connsiteX7" fmla="*/ 28523 w 114558"/>
                  <a:gd name="connsiteY7" fmla="*/ 109416 h 109415"/>
                  <a:gd name="connsiteX8" fmla="*/ 0 w 114558"/>
                  <a:gd name="connsiteY8" fmla="*/ 67800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58" h="109415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3550B64-AFEA-4FF8-8BF1-E80DE679131D}"/>
                  </a:ext>
                </a:extLst>
              </p:cNvPr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avLst/>
                <a:gdLst>
                  <a:gd name="connsiteX0" fmla="*/ 0 w 111753"/>
                  <a:gd name="connsiteY0" fmla="*/ 72476 h 106998"/>
                  <a:gd name="connsiteX1" fmla="*/ 10287 w 111753"/>
                  <a:gd name="connsiteY1" fmla="*/ 22444 h 106998"/>
                  <a:gd name="connsiteX2" fmla="*/ 52837 w 111753"/>
                  <a:gd name="connsiteY2" fmla="*/ 0 h 106998"/>
                  <a:gd name="connsiteX3" fmla="*/ 100064 w 111753"/>
                  <a:gd name="connsiteY3" fmla="*/ 17301 h 106998"/>
                  <a:gd name="connsiteX4" fmla="*/ 111753 w 111753"/>
                  <a:gd name="connsiteY4" fmla="*/ 68268 h 106998"/>
                  <a:gd name="connsiteX5" fmla="*/ 80425 w 111753"/>
                  <a:gd name="connsiteY5" fmla="*/ 105675 h 106998"/>
                  <a:gd name="connsiteX6" fmla="*/ 65930 w 111753"/>
                  <a:gd name="connsiteY6" fmla="*/ 99596 h 106998"/>
                  <a:gd name="connsiteX7" fmla="*/ 42083 w 111753"/>
                  <a:gd name="connsiteY7" fmla="*/ 100531 h 106998"/>
                  <a:gd name="connsiteX8" fmla="*/ 30861 w 111753"/>
                  <a:gd name="connsiteY8" fmla="*/ 106142 h 106998"/>
                  <a:gd name="connsiteX9" fmla="*/ 28055 w 111753"/>
                  <a:gd name="connsiteY9" fmla="*/ 98193 h 106998"/>
                  <a:gd name="connsiteX10" fmla="*/ 0 w 111753"/>
                  <a:gd name="connsiteY10" fmla="*/ 72476 h 1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53" h="106998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A2F423-D699-4EFF-A9A5-E6524F840215}"/>
                  </a:ext>
                </a:extLst>
              </p:cNvPr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avLst/>
                <a:gdLst>
                  <a:gd name="connsiteX0" fmla="*/ 57981 w 115494"/>
                  <a:gd name="connsiteY0" fmla="*/ 0 h 117364"/>
                  <a:gd name="connsiteX1" fmla="*/ 103805 w 115494"/>
                  <a:gd name="connsiteY1" fmla="*/ 21041 h 117364"/>
                  <a:gd name="connsiteX2" fmla="*/ 115494 w 115494"/>
                  <a:gd name="connsiteY2" fmla="*/ 72944 h 117364"/>
                  <a:gd name="connsiteX3" fmla="*/ 86036 w 115494"/>
                  <a:gd name="connsiteY3" fmla="*/ 117364 h 117364"/>
                  <a:gd name="connsiteX4" fmla="*/ 32731 w 115494"/>
                  <a:gd name="connsiteY4" fmla="*/ 113156 h 117364"/>
                  <a:gd name="connsiteX5" fmla="*/ 0 w 115494"/>
                  <a:gd name="connsiteY5" fmla="*/ 77152 h 117364"/>
                  <a:gd name="connsiteX6" fmla="*/ 13560 w 115494"/>
                  <a:gd name="connsiteY6" fmla="*/ 31796 h 117364"/>
                  <a:gd name="connsiteX7" fmla="*/ 41615 w 115494"/>
                  <a:gd name="connsiteY7" fmla="*/ 30393 h 117364"/>
                  <a:gd name="connsiteX8" fmla="*/ 57981 w 115494"/>
                  <a:gd name="connsiteY8" fmla="*/ 0 h 1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94" h="11736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4DF82A-E7C8-4435-A7D9-60D0C421BED0}"/>
                  </a:ext>
                </a:extLst>
              </p:cNvPr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avLst/>
                <a:gdLst>
                  <a:gd name="connsiteX0" fmla="*/ 108948 w 108948"/>
                  <a:gd name="connsiteY0" fmla="*/ 68735 h 109883"/>
                  <a:gd name="connsiteX1" fmla="*/ 81828 w 108948"/>
                  <a:gd name="connsiteY1" fmla="*/ 109883 h 109883"/>
                  <a:gd name="connsiteX2" fmla="*/ 32264 w 108948"/>
                  <a:gd name="connsiteY2" fmla="*/ 108013 h 109883"/>
                  <a:gd name="connsiteX3" fmla="*/ 27120 w 108948"/>
                  <a:gd name="connsiteY3" fmla="*/ 78087 h 109883"/>
                  <a:gd name="connsiteX4" fmla="*/ 0 w 108948"/>
                  <a:gd name="connsiteY4" fmla="*/ 67333 h 109883"/>
                  <a:gd name="connsiteX5" fmla="*/ 8884 w 108948"/>
                  <a:gd name="connsiteY5" fmla="*/ 21041 h 109883"/>
                  <a:gd name="connsiteX6" fmla="*/ 54240 w 108948"/>
                  <a:gd name="connsiteY6" fmla="*/ 0 h 109883"/>
                  <a:gd name="connsiteX7" fmla="*/ 97726 w 108948"/>
                  <a:gd name="connsiteY7" fmla="*/ 21977 h 109883"/>
                  <a:gd name="connsiteX8" fmla="*/ 108948 w 108948"/>
                  <a:gd name="connsiteY8" fmla="*/ 68735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8" h="109883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9F61D66-3969-4CA5-8033-9CBC0393B5E7}"/>
                  </a:ext>
                </a:extLst>
              </p:cNvPr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avLst/>
                <a:gdLst>
                  <a:gd name="connsiteX0" fmla="*/ 5676 w 105404"/>
                  <a:gd name="connsiteY0" fmla="*/ 21977 h 112688"/>
                  <a:gd name="connsiteX1" fmla="*/ 54306 w 105404"/>
                  <a:gd name="connsiteY1" fmla="*/ 0 h 112688"/>
                  <a:gd name="connsiteX2" fmla="*/ 99194 w 105404"/>
                  <a:gd name="connsiteY2" fmla="*/ 18704 h 112688"/>
                  <a:gd name="connsiteX3" fmla="*/ 94051 w 105404"/>
                  <a:gd name="connsiteY3" fmla="*/ 31796 h 112688"/>
                  <a:gd name="connsiteX4" fmla="*/ 99194 w 105404"/>
                  <a:gd name="connsiteY4" fmla="*/ 61721 h 112688"/>
                  <a:gd name="connsiteX5" fmla="*/ 101064 w 105404"/>
                  <a:gd name="connsiteY5" fmla="*/ 72476 h 112688"/>
                  <a:gd name="connsiteX6" fmla="*/ 80023 w 105404"/>
                  <a:gd name="connsiteY6" fmla="*/ 112689 h 112688"/>
                  <a:gd name="connsiteX7" fmla="*/ 28588 w 105404"/>
                  <a:gd name="connsiteY7" fmla="*/ 112221 h 112688"/>
                  <a:gd name="connsiteX8" fmla="*/ 5209 w 105404"/>
                  <a:gd name="connsiteY8" fmla="*/ 72944 h 112688"/>
                  <a:gd name="connsiteX9" fmla="*/ 3339 w 105404"/>
                  <a:gd name="connsiteY9" fmla="*/ 63592 h 112688"/>
                  <a:gd name="connsiteX10" fmla="*/ 5676 w 105404"/>
                  <a:gd name="connsiteY10" fmla="*/ 21977 h 1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04" h="112688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49F99F6-ACDE-40D1-AA72-2116D978E7D4}"/>
                  </a:ext>
                </a:extLst>
              </p:cNvPr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avLst/>
                <a:gdLst>
                  <a:gd name="connsiteX0" fmla="*/ 29458 w 111753"/>
                  <a:gd name="connsiteY0" fmla="*/ 114559 h 114558"/>
                  <a:gd name="connsiteX1" fmla="*/ 0 w 111753"/>
                  <a:gd name="connsiteY1" fmla="*/ 71073 h 114558"/>
                  <a:gd name="connsiteX2" fmla="*/ 6079 w 111753"/>
                  <a:gd name="connsiteY2" fmla="*/ 25250 h 114558"/>
                  <a:gd name="connsiteX3" fmla="*/ 50032 w 111753"/>
                  <a:gd name="connsiteY3" fmla="*/ 0 h 114558"/>
                  <a:gd name="connsiteX4" fmla="*/ 98193 w 111753"/>
                  <a:gd name="connsiteY4" fmla="*/ 18236 h 114558"/>
                  <a:gd name="connsiteX5" fmla="*/ 111754 w 111753"/>
                  <a:gd name="connsiteY5" fmla="*/ 71073 h 114558"/>
                  <a:gd name="connsiteX6" fmla="*/ 80893 w 111753"/>
                  <a:gd name="connsiteY6" fmla="*/ 113624 h 114558"/>
                  <a:gd name="connsiteX7" fmla="*/ 29458 w 111753"/>
                  <a:gd name="connsiteY7" fmla="*/ 114559 h 11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753" h="114558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7F98AA-98CF-4A25-9BFC-08E4BF8D00A0}"/>
                  </a:ext>
                </a:extLst>
              </p:cNvPr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avLst/>
                <a:gdLst>
                  <a:gd name="connsiteX0" fmla="*/ 103337 w 115026"/>
                  <a:gd name="connsiteY0" fmla="*/ 16833 h 108948"/>
                  <a:gd name="connsiteX1" fmla="*/ 115026 w 115026"/>
                  <a:gd name="connsiteY1" fmla="*/ 66398 h 108948"/>
                  <a:gd name="connsiteX2" fmla="*/ 84633 w 115026"/>
                  <a:gd name="connsiteY2" fmla="*/ 105207 h 108948"/>
                  <a:gd name="connsiteX3" fmla="*/ 35069 w 115026"/>
                  <a:gd name="connsiteY3" fmla="*/ 108948 h 108948"/>
                  <a:gd name="connsiteX4" fmla="*/ 0 w 115026"/>
                  <a:gd name="connsiteY4" fmla="*/ 70606 h 108948"/>
                  <a:gd name="connsiteX5" fmla="*/ 13093 w 115026"/>
                  <a:gd name="connsiteY5" fmla="*/ 22912 h 108948"/>
                  <a:gd name="connsiteX6" fmla="*/ 45356 w 115026"/>
                  <a:gd name="connsiteY6" fmla="*/ 23847 h 108948"/>
                  <a:gd name="connsiteX7" fmla="*/ 61254 w 115026"/>
                  <a:gd name="connsiteY7" fmla="*/ 0 h 108948"/>
                  <a:gd name="connsiteX8" fmla="*/ 103337 w 115026"/>
                  <a:gd name="connsiteY8" fmla="*/ 16833 h 10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26" h="108948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C58C55E-4832-46B8-B0F5-0DACD2527B4E}"/>
              </a:ext>
            </a:extLst>
          </p:cNvPr>
          <p:cNvSpPr/>
          <p:nvPr/>
        </p:nvSpPr>
        <p:spPr>
          <a:xfrm>
            <a:off x="-23007" y="4471032"/>
            <a:ext cx="12233288" cy="2394471"/>
          </a:xfrm>
          <a:custGeom>
            <a:avLst/>
            <a:gdLst>
              <a:gd name="connsiteX0" fmla="*/ 12239610 w 12243014"/>
              <a:gd name="connsiteY0" fmla="*/ 6875 h 2915893"/>
              <a:gd name="connsiteX1" fmla="*/ 10378859 w 12243014"/>
              <a:gd name="connsiteY1" fmla="*/ 509680 h 2915893"/>
              <a:gd name="connsiteX2" fmla="*/ 7301283 w 12243014"/>
              <a:gd name="connsiteY2" fmla="*/ 1142392 h 2915893"/>
              <a:gd name="connsiteX3" fmla="*/ 3721836 w 12243014"/>
              <a:gd name="connsiteY3" fmla="*/ 538652 h 2915893"/>
              <a:gd name="connsiteX4" fmla="*/ 6875 w 12243014"/>
              <a:gd name="connsiteY4" fmla="*/ 956410 h 2915893"/>
              <a:gd name="connsiteX5" fmla="*/ 6875 w 12243014"/>
              <a:gd name="connsiteY5" fmla="*/ 2917162 h 2915893"/>
              <a:gd name="connsiteX6" fmla="*/ 12239610 w 12243014"/>
              <a:gd name="connsiteY6" fmla="*/ 2917162 h 2915893"/>
              <a:gd name="connsiteX7" fmla="*/ 12239610 w 12243014"/>
              <a:gd name="connsiteY7" fmla="*/ 6875 h 2915893"/>
              <a:gd name="connsiteX8" fmla="*/ 12239610 w 12243014"/>
              <a:gd name="connsiteY8" fmla="*/ 6875 h 2915893"/>
              <a:gd name="connsiteX0" fmla="*/ 12232735 w 12232735"/>
              <a:gd name="connsiteY0" fmla="*/ 0 h 2910287"/>
              <a:gd name="connsiteX1" fmla="*/ 10391034 w 12232735"/>
              <a:gd name="connsiteY1" fmla="*/ 636155 h 2910287"/>
              <a:gd name="connsiteX2" fmla="*/ 7294408 w 12232735"/>
              <a:gd name="connsiteY2" fmla="*/ 1135517 h 2910287"/>
              <a:gd name="connsiteX3" fmla="*/ 3714961 w 12232735"/>
              <a:gd name="connsiteY3" fmla="*/ 531777 h 2910287"/>
              <a:gd name="connsiteX4" fmla="*/ 0 w 12232735"/>
              <a:gd name="connsiteY4" fmla="*/ 949535 h 2910287"/>
              <a:gd name="connsiteX5" fmla="*/ 0 w 12232735"/>
              <a:gd name="connsiteY5" fmla="*/ 2910287 h 2910287"/>
              <a:gd name="connsiteX6" fmla="*/ 12232735 w 12232735"/>
              <a:gd name="connsiteY6" fmla="*/ 2910287 h 2910287"/>
              <a:gd name="connsiteX7" fmla="*/ 12232735 w 12232735"/>
              <a:gd name="connsiteY7" fmla="*/ 0 h 2910287"/>
              <a:gd name="connsiteX8" fmla="*/ 12232735 w 12232735"/>
              <a:gd name="connsiteY8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9" fmla="*/ 12232735 w 12233287"/>
              <a:gd name="connsiteY9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5718 h 2394470"/>
              <a:gd name="connsiteX1" fmla="*/ 10095759 w 12233287"/>
              <a:gd name="connsiteY1" fmla="*/ 234638 h 2394470"/>
              <a:gd name="connsiteX2" fmla="*/ 7294408 w 12233287"/>
              <a:gd name="connsiteY2" fmla="*/ 648275 h 2394470"/>
              <a:gd name="connsiteX3" fmla="*/ 3714961 w 12233287"/>
              <a:gd name="connsiteY3" fmla="*/ 15960 h 2394470"/>
              <a:gd name="connsiteX4" fmla="*/ 0 w 12233287"/>
              <a:gd name="connsiteY4" fmla="*/ 433718 h 2394470"/>
              <a:gd name="connsiteX5" fmla="*/ 0 w 12233287"/>
              <a:gd name="connsiteY5" fmla="*/ 2394470 h 2394470"/>
              <a:gd name="connsiteX6" fmla="*/ 12232735 w 12233287"/>
              <a:gd name="connsiteY6" fmla="*/ 2394470 h 2394470"/>
              <a:gd name="connsiteX7" fmla="*/ 12224531 w 12233287"/>
              <a:gd name="connsiteY7" fmla="*/ 5718 h 23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287" h="2394470">
                <a:moveTo>
                  <a:pt x="12224531" y="5718"/>
                </a:moveTo>
                <a:cubicBezTo>
                  <a:pt x="11470490" y="-32275"/>
                  <a:pt x="10917446" y="127545"/>
                  <a:pt x="10095759" y="234638"/>
                </a:cubicBezTo>
                <a:cubicBezTo>
                  <a:pt x="9274072" y="341731"/>
                  <a:pt x="8357874" y="684721"/>
                  <a:pt x="7294408" y="648275"/>
                </a:cubicBezTo>
                <a:cubicBezTo>
                  <a:pt x="6230942" y="611829"/>
                  <a:pt x="4930696" y="51719"/>
                  <a:pt x="3714961" y="15960"/>
                </a:cubicBezTo>
                <a:cubicBezTo>
                  <a:pt x="2499226" y="-19799"/>
                  <a:pt x="780376" y="352410"/>
                  <a:pt x="0" y="433718"/>
                </a:cubicBezTo>
                <a:lnTo>
                  <a:pt x="0" y="2394470"/>
                </a:lnTo>
                <a:lnTo>
                  <a:pt x="12232735" y="2394470"/>
                </a:lnTo>
                <a:cubicBezTo>
                  <a:pt x="12236350" y="1445819"/>
                  <a:pt x="12220916" y="954369"/>
                  <a:pt x="12224531" y="5718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64FF7AD-9BA0-4145-89ED-856ABC5C34E4}"/>
              </a:ext>
            </a:extLst>
          </p:cNvPr>
          <p:cNvSpPr/>
          <p:nvPr/>
        </p:nvSpPr>
        <p:spPr>
          <a:xfrm>
            <a:off x="-13749" y="4409397"/>
            <a:ext cx="12226881" cy="2448603"/>
          </a:xfrm>
          <a:custGeom>
            <a:avLst/>
            <a:gdLst>
              <a:gd name="connsiteX0" fmla="*/ 1316224 w 12243014"/>
              <a:gd name="connsiteY0" fmla="*/ 6984 h 2448603"/>
              <a:gd name="connsiteX1" fmla="*/ 6875 w 12243014"/>
              <a:gd name="connsiteY1" fmla="*/ 231284 h 2448603"/>
              <a:gd name="connsiteX2" fmla="*/ 6875 w 12243014"/>
              <a:gd name="connsiteY2" fmla="*/ 2443438 h 2448603"/>
              <a:gd name="connsiteX3" fmla="*/ 12239610 w 12243014"/>
              <a:gd name="connsiteY3" fmla="*/ 2443438 h 2448603"/>
              <a:gd name="connsiteX4" fmla="*/ 12239610 w 12243014"/>
              <a:gd name="connsiteY4" fmla="*/ 1561193 h 2448603"/>
              <a:gd name="connsiteX5" fmla="*/ 11740544 w 12243014"/>
              <a:gd name="connsiteY5" fmla="*/ 1524745 h 2448603"/>
              <a:gd name="connsiteX6" fmla="*/ 7026516 w 12243014"/>
              <a:gd name="connsiteY6" fmla="*/ 1204183 h 2448603"/>
              <a:gd name="connsiteX7" fmla="*/ 3138658 w 12243014"/>
              <a:gd name="connsiteY7" fmla="*/ 410724 h 2448603"/>
              <a:gd name="connsiteX8" fmla="*/ 1316224 w 12243014"/>
              <a:gd name="connsiteY8" fmla="*/ 6984 h 2448603"/>
              <a:gd name="connsiteX9" fmla="*/ 1316224 w 12243014"/>
              <a:gd name="connsiteY9" fmla="*/ 6984 h 2448603"/>
              <a:gd name="connsiteX10" fmla="*/ 1316224 w 12243014"/>
              <a:gd name="connsiteY10" fmla="*/ 6984 h 24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3014" h="2448603">
                <a:moveTo>
                  <a:pt x="1316224" y="6984"/>
                </a:moveTo>
                <a:cubicBezTo>
                  <a:pt x="645195" y="12592"/>
                  <a:pt x="168558" y="182686"/>
                  <a:pt x="6875" y="231284"/>
                </a:cubicBezTo>
                <a:lnTo>
                  <a:pt x="6875" y="2443438"/>
                </a:lnTo>
                <a:lnTo>
                  <a:pt x="12239610" y="2443438"/>
                </a:lnTo>
                <a:lnTo>
                  <a:pt x="12239610" y="1561193"/>
                </a:lnTo>
                <a:cubicBezTo>
                  <a:pt x="12217180" y="1559324"/>
                  <a:pt x="12239610" y="1561193"/>
                  <a:pt x="11740544" y="1524745"/>
                </a:cubicBezTo>
                <a:cubicBezTo>
                  <a:pt x="11108767" y="1478950"/>
                  <a:pt x="9116239" y="929416"/>
                  <a:pt x="7026516" y="1204183"/>
                </a:cubicBezTo>
                <a:cubicBezTo>
                  <a:pt x="4936792" y="1478950"/>
                  <a:pt x="4822773" y="1189230"/>
                  <a:pt x="3138658" y="410724"/>
                </a:cubicBezTo>
                <a:cubicBezTo>
                  <a:pt x="2453609" y="94835"/>
                  <a:pt x="1828374" y="3246"/>
                  <a:pt x="1316224" y="6984"/>
                </a:cubicBezTo>
                <a:lnTo>
                  <a:pt x="1316224" y="6984"/>
                </a:lnTo>
                <a:lnTo>
                  <a:pt x="1316224" y="6984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CEC705C-F647-4F1B-8E77-C5DA34353F6F}"/>
              </a:ext>
            </a:extLst>
          </p:cNvPr>
          <p:cNvSpPr/>
          <p:nvPr/>
        </p:nvSpPr>
        <p:spPr>
          <a:xfrm>
            <a:off x="-1" y="5851391"/>
            <a:ext cx="12192000" cy="1051140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563045">
                <a:moveTo>
                  <a:pt x="7970293" y="376"/>
                </a:moveTo>
                <a:cubicBezTo>
                  <a:pt x="9364639" y="16298"/>
                  <a:pt x="10410967" y="587230"/>
                  <a:pt x="11368585" y="628173"/>
                </a:cubicBezTo>
                <a:cubicBezTo>
                  <a:pt x="11607989" y="638409"/>
                  <a:pt x="11849242" y="621918"/>
                  <a:pt x="12082747" y="590855"/>
                </a:cubicBezTo>
                <a:lnTo>
                  <a:pt x="12192000" y="573029"/>
                </a:lnTo>
                <a:lnTo>
                  <a:pt x="12192000" y="1563045"/>
                </a:lnTo>
                <a:lnTo>
                  <a:pt x="0" y="1563045"/>
                </a:lnTo>
                <a:lnTo>
                  <a:pt x="0" y="362829"/>
                </a:lnTo>
                <a:lnTo>
                  <a:pt x="141276" y="376224"/>
                </a:lnTo>
                <a:cubicBezTo>
                  <a:pt x="866633" y="449474"/>
                  <a:pt x="1949924" y="573582"/>
                  <a:pt x="3002507" y="532639"/>
                </a:cubicBezTo>
                <a:cubicBezTo>
                  <a:pt x="4405953" y="478048"/>
                  <a:pt x="6575947" y="-15546"/>
                  <a:pt x="7970293" y="3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raphic 47">
            <a:extLst>
              <a:ext uri="{FF2B5EF4-FFF2-40B4-BE49-F238E27FC236}">
                <a16:creationId xmlns:a16="http://schemas.microsoft.com/office/drawing/2014/main" id="{84D8A552-02D6-464F-AFFA-C8D6C895F6F8}"/>
              </a:ext>
            </a:extLst>
          </p:cNvPr>
          <p:cNvSpPr/>
          <p:nvPr/>
        </p:nvSpPr>
        <p:spPr>
          <a:xfrm>
            <a:off x="704292" y="4784152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47">
            <a:extLst>
              <a:ext uri="{FF2B5EF4-FFF2-40B4-BE49-F238E27FC236}">
                <a16:creationId xmlns:a16="http://schemas.microsoft.com/office/drawing/2014/main" id="{8DBA4887-179D-475E-8161-0EC5EF5B5911}"/>
              </a:ext>
            </a:extLst>
          </p:cNvPr>
          <p:cNvSpPr/>
          <p:nvPr/>
        </p:nvSpPr>
        <p:spPr>
          <a:xfrm>
            <a:off x="7383021" y="5279009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47">
            <a:extLst>
              <a:ext uri="{FF2B5EF4-FFF2-40B4-BE49-F238E27FC236}">
                <a16:creationId xmlns:a16="http://schemas.microsoft.com/office/drawing/2014/main" id="{3255AE44-B400-454C-BA32-E0E0A6F2CF14}"/>
              </a:ext>
            </a:extLst>
          </p:cNvPr>
          <p:cNvSpPr/>
          <p:nvPr/>
        </p:nvSpPr>
        <p:spPr>
          <a:xfrm>
            <a:off x="2263668" y="3864504"/>
            <a:ext cx="1886006" cy="282901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Graphic 47">
            <a:extLst>
              <a:ext uri="{FF2B5EF4-FFF2-40B4-BE49-F238E27FC236}">
                <a16:creationId xmlns:a16="http://schemas.microsoft.com/office/drawing/2014/main" id="{2E66FF04-090A-47E6-84FC-12184BCD3AE7}"/>
              </a:ext>
            </a:extLst>
          </p:cNvPr>
          <p:cNvSpPr/>
          <p:nvPr/>
        </p:nvSpPr>
        <p:spPr>
          <a:xfrm>
            <a:off x="4850177" y="4734968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47">
            <a:extLst>
              <a:ext uri="{FF2B5EF4-FFF2-40B4-BE49-F238E27FC236}">
                <a16:creationId xmlns:a16="http://schemas.microsoft.com/office/drawing/2014/main" id="{CAB52E17-C5B8-48E8-A2F6-874C798FA18E}"/>
              </a:ext>
            </a:extLst>
          </p:cNvPr>
          <p:cNvSpPr/>
          <p:nvPr/>
        </p:nvSpPr>
        <p:spPr>
          <a:xfrm>
            <a:off x="9112647" y="4855939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47">
            <a:extLst>
              <a:ext uri="{FF2B5EF4-FFF2-40B4-BE49-F238E27FC236}">
                <a16:creationId xmlns:a16="http://schemas.microsoft.com/office/drawing/2014/main" id="{8258D4B0-F4A9-47B8-A9E9-C95F990ACA4E}"/>
              </a:ext>
            </a:extLst>
          </p:cNvPr>
          <p:cNvSpPr/>
          <p:nvPr/>
        </p:nvSpPr>
        <p:spPr>
          <a:xfrm>
            <a:off x="1599658" y="5312441"/>
            <a:ext cx="739873" cy="1109811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47">
            <a:extLst>
              <a:ext uri="{FF2B5EF4-FFF2-40B4-BE49-F238E27FC236}">
                <a16:creationId xmlns:a16="http://schemas.microsoft.com/office/drawing/2014/main" id="{7396723E-3711-4EEF-970E-98DA826A13E3}"/>
              </a:ext>
            </a:extLst>
          </p:cNvPr>
          <p:cNvSpPr/>
          <p:nvPr/>
        </p:nvSpPr>
        <p:spPr>
          <a:xfrm>
            <a:off x="7383021" y="5279009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47">
            <a:extLst>
              <a:ext uri="{FF2B5EF4-FFF2-40B4-BE49-F238E27FC236}">
                <a16:creationId xmlns:a16="http://schemas.microsoft.com/office/drawing/2014/main" id="{2921E46F-4B9D-4D78-A63B-D14D1290E8B4}"/>
              </a:ext>
            </a:extLst>
          </p:cNvPr>
          <p:cNvSpPr/>
          <p:nvPr/>
        </p:nvSpPr>
        <p:spPr>
          <a:xfrm>
            <a:off x="5684212" y="5314630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47">
            <a:extLst>
              <a:ext uri="{FF2B5EF4-FFF2-40B4-BE49-F238E27FC236}">
                <a16:creationId xmlns:a16="http://schemas.microsoft.com/office/drawing/2014/main" id="{ABF83309-1A73-48E2-A97A-96DFF2A9419A}"/>
              </a:ext>
            </a:extLst>
          </p:cNvPr>
          <p:cNvSpPr/>
          <p:nvPr/>
        </p:nvSpPr>
        <p:spPr>
          <a:xfrm>
            <a:off x="8430999" y="5251266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47">
            <a:extLst>
              <a:ext uri="{FF2B5EF4-FFF2-40B4-BE49-F238E27FC236}">
                <a16:creationId xmlns:a16="http://schemas.microsoft.com/office/drawing/2014/main" id="{38EB6BD8-0EF6-4B0F-81A1-B1E323189870}"/>
              </a:ext>
            </a:extLst>
          </p:cNvPr>
          <p:cNvSpPr/>
          <p:nvPr/>
        </p:nvSpPr>
        <p:spPr>
          <a:xfrm>
            <a:off x="8762336" y="5049231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47">
            <a:extLst>
              <a:ext uri="{FF2B5EF4-FFF2-40B4-BE49-F238E27FC236}">
                <a16:creationId xmlns:a16="http://schemas.microsoft.com/office/drawing/2014/main" id="{94271F2C-9996-4987-AD4F-A38E639F7257}"/>
              </a:ext>
            </a:extLst>
          </p:cNvPr>
          <p:cNvSpPr/>
          <p:nvPr/>
        </p:nvSpPr>
        <p:spPr>
          <a:xfrm>
            <a:off x="6126327" y="5176229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47">
            <a:extLst>
              <a:ext uri="{FF2B5EF4-FFF2-40B4-BE49-F238E27FC236}">
                <a16:creationId xmlns:a16="http://schemas.microsoft.com/office/drawing/2014/main" id="{CEF20856-2CDC-4B9A-8577-DFDF1EA35851}"/>
              </a:ext>
            </a:extLst>
          </p:cNvPr>
          <p:cNvSpPr/>
          <p:nvPr/>
        </p:nvSpPr>
        <p:spPr>
          <a:xfrm>
            <a:off x="6412634" y="4892610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47">
            <a:extLst>
              <a:ext uri="{FF2B5EF4-FFF2-40B4-BE49-F238E27FC236}">
                <a16:creationId xmlns:a16="http://schemas.microsoft.com/office/drawing/2014/main" id="{77384624-1814-46AE-B449-56095BEA240C}"/>
              </a:ext>
            </a:extLst>
          </p:cNvPr>
          <p:cNvSpPr/>
          <p:nvPr/>
        </p:nvSpPr>
        <p:spPr>
          <a:xfrm>
            <a:off x="7821800" y="4793211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47">
            <a:extLst>
              <a:ext uri="{FF2B5EF4-FFF2-40B4-BE49-F238E27FC236}">
                <a16:creationId xmlns:a16="http://schemas.microsoft.com/office/drawing/2014/main" id="{6E3910D6-E8F3-42B5-9912-C5DDD63DCDBA}"/>
              </a:ext>
            </a:extLst>
          </p:cNvPr>
          <p:cNvSpPr/>
          <p:nvPr/>
        </p:nvSpPr>
        <p:spPr>
          <a:xfrm>
            <a:off x="7524799" y="4754706"/>
            <a:ext cx="243692" cy="3655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47">
            <a:extLst>
              <a:ext uri="{FF2B5EF4-FFF2-40B4-BE49-F238E27FC236}">
                <a16:creationId xmlns:a16="http://schemas.microsoft.com/office/drawing/2014/main" id="{96F7E08D-444C-4B37-9810-D1F8BDB5D606}"/>
              </a:ext>
            </a:extLst>
          </p:cNvPr>
          <p:cNvSpPr/>
          <p:nvPr/>
        </p:nvSpPr>
        <p:spPr>
          <a:xfrm>
            <a:off x="7226249" y="4660077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47">
            <a:extLst>
              <a:ext uri="{FF2B5EF4-FFF2-40B4-BE49-F238E27FC236}">
                <a16:creationId xmlns:a16="http://schemas.microsoft.com/office/drawing/2014/main" id="{52BA8771-7D2A-4CD0-998C-1CE3A57F960C}"/>
              </a:ext>
            </a:extLst>
          </p:cNvPr>
          <p:cNvSpPr/>
          <p:nvPr/>
        </p:nvSpPr>
        <p:spPr>
          <a:xfrm>
            <a:off x="3650021" y="4024616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47">
            <a:extLst>
              <a:ext uri="{FF2B5EF4-FFF2-40B4-BE49-F238E27FC236}">
                <a16:creationId xmlns:a16="http://schemas.microsoft.com/office/drawing/2014/main" id="{5675D80A-4A11-49DD-8172-5A475497A860}"/>
              </a:ext>
            </a:extLst>
          </p:cNvPr>
          <p:cNvSpPr/>
          <p:nvPr/>
        </p:nvSpPr>
        <p:spPr>
          <a:xfrm>
            <a:off x="2487409" y="3822982"/>
            <a:ext cx="474491" cy="71173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47">
            <a:extLst>
              <a:ext uri="{FF2B5EF4-FFF2-40B4-BE49-F238E27FC236}">
                <a16:creationId xmlns:a16="http://schemas.microsoft.com/office/drawing/2014/main" id="{3ABB54FE-BE32-4F9A-830D-544D723A0C16}"/>
              </a:ext>
            </a:extLst>
          </p:cNvPr>
          <p:cNvSpPr/>
          <p:nvPr/>
        </p:nvSpPr>
        <p:spPr>
          <a:xfrm>
            <a:off x="3420421" y="4167289"/>
            <a:ext cx="238431" cy="35764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47">
            <a:extLst>
              <a:ext uri="{FF2B5EF4-FFF2-40B4-BE49-F238E27FC236}">
                <a16:creationId xmlns:a16="http://schemas.microsoft.com/office/drawing/2014/main" id="{B3FEC28B-4837-4115-864B-DC3C156E9B99}"/>
              </a:ext>
            </a:extLst>
          </p:cNvPr>
          <p:cNvSpPr/>
          <p:nvPr/>
        </p:nvSpPr>
        <p:spPr>
          <a:xfrm>
            <a:off x="9122994" y="5671655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Graphic 47">
            <a:extLst>
              <a:ext uri="{FF2B5EF4-FFF2-40B4-BE49-F238E27FC236}">
                <a16:creationId xmlns:a16="http://schemas.microsoft.com/office/drawing/2014/main" id="{13CAFDE0-47E1-478D-869A-C55573062B18}"/>
              </a:ext>
            </a:extLst>
          </p:cNvPr>
          <p:cNvSpPr/>
          <p:nvPr/>
        </p:nvSpPr>
        <p:spPr>
          <a:xfrm>
            <a:off x="8838213" y="5605622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id="{5DD85D62-9417-43E4-B9F9-818E8A974ABF}"/>
              </a:ext>
            </a:extLst>
          </p:cNvPr>
          <p:cNvSpPr/>
          <p:nvPr/>
        </p:nvSpPr>
        <p:spPr>
          <a:xfrm>
            <a:off x="-13749" y="5463676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id="{8C2C0678-748A-476B-AC6E-D6B876537F36}"/>
              </a:ext>
            </a:extLst>
          </p:cNvPr>
          <p:cNvSpPr/>
          <p:nvPr/>
        </p:nvSpPr>
        <p:spPr>
          <a:xfrm>
            <a:off x="4108107" y="561209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id="{F1817F9A-2246-47DB-80A7-815ECDE027D9}"/>
              </a:ext>
            </a:extLst>
          </p:cNvPr>
          <p:cNvSpPr/>
          <p:nvPr/>
        </p:nvSpPr>
        <p:spPr>
          <a:xfrm>
            <a:off x="6963671" y="5558883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FD23537-BEC7-471B-A80D-331D97DC5CAE}"/>
              </a:ext>
            </a:extLst>
          </p:cNvPr>
          <p:cNvGrpSpPr/>
          <p:nvPr/>
        </p:nvGrpSpPr>
        <p:grpSpPr>
          <a:xfrm flipH="1">
            <a:off x="9575108" y="4044893"/>
            <a:ext cx="2668686" cy="2447109"/>
            <a:chOff x="9575108" y="4044893"/>
            <a:chExt cx="2668686" cy="2447109"/>
          </a:xfrm>
        </p:grpSpPr>
        <p:sp>
          <p:nvSpPr>
            <p:cNvPr id="64" name="Graphic 47">
              <a:extLst>
                <a:ext uri="{FF2B5EF4-FFF2-40B4-BE49-F238E27FC236}">
                  <a16:creationId xmlns:a16="http://schemas.microsoft.com/office/drawing/2014/main" id="{0427AE9A-8F23-4B16-9D04-F29B8426465D}"/>
                </a:ext>
              </a:extLst>
            </p:cNvPr>
            <p:cNvSpPr/>
            <p:nvPr/>
          </p:nvSpPr>
          <p:spPr>
            <a:xfrm>
              <a:off x="9575108" y="4044893"/>
              <a:ext cx="1514475" cy="2271713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47">
              <a:extLst>
                <a:ext uri="{FF2B5EF4-FFF2-40B4-BE49-F238E27FC236}">
                  <a16:creationId xmlns:a16="http://schemas.microsoft.com/office/drawing/2014/main" id="{8B8C37B8-2DDD-42D1-9A13-4D93F4045A6E}"/>
                </a:ext>
              </a:extLst>
            </p:cNvPr>
            <p:cNvSpPr/>
            <p:nvPr/>
          </p:nvSpPr>
          <p:spPr>
            <a:xfrm>
              <a:off x="10802915" y="4886498"/>
              <a:ext cx="1070335" cy="160550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47">
              <a:extLst>
                <a:ext uri="{FF2B5EF4-FFF2-40B4-BE49-F238E27FC236}">
                  <a16:creationId xmlns:a16="http://schemas.microsoft.com/office/drawing/2014/main" id="{8B3A662B-A117-4F47-A911-799623EE5FA8}"/>
                </a:ext>
              </a:extLst>
            </p:cNvPr>
            <p:cNvSpPr/>
            <p:nvPr/>
          </p:nvSpPr>
          <p:spPr>
            <a:xfrm>
              <a:off x="11711431" y="5533864"/>
              <a:ext cx="532363" cy="79854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CDEA5E9-33CC-4A16-A585-E9086754CC1D}"/>
              </a:ext>
            </a:extLst>
          </p:cNvPr>
          <p:cNvSpPr txBox="1"/>
          <p:nvPr/>
        </p:nvSpPr>
        <p:spPr>
          <a:xfrm>
            <a:off x="6566838" y="5103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3" name="직사각형 31">
            <a:extLst>
              <a:ext uri="{FF2B5EF4-FFF2-40B4-BE49-F238E27FC236}">
                <a16:creationId xmlns:a16="http://schemas.microsoft.com/office/drawing/2014/main" id="{1760105E-BF07-4F67-9ACC-657A68E5B6C5}"/>
              </a:ext>
            </a:extLst>
          </p:cNvPr>
          <p:cNvSpPr/>
          <p:nvPr/>
        </p:nvSpPr>
        <p:spPr>
          <a:xfrm flipH="1">
            <a:off x="6566692" y="312618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직사각형 32">
            <a:extLst>
              <a:ext uri="{FF2B5EF4-FFF2-40B4-BE49-F238E27FC236}">
                <a16:creationId xmlns:a16="http://schemas.microsoft.com/office/drawing/2014/main" id="{E5740DF6-9181-4683-8F71-C62083EE7407}"/>
              </a:ext>
            </a:extLst>
          </p:cNvPr>
          <p:cNvSpPr/>
          <p:nvPr/>
        </p:nvSpPr>
        <p:spPr>
          <a:xfrm flipH="1">
            <a:off x="6566692" y="350225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직사각형 33">
            <a:extLst>
              <a:ext uri="{FF2B5EF4-FFF2-40B4-BE49-F238E27FC236}">
                <a16:creationId xmlns:a16="http://schemas.microsoft.com/office/drawing/2014/main" id="{F84E2BCD-FD7D-443D-8821-A639AEF0EF1F}"/>
              </a:ext>
            </a:extLst>
          </p:cNvPr>
          <p:cNvSpPr/>
          <p:nvPr/>
        </p:nvSpPr>
        <p:spPr>
          <a:xfrm flipH="1">
            <a:off x="6566692" y="387832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2BF121-10EC-471A-BE7C-C6C9400C11FD}"/>
              </a:ext>
            </a:extLst>
          </p:cNvPr>
          <p:cNvGrpSpPr/>
          <p:nvPr/>
        </p:nvGrpSpPr>
        <p:grpSpPr>
          <a:xfrm>
            <a:off x="3976816" y="1657350"/>
            <a:ext cx="4247020" cy="3334656"/>
            <a:chOff x="1248808" y="1954477"/>
            <a:chExt cx="5591207" cy="43900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16EFFA-A701-4BB6-97EC-56DF81D9BB07}"/>
                </a:ext>
              </a:extLst>
            </p:cNvPr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BED31A-9366-4854-8FD1-29F203716A08}"/>
                  </a:ext>
                </a:extLst>
              </p:cNvPr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avLst/>
                <a:gdLst>
                  <a:gd name="connsiteX0" fmla="*/ 902248 w 2687538"/>
                  <a:gd name="connsiteY0" fmla="*/ 1391549 h 1704813"/>
                  <a:gd name="connsiteX1" fmla="*/ 1549819 w 2687538"/>
                  <a:gd name="connsiteY1" fmla="*/ 1553582 h 1704813"/>
                  <a:gd name="connsiteX2" fmla="*/ 1848482 w 2687538"/>
                  <a:gd name="connsiteY2" fmla="*/ 1576730 h 1704813"/>
                  <a:gd name="connsiteX3" fmla="*/ 2363942 w 2687538"/>
                  <a:gd name="connsiteY3" fmla="*/ 1553018 h 1704813"/>
                  <a:gd name="connsiteX4" fmla="*/ 2633810 w 2687538"/>
                  <a:gd name="connsiteY4" fmla="*/ 1462686 h 1704813"/>
                  <a:gd name="connsiteX5" fmla="*/ 2627600 w 2687538"/>
                  <a:gd name="connsiteY5" fmla="*/ 1574473 h 1704813"/>
                  <a:gd name="connsiteX6" fmla="*/ 2570576 w 2687538"/>
                  <a:gd name="connsiteY6" fmla="*/ 1628107 h 1704813"/>
                  <a:gd name="connsiteX7" fmla="*/ 2316517 w 2687538"/>
                  <a:gd name="connsiteY7" fmla="*/ 1676097 h 1704813"/>
                  <a:gd name="connsiteX8" fmla="*/ 1978334 w 2687538"/>
                  <a:gd name="connsiteY8" fmla="*/ 1699244 h 1704813"/>
                  <a:gd name="connsiteX9" fmla="*/ 1619263 w 2687538"/>
                  <a:gd name="connsiteY9" fmla="*/ 1699809 h 1704813"/>
                  <a:gd name="connsiteX10" fmla="*/ 1106061 w 2687538"/>
                  <a:gd name="connsiteY10" fmla="*/ 1638269 h 1704813"/>
                  <a:gd name="connsiteX11" fmla="*/ 964916 w 2687538"/>
                  <a:gd name="connsiteY11" fmla="*/ 1590845 h 1704813"/>
                  <a:gd name="connsiteX12" fmla="*/ 908459 w 2687538"/>
                  <a:gd name="connsiteY12" fmla="*/ 1512933 h 1704813"/>
                  <a:gd name="connsiteX13" fmla="*/ 902248 w 2687538"/>
                  <a:gd name="connsiteY13" fmla="*/ 1391549 h 1704813"/>
                  <a:gd name="connsiteX14" fmla="*/ 9650 w 2687538"/>
                  <a:gd name="connsiteY14" fmla="*/ 1349205 h 1704813"/>
                  <a:gd name="connsiteX15" fmla="*/ 249595 w 2687538"/>
                  <a:gd name="connsiteY15" fmla="*/ 1430505 h 1704813"/>
                  <a:gd name="connsiteX16" fmla="*/ 596811 w 2687538"/>
                  <a:gd name="connsiteY16" fmla="*/ 1467202 h 1704813"/>
                  <a:gd name="connsiteX17" fmla="*/ 708597 w 2687538"/>
                  <a:gd name="connsiteY17" fmla="*/ 1446313 h 1704813"/>
                  <a:gd name="connsiteX18" fmla="*/ 606973 w 2687538"/>
                  <a:gd name="connsiteY18" fmla="*/ 1580683 h 1704813"/>
                  <a:gd name="connsiteX19" fmla="*/ 49170 w 2687538"/>
                  <a:gd name="connsiteY19" fmla="*/ 1540597 h 1704813"/>
                  <a:gd name="connsiteX20" fmla="*/ 52 w 2687538"/>
                  <a:gd name="connsiteY20" fmla="*/ 1472848 h 1704813"/>
                  <a:gd name="connsiteX21" fmla="*/ 9650 w 2687538"/>
                  <a:gd name="connsiteY21" fmla="*/ 1349205 h 1704813"/>
                  <a:gd name="connsiteX22" fmla="*/ 1930344 w 2687538"/>
                  <a:gd name="connsiteY22" fmla="*/ 312640 h 1704813"/>
                  <a:gd name="connsiteX23" fmla="*/ 1943894 w 2687538"/>
                  <a:gd name="connsiteY23" fmla="*/ 326189 h 1704813"/>
                  <a:gd name="connsiteX24" fmla="*/ 1922441 w 2687538"/>
                  <a:gd name="connsiteY24" fmla="*/ 338610 h 1704813"/>
                  <a:gd name="connsiteX25" fmla="*/ 1907197 w 2687538"/>
                  <a:gd name="connsiteY25" fmla="*/ 328448 h 1704813"/>
                  <a:gd name="connsiteX26" fmla="*/ 1930344 w 2687538"/>
                  <a:gd name="connsiteY26" fmla="*/ 312640 h 1704813"/>
                  <a:gd name="connsiteX27" fmla="*/ 1181150 w 2687538"/>
                  <a:gd name="connsiteY27" fmla="*/ 428 h 1704813"/>
                  <a:gd name="connsiteX28" fmla="*/ 1213331 w 2687538"/>
                  <a:gd name="connsiteY28" fmla="*/ 29222 h 1704813"/>
                  <a:gd name="connsiteX29" fmla="*/ 1212767 w 2687538"/>
                  <a:gd name="connsiteY29" fmla="*/ 305865 h 1704813"/>
                  <a:gd name="connsiteX30" fmla="*/ 1131467 w 2687538"/>
                  <a:gd name="connsiteY30" fmla="*/ 407489 h 1704813"/>
                  <a:gd name="connsiteX31" fmla="*/ 967739 w 2687538"/>
                  <a:gd name="connsiteY31" fmla="*/ 494999 h 1704813"/>
                  <a:gd name="connsiteX32" fmla="*/ 930478 w 2687538"/>
                  <a:gd name="connsiteY32" fmla="*/ 527181 h 1704813"/>
                  <a:gd name="connsiteX33" fmla="*/ 1151227 w 2687538"/>
                  <a:gd name="connsiteY33" fmla="*/ 415958 h 1704813"/>
                  <a:gd name="connsiteX34" fmla="*/ 1342619 w 2687538"/>
                  <a:gd name="connsiteY34" fmla="*/ 418782 h 1704813"/>
                  <a:gd name="connsiteX35" fmla="*/ 1403594 w 2687538"/>
                  <a:gd name="connsiteY35" fmla="*/ 457736 h 1704813"/>
                  <a:gd name="connsiteX36" fmla="*/ 1411497 w 2687538"/>
                  <a:gd name="connsiteY36" fmla="*/ 526050 h 1704813"/>
                  <a:gd name="connsiteX37" fmla="*/ 1333585 w 2687538"/>
                  <a:gd name="connsiteY37" fmla="*/ 622593 h 1704813"/>
                  <a:gd name="connsiteX38" fmla="*/ 1237043 w 2687538"/>
                  <a:gd name="connsiteY38" fmla="*/ 764867 h 1704813"/>
                  <a:gd name="connsiteX39" fmla="*/ 1217283 w 2687538"/>
                  <a:gd name="connsiteY39" fmla="*/ 821325 h 1704813"/>
                  <a:gd name="connsiteX40" fmla="*/ 1244382 w 2687538"/>
                  <a:gd name="connsiteY40" fmla="*/ 788579 h 1704813"/>
                  <a:gd name="connsiteX41" fmla="*/ 1391173 w 2687538"/>
                  <a:gd name="connsiteY41" fmla="*/ 596059 h 1704813"/>
                  <a:gd name="connsiteX42" fmla="*/ 1690399 w 2687538"/>
                  <a:gd name="connsiteY42" fmla="*/ 401279 h 1704813"/>
                  <a:gd name="connsiteX43" fmla="*/ 2000353 w 2687538"/>
                  <a:gd name="connsiteY43" fmla="*/ 345386 h 1704813"/>
                  <a:gd name="connsiteX44" fmla="*/ 2430561 w 2687538"/>
                  <a:gd name="connsiteY44" fmla="*/ 592670 h 1704813"/>
                  <a:gd name="connsiteX45" fmla="*/ 2682362 w 2687538"/>
                  <a:gd name="connsiteY45" fmla="*/ 1134101 h 1704813"/>
                  <a:gd name="connsiteX46" fmla="*/ 2675589 w 2687538"/>
                  <a:gd name="connsiteY46" fmla="*/ 1307991 h 1704813"/>
                  <a:gd name="connsiteX47" fmla="*/ 2514118 w 2687538"/>
                  <a:gd name="connsiteY47" fmla="*/ 1478494 h 1704813"/>
                  <a:gd name="connsiteX48" fmla="*/ 2192873 w 2687538"/>
                  <a:gd name="connsiteY48" fmla="*/ 1529307 h 1704813"/>
                  <a:gd name="connsiteX49" fmla="*/ 1054684 w 2687538"/>
                  <a:gd name="connsiteY49" fmla="*/ 1413003 h 1704813"/>
                  <a:gd name="connsiteX50" fmla="*/ 862163 w 2687538"/>
                  <a:gd name="connsiteY50" fmla="*/ 1316461 h 1704813"/>
                  <a:gd name="connsiteX51" fmla="*/ 815304 w 2687538"/>
                  <a:gd name="connsiteY51" fmla="*/ 1282586 h 1704813"/>
                  <a:gd name="connsiteX52" fmla="*/ 765055 w 2687538"/>
                  <a:gd name="connsiteY52" fmla="*/ 1294442 h 1704813"/>
                  <a:gd name="connsiteX53" fmla="*/ 730051 w 2687538"/>
                  <a:gd name="connsiteY53" fmla="*/ 1364450 h 1704813"/>
                  <a:gd name="connsiteX54" fmla="*/ 644235 w 2687538"/>
                  <a:gd name="connsiteY54" fmla="*/ 1422601 h 1704813"/>
                  <a:gd name="connsiteX55" fmla="*/ 408242 w 2687538"/>
                  <a:gd name="connsiteY55" fmla="*/ 1411310 h 1704813"/>
                  <a:gd name="connsiteX56" fmla="*/ 128212 w 2687538"/>
                  <a:gd name="connsiteY56" fmla="*/ 1363886 h 1704813"/>
                  <a:gd name="connsiteX57" fmla="*/ 10215 w 2687538"/>
                  <a:gd name="connsiteY57" fmla="*/ 1245323 h 1704813"/>
                  <a:gd name="connsiteX58" fmla="*/ 43525 w 2687538"/>
                  <a:gd name="connsiteY58" fmla="*/ 137057 h 1704813"/>
                  <a:gd name="connsiteX59" fmla="*/ 55946 w 2687538"/>
                  <a:gd name="connsiteY59" fmla="*/ 69307 h 1704813"/>
                  <a:gd name="connsiteX60" fmla="*/ 116921 w 2687538"/>
                  <a:gd name="connsiteY60" fmla="*/ 78341 h 1704813"/>
                  <a:gd name="connsiteX61" fmla="*/ 378319 w 2687538"/>
                  <a:gd name="connsiteY61" fmla="*/ 84551 h 1704813"/>
                  <a:gd name="connsiteX62" fmla="*/ 1181150 w 2687538"/>
                  <a:gd name="connsiteY62" fmla="*/ 428 h 17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87538" h="1704813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A51CF7A-AAD0-49E0-B724-7EE9D6A091B3}"/>
                  </a:ext>
                </a:extLst>
              </p:cNvPr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avLst/>
                <a:gdLst>
                  <a:gd name="connsiteX0" fmla="*/ 930810 w 933535"/>
                  <a:gd name="connsiteY0" fmla="*/ 93956 h 377158"/>
                  <a:gd name="connsiteX1" fmla="*/ 854542 w 933535"/>
                  <a:gd name="connsiteY1" fmla="*/ 696 h 377158"/>
                  <a:gd name="connsiteX2" fmla="*/ 135328 w 933535"/>
                  <a:gd name="connsiteY2" fmla="*/ 54439 h 377158"/>
                  <a:gd name="connsiteX3" fmla="*/ 24680 w 933535"/>
                  <a:gd name="connsiteY3" fmla="*/ 80916 h 377158"/>
                  <a:gd name="connsiteX4" fmla="*/ 1365 w 933535"/>
                  <a:gd name="connsiteY4" fmla="*/ 176943 h 377158"/>
                  <a:gd name="connsiteX5" fmla="*/ 68149 w 933535"/>
                  <a:gd name="connsiteY5" fmla="*/ 355955 h 377158"/>
                  <a:gd name="connsiteX6" fmla="*/ 155877 w 933535"/>
                  <a:gd name="connsiteY6" fmla="*/ 375714 h 377158"/>
                  <a:gd name="connsiteX7" fmla="*/ 350697 w 933535"/>
                  <a:gd name="connsiteY7" fmla="*/ 370972 h 377158"/>
                  <a:gd name="connsiteX8" fmla="*/ 880228 w 933535"/>
                  <a:gd name="connsiteY8" fmla="*/ 319995 h 377158"/>
                  <a:gd name="connsiteX9" fmla="*/ 924882 w 933535"/>
                  <a:gd name="connsiteY9" fmla="*/ 289962 h 377158"/>
                  <a:gd name="connsiteX10" fmla="*/ 930810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7045B4-F640-430C-BAF8-38F4DB1F6839}"/>
                </a:ext>
              </a:extLst>
            </p:cNvPr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523448A-3F30-4230-9006-7F0F06D8C590}"/>
                  </a:ext>
                </a:extLst>
              </p:cNvPr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avLst/>
                <a:gdLst>
                  <a:gd name="connsiteX0" fmla="*/ 1785292 w 2719669"/>
                  <a:gd name="connsiteY0" fmla="*/ 1616388 h 1929652"/>
                  <a:gd name="connsiteX1" fmla="*/ 1779082 w 2719669"/>
                  <a:gd name="connsiteY1" fmla="*/ 1737772 h 1929652"/>
                  <a:gd name="connsiteX2" fmla="*/ 1722624 w 2719669"/>
                  <a:gd name="connsiteY2" fmla="*/ 1815684 h 1929652"/>
                  <a:gd name="connsiteX3" fmla="*/ 1581480 w 2719669"/>
                  <a:gd name="connsiteY3" fmla="*/ 1863108 h 1929652"/>
                  <a:gd name="connsiteX4" fmla="*/ 1068277 w 2719669"/>
                  <a:gd name="connsiteY4" fmla="*/ 1924648 h 1929652"/>
                  <a:gd name="connsiteX5" fmla="*/ 709206 w 2719669"/>
                  <a:gd name="connsiteY5" fmla="*/ 1924083 h 1929652"/>
                  <a:gd name="connsiteX6" fmla="*/ 371024 w 2719669"/>
                  <a:gd name="connsiteY6" fmla="*/ 1900936 h 1929652"/>
                  <a:gd name="connsiteX7" fmla="*/ 116964 w 2719669"/>
                  <a:gd name="connsiteY7" fmla="*/ 1852946 h 1929652"/>
                  <a:gd name="connsiteX8" fmla="*/ 59941 w 2719669"/>
                  <a:gd name="connsiteY8" fmla="*/ 1799312 h 1929652"/>
                  <a:gd name="connsiteX9" fmla="*/ 53730 w 2719669"/>
                  <a:gd name="connsiteY9" fmla="*/ 1687525 h 1929652"/>
                  <a:gd name="connsiteX10" fmla="*/ 323600 w 2719669"/>
                  <a:gd name="connsiteY10" fmla="*/ 1777857 h 1929652"/>
                  <a:gd name="connsiteX11" fmla="*/ 839060 w 2719669"/>
                  <a:gd name="connsiteY11" fmla="*/ 1801569 h 1929652"/>
                  <a:gd name="connsiteX12" fmla="*/ 1137721 w 2719669"/>
                  <a:gd name="connsiteY12" fmla="*/ 1778421 h 1929652"/>
                  <a:gd name="connsiteX13" fmla="*/ 1785292 w 2719669"/>
                  <a:gd name="connsiteY13" fmla="*/ 1616388 h 1929652"/>
                  <a:gd name="connsiteX14" fmla="*/ 2677889 w 2719669"/>
                  <a:gd name="connsiteY14" fmla="*/ 1574044 h 1929652"/>
                  <a:gd name="connsiteX15" fmla="*/ 2687488 w 2719669"/>
                  <a:gd name="connsiteY15" fmla="*/ 1697687 h 1929652"/>
                  <a:gd name="connsiteX16" fmla="*/ 2638369 w 2719669"/>
                  <a:gd name="connsiteY16" fmla="*/ 1765436 h 1929652"/>
                  <a:gd name="connsiteX17" fmla="*/ 2080566 w 2719669"/>
                  <a:gd name="connsiteY17" fmla="*/ 1805522 h 1929652"/>
                  <a:gd name="connsiteX18" fmla="*/ 1978942 w 2719669"/>
                  <a:gd name="connsiteY18" fmla="*/ 1671152 h 1929652"/>
                  <a:gd name="connsiteX19" fmla="*/ 2090728 w 2719669"/>
                  <a:gd name="connsiteY19" fmla="*/ 1692041 h 1929652"/>
                  <a:gd name="connsiteX20" fmla="*/ 2437944 w 2719669"/>
                  <a:gd name="connsiteY20" fmla="*/ 1655344 h 1929652"/>
                  <a:gd name="connsiteX21" fmla="*/ 2677889 w 2719669"/>
                  <a:gd name="connsiteY21" fmla="*/ 1574044 h 1929652"/>
                  <a:gd name="connsiteX22" fmla="*/ 2678454 w 2719669"/>
                  <a:gd name="connsiteY22" fmla="*/ 1343132 h 1929652"/>
                  <a:gd name="connsiteX23" fmla="*/ 2678454 w 2719669"/>
                  <a:gd name="connsiteY23" fmla="*/ 1433466 h 1929652"/>
                  <a:gd name="connsiteX24" fmla="*/ 2678454 w 2719669"/>
                  <a:gd name="connsiteY24" fmla="*/ 1343132 h 1929652"/>
                  <a:gd name="connsiteX25" fmla="*/ 757195 w 2719669"/>
                  <a:gd name="connsiteY25" fmla="*/ 537479 h 1929652"/>
                  <a:gd name="connsiteX26" fmla="*/ 780343 w 2719669"/>
                  <a:gd name="connsiteY26" fmla="*/ 553287 h 1929652"/>
                  <a:gd name="connsiteX27" fmla="*/ 765099 w 2719669"/>
                  <a:gd name="connsiteY27" fmla="*/ 563449 h 1929652"/>
                  <a:gd name="connsiteX28" fmla="*/ 743646 w 2719669"/>
                  <a:gd name="connsiteY28" fmla="*/ 551028 h 1929652"/>
                  <a:gd name="connsiteX29" fmla="*/ 757195 w 2719669"/>
                  <a:gd name="connsiteY29" fmla="*/ 537479 h 1929652"/>
                  <a:gd name="connsiteX30" fmla="*/ 1506390 w 2719669"/>
                  <a:gd name="connsiteY30" fmla="*/ 225267 h 1929652"/>
                  <a:gd name="connsiteX31" fmla="*/ 2309219 w 2719669"/>
                  <a:gd name="connsiteY31" fmla="*/ 309390 h 1929652"/>
                  <a:gd name="connsiteX32" fmla="*/ 2570619 w 2719669"/>
                  <a:gd name="connsiteY32" fmla="*/ 303180 h 1929652"/>
                  <a:gd name="connsiteX33" fmla="*/ 2631594 w 2719669"/>
                  <a:gd name="connsiteY33" fmla="*/ 294146 h 1929652"/>
                  <a:gd name="connsiteX34" fmla="*/ 2644014 w 2719669"/>
                  <a:gd name="connsiteY34" fmla="*/ 361896 h 1929652"/>
                  <a:gd name="connsiteX35" fmla="*/ 2677325 w 2719669"/>
                  <a:gd name="connsiteY35" fmla="*/ 1470162 h 1929652"/>
                  <a:gd name="connsiteX36" fmla="*/ 2559328 w 2719669"/>
                  <a:gd name="connsiteY36" fmla="*/ 1588725 h 1929652"/>
                  <a:gd name="connsiteX37" fmla="*/ 2279296 w 2719669"/>
                  <a:gd name="connsiteY37" fmla="*/ 1636149 h 1929652"/>
                  <a:gd name="connsiteX38" fmla="*/ 2043303 w 2719669"/>
                  <a:gd name="connsiteY38" fmla="*/ 1647440 h 1929652"/>
                  <a:gd name="connsiteX39" fmla="*/ 1957487 w 2719669"/>
                  <a:gd name="connsiteY39" fmla="*/ 1589289 h 1929652"/>
                  <a:gd name="connsiteX40" fmla="*/ 1922484 w 2719669"/>
                  <a:gd name="connsiteY40" fmla="*/ 1519281 h 1929652"/>
                  <a:gd name="connsiteX41" fmla="*/ 1872236 w 2719669"/>
                  <a:gd name="connsiteY41" fmla="*/ 1507425 h 1929652"/>
                  <a:gd name="connsiteX42" fmla="*/ 1825376 w 2719669"/>
                  <a:gd name="connsiteY42" fmla="*/ 1541300 h 1929652"/>
                  <a:gd name="connsiteX43" fmla="*/ 1632854 w 2719669"/>
                  <a:gd name="connsiteY43" fmla="*/ 1637842 h 1929652"/>
                  <a:gd name="connsiteX44" fmla="*/ 494665 w 2719669"/>
                  <a:gd name="connsiteY44" fmla="*/ 1754146 h 1929652"/>
                  <a:gd name="connsiteX45" fmla="*/ 173420 w 2719669"/>
                  <a:gd name="connsiteY45" fmla="*/ 1703333 h 1929652"/>
                  <a:gd name="connsiteX46" fmla="*/ 11951 w 2719669"/>
                  <a:gd name="connsiteY46" fmla="*/ 1532830 h 1929652"/>
                  <a:gd name="connsiteX47" fmla="*/ 5176 w 2719669"/>
                  <a:gd name="connsiteY47" fmla="*/ 1358940 h 1929652"/>
                  <a:gd name="connsiteX48" fmla="*/ 256978 w 2719669"/>
                  <a:gd name="connsiteY48" fmla="*/ 817509 h 1929652"/>
                  <a:gd name="connsiteX49" fmla="*/ 687187 w 2719669"/>
                  <a:gd name="connsiteY49" fmla="*/ 570225 h 1929652"/>
                  <a:gd name="connsiteX50" fmla="*/ 997139 w 2719669"/>
                  <a:gd name="connsiteY50" fmla="*/ 626118 h 1929652"/>
                  <a:gd name="connsiteX51" fmla="*/ 1296367 w 2719669"/>
                  <a:gd name="connsiteY51" fmla="*/ 820898 h 1929652"/>
                  <a:gd name="connsiteX52" fmla="*/ 1443156 w 2719669"/>
                  <a:gd name="connsiteY52" fmla="*/ 1013418 h 1929652"/>
                  <a:gd name="connsiteX53" fmla="*/ 1470257 w 2719669"/>
                  <a:gd name="connsiteY53" fmla="*/ 1046164 h 1929652"/>
                  <a:gd name="connsiteX54" fmla="*/ 1450497 w 2719669"/>
                  <a:gd name="connsiteY54" fmla="*/ 989706 h 1929652"/>
                  <a:gd name="connsiteX55" fmla="*/ 1353953 w 2719669"/>
                  <a:gd name="connsiteY55" fmla="*/ 847432 h 1929652"/>
                  <a:gd name="connsiteX56" fmla="*/ 1276041 w 2719669"/>
                  <a:gd name="connsiteY56" fmla="*/ 750889 h 1929652"/>
                  <a:gd name="connsiteX57" fmla="*/ 1283946 w 2719669"/>
                  <a:gd name="connsiteY57" fmla="*/ 682575 h 1929652"/>
                  <a:gd name="connsiteX58" fmla="*/ 1344919 w 2719669"/>
                  <a:gd name="connsiteY58" fmla="*/ 643621 h 1929652"/>
                  <a:gd name="connsiteX59" fmla="*/ 1536312 w 2719669"/>
                  <a:gd name="connsiteY59" fmla="*/ 640797 h 1929652"/>
                  <a:gd name="connsiteX60" fmla="*/ 1757062 w 2719669"/>
                  <a:gd name="connsiteY60" fmla="*/ 752020 h 1929652"/>
                  <a:gd name="connsiteX61" fmla="*/ 1719800 w 2719669"/>
                  <a:gd name="connsiteY61" fmla="*/ 719838 h 1929652"/>
                  <a:gd name="connsiteX62" fmla="*/ 1556072 w 2719669"/>
                  <a:gd name="connsiteY62" fmla="*/ 632328 h 1929652"/>
                  <a:gd name="connsiteX63" fmla="*/ 1474773 w 2719669"/>
                  <a:gd name="connsiteY63" fmla="*/ 530704 h 1929652"/>
                  <a:gd name="connsiteX64" fmla="*/ 1474208 w 2719669"/>
                  <a:gd name="connsiteY64" fmla="*/ 254061 h 1929652"/>
                  <a:gd name="connsiteX65" fmla="*/ 1506390 w 2719669"/>
                  <a:gd name="connsiteY65" fmla="*/ 225267 h 1929652"/>
                  <a:gd name="connsiteX66" fmla="*/ 2313172 w 2719669"/>
                  <a:gd name="connsiteY66" fmla="*/ 18843 h 1929652"/>
                  <a:gd name="connsiteX67" fmla="*/ 2292369 w 2719669"/>
                  <a:gd name="connsiteY67" fmla="*/ 21443 h 1929652"/>
                  <a:gd name="connsiteX68" fmla="*/ 2315319 w 2719669"/>
                  <a:gd name="connsiteY68" fmla="*/ 18879 h 1929652"/>
                  <a:gd name="connsiteX69" fmla="*/ 2513031 w 2719669"/>
                  <a:gd name="connsiteY69" fmla="*/ 0 h 1929652"/>
                  <a:gd name="connsiteX70" fmla="*/ 2513031 w 2719669"/>
                  <a:gd name="connsiteY70" fmla="*/ 11260 h 1929652"/>
                  <a:gd name="connsiteX71" fmla="*/ 2719669 w 2719669"/>
                  <a:gd name="connsiteY71" fmla="*/ 0 h 1929652"/>
                  <a:gd name="connsiteX72" fmla="*/ 2676760 w 2719669"/>
                  <a:gd name="connsiteY72" fmla="*/ 10162 h 1929652"/>
                  <a:gd name="connsiteX73" fmla="*/ 2487626 w 2719669"/>
                  <a:gd name="connsiteY73" fmla="*/ 16937 h 1929652"/>
                  <a:gd name="connsiteX74" fmla="*/ 2486140 w 2719669"/>
                  <a:gd name="connsiteY74" fmla="*/ 16984 h 1929652"/>
                  <a:gd name="connsiteX75" fmla="*/ 2390095 w 2719669"/>
                  <a:gd name="connsiteY75" fmla="*/ 21947 h 1929652"/>
                  <a:gd name="connsiteX76" fmla="*/ 2292291 w 2719669"/>
                  <a:gd name="connsiteY76" fmla="*/ 21452 h 1929652"/>
                  <a:gd name="connsiteX77" fmla="*/ 2292283 w 2719669"/>
                  <a:gd name="connsiteY77" fmla="*/ 21453 h 1929652"/>
                  <a:gd name="connsiteX78" fmla="*/ 2096938 w 2719669"/>
                  <a:gd name="connsiteY78" fmla="*/ 23148 h 1929652"/>
                  <a:gd name="connsiteX79" fmla="*/ 2096929 w 2719669"/>
                  <a:gd name="connsiteY79" fmla="*/ 23148 h 1929652"/>
                  <a:gd name="connsiteX80" fmla="*/ 1990232 w 2719669"/>
                  <a:gd name="connsiteY80" fmla="*/ 28722 h 1929652"/>
                  <a:gd name="connsiteX81" fmla="*/ 1883526 w 2719669"/>
                  <a:gd name="connsiteY81" fmla="*/ 30486 h 1929652"/>
                  <a:gd name="connsiteX82" fmla="*/ 1504131 w 2719669"/>
                  <a:gd name="connsiteY82" fmla="*/ 40084 h 1929652"/>
                  <a:gd name="connsiteX83" fmla="*/ 1415492 w 2719669"/>
                  <a:gd name="connsiteY83" fmla="*/ 26535 h 1929652"/>
                  <a:gd name="connsiteX84" fmla="*/ 1394603 w 2719669"/>
                  <a:gd name="connsiteY84" fmla="*/ 39520 h 1929652"/>
                  <a:gd name="connsiteX85" fmla="*/ 1406458 w 2719669"/>
                  <a:gd name="connsiteY85" fmla="*/ 11291 h 1929652"/>
                  <a:gd name="connsiteX86" fmla="*/ 1412121 w 2719669"/>
                  <a:gd name="connsiteY86" fmla="*/ 12220 h 1929652"/>
                  <a:gd name="connsiteX87" fmla="*/ 1405895 w 2719669"/>
                  <a:gd name="connsiteY87" fmla="*/ 10728 h 1929652"/>
                  <a:gd name="connsiteX88" fmla="*/ 1405895 w 2719669"/>
                  <a:gd name="connsiteY88" fmla="*/ 5082 h 1929652"/>
                  <a:gd name="connsiteX89" fmla="*/ 1484936 w 2719669"/>
                  <a:gd name="connsiteY89" fmla="*/ 16373 h 1929652"/>
                  <a:gd name="connsiteX90" fmla="*/ 1484900 w 2719669"/>
                  <a:gd name="connsiteY90" fmla="*/ 17152 h 1929652"/>
                  <a:gd name="connsiteX91" fmla="*/ 1485499 w 2719669"/>
                  <a:gd name="connsiteY91" fmla="*/ 16937 h 1929652"/>
                  <a:gd name="connsiteX92" fmla="*/ 1752545 w 2719669"/>
                  <a:gd name="connsiteY92" fmla="*/ 15808 h 1929652"/>
                  <a:gd name="connsiteX93" fmla="*/ 2338576 w 2719669"/>
                  <a:gd name="connsiteY93" fmla="*/ 4516 h 1929652"/>
                  <a:gd name="connsiteX94" fmla="*/ 2513031 w 2719669"/>
                  <a:gd name="connsiteY94" fmla="*/ 0 h 19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19669" h="1929652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E9D8F63-87C1-4997-93B6-9EE947E2C5CB}"/>
                  </a:ext>
                </a:extLst>
              </p:cNvPr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avLst/>
                <a:gdLst>
                  <a:gd name="connsiteX0" fmla="*/ 2726 w 933535"/>
                  <a:gd name="connsiteY0" fmla="*/ 93956 h 377158"/>
                  <a:gd name="connsiteX1" fmla="*/ 78994 w 933535"/>
                  <a:gd name="connsiteY1" fmla="*/ 696 h 377158"/>
                  <a:gd name="connsiteX2" fmla="*/ 798207 w 933535"/>
                  <a:gd name="connsiteY2" fmla="*/ 54439 h 377158"/>
                  <a:gd name="connsiteX3" fmla="*/ 908855 w 933535"/>
                  <a:gd name="connsiteY3" fmla="*/ 80916 h 377158"/>
                  <a:gd name="connsiteX4" fmla="*/ 932170 w 933535"/>
                  <a:gd name="connsiteY4" fmla="*/ 176943 h 377158"/>
                  <a:gd name="connsiteX5" fmla="*/ 865386 w 933535"/>
                  <a:gd name="connsiteY5" fmla="*/ 355955 h 377158"/>
                  <a:gd name="connsiteX6" fmla="*/ 777658 w 933535"/>
                  <a:gd name="connsiteY6" fmla="*/ 375714 h 377158"/>
                  <a:gd name="connsiteX7" fmla="*/ 582838 w 933535"/>
                  <a:gd name="connsiteY7" fmla="*/ 370972 h 377158"/>
                  <a:gd name="connsiteX8" fmla="*/ 53308 w 933535"/>
                  <a:gd name="connsiteY8" fmla="*/ 319995 h 377158"/>
                  <a:gd name="connsiteX9" fmla="*/ 8653 w 933535"/>
                  <a:gd name="connsiteY9" fmla="*/ 289962 h 377158"/>
                  <a:gd name="connsiteX10" fmla="*/ 2726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873C3EA-FF17-4AAF-AABA-0F731EC44EF1}"/>
                </a:ext>
              </a:extLst>
            </p:cNvPr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F6E9FF2-CB85-4F8A-9114-670B955E82EF}"/>
                  </a:ext>
                </a:extLst>
              </p:cNvPr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avLst/>
                <a:gdLst>
                  <a:gd name="connsiteX0" fmla="*/ 1651471 w 2210325"/>
                  <a:gd name="connsiteY0" fmla="*/ 143051 h 1394165"/>
                  <a:gd name="connsiteX1" fmla="*/ 1834436 w 2210325"/>
                  <a:gd name="connsiteY1" fmla="*/ 228013 h 1394165"/>
                  <a:gd name="connsiteX2" fmla="*/ 2015819 w 2210325"/>
                  <a:gd name="connsiteY2" fmla="*/ 358024 h 1394165"/>
                  <a:gd name="connsiteX3" fmla="*/ 2069168 w 2210325"/>
                  <a:gd name="connsiteY3" fmla="*/ 493568 h 1394165"/>
                  <a:gd name="connsiteX4" fmla="*/ 2084579 w 2210325"/>
                  <a:gd name="connsiteY4" fmla="*/ 581296 h 1394165"/>
                  <a:gd name="connsiteX5" fmla="*/ 2130419 w 2210325"/>
                  <a:gd name="connsiteY5" fmla="*/ 748059 h 1394165"/>
                  <a:gd name="connsiteX6" fmla="*/ 2190486 w 2210325"/>
                  <a:gd name="connsiteY6" fmla="*/ 972517 h 1394165"/>
                  <a:gd name="connsiteX7" fmla="*/ 2209454 w 2210325"/>
                  <a:gd name="connsiteY7" fmla="*/ 1298929 h 1394165"/>
                  <a:gd name="connsiteX8" fmla="*/ 2191671 w 2210325"/>
                  <a:gd name="connsiteY8" fmla="*/ 1308808 h 1394165"/>
                  <a:gd name="connsiteX9" fmla="*/ 2022933 w 2210325"/>
                  <a:gd name="connsiteY9" fmla="*/ 1377963 h 1394165"/>
                  <a:gd name="connsiteX10" fmla="*/ 1998827 w 2210325"/>
                  <a:gd name="connsiteY10" fmla="*/ 1394165 h 1394165"/>
                  <a:gd name="connsiteX11" fmla="*/ 1973931 w 2210325"/>
                  <a:gd name="connsiteY11" fmla="*/ 1363737 h 1394165"/>
                  <a:gd name="connsiteX12" fmla="*/ 1885808 w 2210325"/>
                  <a:gd name="connsiteY12" fmla="*/ 1231749 h 1394165"/>
                  <a:gd name="connsiteX13" fmla="*/ 1746707 w 2210325"/>
                  <a:gd name="connsiteY13" fmla="*/ 1057874 h 1394165"/>
                  <a:gd name="connsiteX14" fmla="*/ 1700077 w 2210325"/>
                  <a:gd name="connsiteY14" fmla="*/ 949597 h 1394165"/>
                  <a:gd name="connsiteX15" fmla="*/ 1654237 w 2210325"/>
                  <a:gd name="connsiteY15" fmla="*/ 801012 h 1394165"/>
                  <a:gd name="connsiteX16" fmla="*/ 1502096 w 2210325"/>
                  <a:gd name="connsiteY16" fmla="*/ 542174 h 1394165"/>
                  <a:gd name="connsiteX17" fmla="*/ 1347979 w 2210325"/>
                  <a:gd name="connsiteY17" fmla="*/ 428365 h 1394165"/>
                  <a:gd name="connsiteX18" fmla="*/ 1255113 w 2210325"/>
                  <a:gd name="connsiteY18" fmla="*/ 394775 h 1394165"/>
                  <a:gd name="connsiteX19" fmla="*/ 1551492 w 2210325"/>
                  <a:gd name="connsiteY19" fmla="*/ 680484 h 1394165"/>
                  <a:gd name="connsiteX20" fmla="*/ 1602865 w 2210325"/>
                  <a:gd name="connsiteY20" fmla="*/ 794294 h 1394165"/>
                  <a:gd name="connsiteX21" fmla="*/ 1566904 w 2210325"/>
                  <a:gd name="connsiteY21" fmla="*/ 838158 h 1394165"/>
                  <a:gd name="connsiteX22" fmla="*/ 1515137 w 2210325"/>
                  <a:gd name="connsiteY22" fmla="*/ 825513 h 1394165"/>
                  <a:gd name="connsiteX23" fmla="*/ 1312808 w 2210325"/>
                  <a:gd name="connsiteY23" fmla="*/ 752801 h 1394165"/>
                  <a:gd name="connsiteX24" fmla="*/ 1002598 w 2210325"/>
                  <a:gd name="connsiteY24" fmla="*/ 699058 h 1394165"/>
                  <a:gd name="connsiteX25" fmla="*/ 1366157 w 2210325"/>
                  <a:gd name="connsiteY25" fmla="*/ 804173 h 1394165"/>
                  <a:gd name="connsiteX26" fmla="*/ 1558210 w 2210325"/>
                  <a:gd name="connsiteY26" fmla="*/ 880442 h 1394165"/>
                  <a:gd name="connsiteX27" fmla="*/ 1702843 w 2210325"/>
                  <a:gd name="connsiteY27" fmla="*/ 1062616 h 1394165"/>
                  <a:gd name="connsiteX28" fmla="*/ 1717069 w 2210325"/>
                  <a:gd name="connsiteY28" fmla="*/ 1153505 h 1394165"/>
                  <a:gd name="connsiteX29" fmla="*/ 1696125 w 2210325"/>
                  <a:gd name="connsiteY29" fmla="*/ 1166941 h 1394165"/>
                  <a:gd name="connsiteX30" fmla="*/ 1454280 w 2210325"/>
                  <a:gd name="connsiteY30" fmla="*/ 1100552 h 1394165"/>
                  <a:gd name="connsiteX31" fmla="*/ 1136166 w 2210325"/>
                  <a:gd name="connsiteY31" fmla="*/ 1030212 h 1394165"/>
                  <a:gd name="connsiteX32" fmla="*/ 825956 w 2210325"/>
                  <a:gd name="connsiteY32" fmla="*/ 1014800 h 1394165"/>
                  <a:gd name="connsiteX33" fmla="*/ 563957 w 2210325"/>
                  <a:gd name="connsiteY33" fmla="*/ 1034954 h 1394165"/>
                  <a:gd name="connsiteX34" fmla="*/ 456866 w 2210325"/>
                  <a:gd name="connsiteY34" fmla="*/ 1027050 h 1394165"/>
                  <a:gd name="connsiteX35" fmla="*/ 305120 w 2210325"/>
                  <a:gd name="connsiteY35" fmla="*/ 1047204 h 1394165"/>
                  <a:gd name="connsiteX36" fmla="*/ 193286 w 2210325"/>
                  <a:gd name="connsiteY36" fmla="*/ 1068939 h 1394165"/>
                  <a:gd name="connsiteX37" fmla="*/ 7950 w 2210325"/>
                  <a:gd name="connsiteY37" fmla="*/ 1060245 h 1394165"/>
                  <a:gd name="connsiteX38" fmla="*/ 442 w 2210325"/>
                  <a:gd name="connsiteY38" fmla="*/ 1041672 h 1394165"/>
                  <a:gd name="connsiteX39" fmla="*/ 100420 w 2210325"/>
                  <a:gd name="connsiteY39" fmla="*/ 686017 h 1394165"/>
                  <a:gd name="connsiteX40" fmla="*/ 205931 w 2210325"/>
                  <a:gd name="connsiteY40" fmla="*/ 529134 h 1394165"/>
                  <a:gd name="connsiteX41" fmla="*/ 407864 w 2210325"/>
                  <a:gd name="connsiteY41" fmla="*/ 344193 h 1394165"/>
                  <a:gd name="connsiteX42" fmla="*/ 570675 w 2210325"/>
                  <a:gd name="connsiteY42" fmla="*/ 225642 h 1394165"/>
                  <a:gd name="connsiteX43" fmla="*/ 739809 w 2210325"/>
                  <a:gd name="connsiteY43" fmla="*/ 84565 h 1394165"/>
                  <a:gd name="connsiteX44" fmla="*/ 852433 w 2210325"/>
                  <a:gd name="connsiteY44" fmla="*/ 45443 h 1394165"/>
                  <a:gd name="connsiteX45" fmla="*/ 1153554 w 2210325"/>
                  <a:gd name="connsiteY45" fmla="*/ 1184 h 1394165"/>
                  <a:gd name="connsiteX46" fmla="*/ 1420295 w 2210325"/>
                  <a:gd name="connsiteY46" fmla="*/ 28846 h 1394165"/>
                  <a:gd name="connsiteX47" fmla="*/ 1651471 w 2210325"/>
                  <a:gd name="connsiteY47" fmla="*/ 143051 h 139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10325" h="139416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57736F0-0921-4D00-9B85-7CAB672090DB}"/>
                  </a:ext>
                </a:extLst>
              </p:cNvPr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avLst/>
                <a:gdLst>
                  <a:gd name="connsiteX0" fmla="*/ 3548376 w 3927772"/>
                  <a:gd name="connsiteY0" fmla="*/ 453434 h 1212227"/>
                  <a:gd name="connsiteX1" fmla="*/ 3927772 w 3927772"/>
                  <a:gd name="connsiteY1" fmla="*/ 832831 h 1212227"/>
                  <a:gd name="connsiteX2" fmla="*/ 3548376 w 3927772"/>
                  <a:gd name="connsiteY2" fmla="*/ 1212227 h 1212227"/>
                  <a:gd name="connsiteX3" fmla="*/ 3168979 w 3927772"/>
                  <a:gd name="connsiteY3" fmla="*/ 832831 h 1212227"/>
                  <a:gd name="connsiteX4" fmla="*/ 3548376 w 3927772"/>
                  <a:gd name="connsiteY4" fmla="*/ 453434 h 1212227"/>
                  <a:gd name="connsiteX5" fmla="*/ 1729648 w 3927772"/>
                  <a:gd name="connsiteY5" fmla="*/ 263 h 1212227"/>
                  <a:gd name="connsiteX6" fmla="*/ 1829799 w 3927772"/>
                  <a:gd name="connsiteY6" fmla="*/ 1772 h 1212227"/>
                  <a:gd name="connsiteX7" fmla="*/ 2016110 w 3927772"/>
                  <a:gd name="connsiteY7" fmla="*/ 32259 h 1212227"/>
                  <a:gd name="connsiteX8" fmla="*/ 2639404 w 3927772"/>
                  <a:gd name="connsiteY8" fmla="*/ 164935 h 1212227"/>
                  <a:gd name="connsiteX9" fmla="*/ 2871446 w 3927772"/>
                  <a:gd name="connsiteY9" fmla="*/ 267688 h 1212227"/>
                  <a:gd name="connsiteX10" fmla="*/ 2967424 w 3927772"/>
                  <a:gd name="connsiteY10" fmla="*/ 419559 h 1212227"/>
                  <a:gd name="connsiteX11" fmla="*/ 2988877 w 3927772"/>
                  <a:gd name="connsiteY11" fmla="*/ 541509 h 1212227"/>
                  <a:gd name="connsiteX12" fmla="*/ 2928468 w 3927772"/>
                  <a:gd name="connsiteY12" fmla="*/ 610388 h 1212227"/>
                  <a:gd name="connsiteX13" fmla="*/ 2191694 w 3927772"/>
                  <a:gd name="connsiteY13" fmla="*/ 566350 h 1212227"/>
                  <a:gd name="connsiteX14" fmla="*/ 2085553 w 3927772"/>
                  <a:gd name="connsiteY14" fmla="*/ 584981 h 1212227"/>
                  <a:gd name="connsiteX15" fmla="*/ 2197339 w 3927772"/>
                  <a:gd name="connsiteY15" fmla="*/ 586674 h 1212227"/>
                  <a:gd name="connsiteX16" fmla="*/ 2474548 w 3927772"/>
                  <a:gd name="connsiteY16" fmla="*/ 609258 h 1212227"/>
                  <a:gd name="connsiteX17" fmla="*/ 2922257 w 3927772"/>
                  <a:gd name="connsiteY17" fmla="*/ 673620 h 1212227"/>
                  <a:gd name="connsiteX18" fmla="*/ 3037997 w 3927772"/>
                  <a:gd name="connsiteY18" fmla="*/ 778067 h 1212227"/>
                  <a:gd name="connsiteX19" fmla="*/ 3079775 w 3927772"/>
                  <a:gd name="connsiteY19" fmla="*/ 1030434 h 1212227"/>
                  <a:gd name="connsiteX20" fmla="*/ 3004686 w 3927772"/>
                  <a:gd name="connsiteY20" fmla="*/ 1144478 h 1212227"/>
                  <a:gd name="connsiteX21" fmla="*/ 2875962 w 3927772"/>
                  <a:gd name="connsiteY21" fmla="*/ 1146172 h 1212227"/>
                  <a:gd name="connsiteX22" fmla="*/ 2528182 w 3927772"/>
                  <a:gd name="connsiteY22" fmla="*/ 1083504 h 1212227"/>
                  <a:gd name="connsiteX23" fmla="*/ 2136930 w 3927772"/>
                  <a:gd name="connsiteY23" fmla="*/ 1011238 h 1212227"/>
                  <a:gd name="connsiteX24" fmla="*/ 1776164 w 3927772"/>
                  <a:gd name="connsiteY24" fmla="*/ 992607 h 1212227"/>
                  <a:gd name="connsiteX25" fmla="*/ 1221748 w 3927772"/>
                  <a:gd name="connsiteY25" fmla="*/ 1020836 h 1212227"/>
                  <a:gd name="connsiteX26" fmla="*/ 765569 w 3927772"/>
                  <a:gd name="connsiteY26" fmla="*/ 1027611 h 1212227"/>
                  <a:gd name="connsiteX27" fmla="*/ 349475 w 3927772"/>
                  <a:gd name="connsiteY27" fmla="*/ 1046241 h 1212227"/>
                  <a:gd name="connsiteX28" fmla="*/ 115175 w 3927772"/>
                  <a:gd name="connsiteY28" fmla="*/ 999946 h 1212227"/>
                  <a:gd name="connsiteX29" fmla="*/ 31617 w 3927772"/>
                  <a:gd name="connsiteY29" fmla="*/ 922035 h 1212227"/>
                  <a:gd name="connsiteX30" fmla="*/ 10164 w 3927772"/>
                  <a:gd name="connsiteY30" fmla="*/ 614340 h 1212227"/>
                  <a:gd name="connsiteX31" fmla="*/ 93156 w 3927772"/>
                  <a:gd name="connsiteY31" fmla="*/ 255267 h 1212227"/>
                  <a:gd name="connsiteX32" fmla="*/ 289630 w 3927772"/>
                  <a:gd name="connsiteY32" fmla="*/ 77425 h 1212227"/>
                  <a:gd name="connsiteX33" fmla="*/ 401981 w 3927772"/>
                  <a:gd name="connsiteY33" fmla="*/ 77425 h 1212227"/>
                  <a:gd name="connsiteX34" fmla="*/ 713628 w 3927772"/>
                  <a:gd name="connsiteY34" fmla="*/ 85894 h 1212227"/>
                  <a:gd name="connsiteX35" fmla="*/ 838964 w 3927772"/>
                  <a:gd name="connsiteY35" fmla="*/ 53149 h 1212227"/>
                  <a:gd name="connsiteX36" fmla="*/ 912360 w 3927772"/>
                  <a:gd name="connsiteY36" fmla="*/ 35082 h 1212227"/>
                  <a:gd name="connsiteX37" fmla="*/ 1091330 w 3927772"/>
                  <a:gd name="connsiteY37" fmla="*/ 31694 h 1212227"/>
                  <a:gd name="connsiteX38" fmla="*/ 1431207 w 3927772"/>
                  <a:gd name="connsiteY38" fmla="*/ 27178 h 1212227"/>
                  <a:gd name="connsiteX39" fmla="*/ 1729648 w 3927772"/>
                  <a:gd name="connsiteY39" fmla="*/ 263 h 121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7772" h="1212227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aphic 207">
            <a:extLst>
              <a:ext uri="{FF2B5EF4-FFF2-40B4-BE49-F238E27FC236}">
                <a16:creationId xmlns:a16="http://schemas.microsoft.com/office/drawing/2014/main" id="{CE8942F4-B5AA-401C-AD41-5168830DACD0}"/>
              </a:ext>
            </a:extLst>
          </p:cNvPr>
          <p:cNvGrpSpPr/>
          <p:nvPr/>
        </p:nvGrpSpPr>
        <p:grpSpPr>
          <a:xfrm>
            <a:off x="3676552" y="5251817"/>
            <a:ext cx="4847548" cy="811725"/>
            <a:chOff x="6801527" y="3890886"/>
            <a:chExt cx="5925288" cy="992193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40DCBB-3E41-4580-ABF0-AB8B534632A3}"/>
                </a:ext>
              </a:extLst>
            </p:cNvPr>
            <p:cNvSpPr/>
            <p:nvPr/>
          </p:nvSpPr>
          <p:spPr>
            <a:xfrm>
              <a:off x="6801415" y="3892168"/>
              <a:ext cx="752292" cy="832605"/>
            </a:xfrm>
            <a:custGeom>
              <a:avLst/>
              <a:gdLst>
                <a:gd name="connsiteX0" fmla="*/ 297212 w 752292"/>
                <a:gd name="connsiteY0" fmla="*/ 46655 h 832605"/>
                <a:gd name="connsiteX1" fmla="*/ 361314 w 752292"/>
                <a:gd name="connsiteY1" fmla="*/ 52229 h 832605"/>
                <a:gd name="connsiteX2" fmla="*/ 379709 w 752292"/>
                <a:gd name="connsiteY2" fmla="*/ 99609 h 832605"/>
                <a:gd name="connsiteX3" fmla="*/ 385841 w 752292"/>
                <a:gd name="connsiteY3" fmla="*/ 513766 h 832605"/>
                <a:gd name="connsiteX4" fmla="*/ 396431 w 752292"/>
                <a:gd name="connsiteY4" fmla="*/ 500388 h 832605"/>
                <a:gd name="connsiteX5" fmla="*/ 561983 w 752292"/>
                <a:gd name="connsiteY5" fmla="*/ 88461 h 832605"/>
                <a:gd name="connsiteX6" fmla="*/ 594313 w 752292"/>
                <a:gd name="connsiteY6" fmla="*/ 33277 h 832605"/>
                <a:gd name="connsiteX7" fmla="*/ 700221 w 752292"/>
                <a:gd name="connsiteY7" fmla="*/ 15997 h 832605"/>
                <a:gd name="connsiteX8" fmla="*/ 708582 w 752292"/>
                <a:gd name="connsiteY8" fmla="*/ 43310 h 832605"/>
                <a:gd name="connsiteX9" fmla="*/ 700778 w 752292"/>
                <a:gd name="connsiteY9" fmla="*/ 201615 h 832605"/>
                <a:gd name="connsiteX10" fmla="*/ 749273 w 752292"/>
                <a:gd name="connsiteY10" fmla="*/ 790800 h 832605"/>
                <a:gd name="connsiteX11" fmla="*/ 719730 w 752292"/>
                <a:gd name="connsiteY11" fmla="*/ 827589 h 832605"/>
                <a:gd name="connsiteX12" fmla="*/ 675695 w 752292"/>
                <a:gd name="connsiteY12" fmla="*/ 823129 h 832605"/>
                <a:gd name="connsiteX13" fmla="*/ 624970 w 752292"/>
                <a:gd name="connsiteY13" fmla="*/ 755125 h 832605"/>
                <a:gd name="connsiteX14" fmla="*/ 603231 w 752292"/>
                <a:gd name="connsiteY14" fmla="*/ 539407 h 832605"/>
                <a:gd name="connsiteX15" fmla="*/ 598214 w 752292"/>
                <a:gd name="connsiteY15" fmla="*/ 210534 h 832605"/>
                <a:gd name="connsiteX16" fmla="*/ 595427 w 752292"/>
                <a:gd name="connsiteY16" fmla="*/ 197713 h 832605"/>
                <a:gd name="connsiteX17" fmla="*/ 418170 w 752292"/>
                <a:gd name="connsiteY17" fmla="*/ 731157 h 832605"/>
                <a:gd name="connsiteX18" fmla="*/ 396431 w 752292"/>
                <a:gd name="connsiteY18" fmla="*/ 754568 h 832605"/>
                <a:gd name="connsiteX19" fmla="*/ 306688 w 752292"/>
                <a:gd name="connsiteY19" fmla="*/ 687678 h 832605"/>
                <a:gd name="connsiteX20" fmla="*/ 284392 w 752292"/>
                <a:gd name="connsiteY20" fmla="*/ 477534 h 832605"/>
                <a:gd name="connsiteX21" fmla="*/ 282719 w 752292"/>
                <a:gd name="connsiteY21" fmla="*/ 216665 h 832605"/>
                <a:gd name="connsiteX22" fmla="*/ 250947 w 752292"/>
                <a:gd name="connsiteY22" fmla="*/ 275751 h 832605"/>
                <a:gd name="connsiteX23" fmla="*/ 116053 w 752292"/>
                <a:gd name="connsiteY23" fmla="*/ 699384 h 832605"/>
                <a:gd name="connsiteX24" fmla="*/ 127759 w 752292"/>
                <a:gd name="connsiteY24" fmla="*/ 723353 h 832605"/>
                <a:gd name="connsiteX25" fmla="*/ 138907 w 752292"/>
                <a:gd name="connsiteY25" fmla="*/ 745649 h 832605"/>
                <a:gd name="connsiteX26" fmla="*/ 100446 w 752292"/>
                <a:gd name="connsiteY26" fmla="*/ 822572 h 832605"/>
                <a:gd name="connsiteX27" fmla="*/ 78707 w 752292"/>
                <a:gd name="connsiteY27" fmla="*/ 832606 h 832605"/>
                <a:gd name="connsiteX28" fmla="*/ 54180 w 752292"/>
                <a:gd name="connsiteY28" fmla="*/ 829261 h 832605"/>
                <a:gd name="connsiteX29" fmla="*/ 1226 w 752292"/>
                <a:gd name="connsiteY29" fmla="*/ 757355 h 832605"/>
                <a:gd name="connsiteX30" fmla="*/ 86510 w 752292"/>
                <a:gd name="connsiteY30" fmla="*/ 410087 h 832605"/>
                <a:gd name="connsiteX31" fmla="*/ 218617 w 752292"/>
                <a:gd name="connsiteY31" fmla="*/ 137513 h 832605"/>
                <a:gd name="connsiteX32" fmla="*/ 297212 w 752292"/>
                <a:gd name="connsiteY32" fmla="*/ 46655 h 8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292" h="832605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2A11CF-1CF6-4730-83E0-BA3160C7F564}"/>
                </a:ext>
              </a:extLst>
            </p:cNvPr>
            <p:cNvSpPr/>
            <p:nvPr/>
          </p:nvSpPr>
          <p:spPr>
            <a:xfrm>
              <a:off x="7549340" y="4111279"/>
              <a:ext cx="1364676" cy="769408"/>
            </a:xfrm>
            <a:custGeom>
              <a:avLst/>
              <a:gdLst>
                <a:gd name="connsiteX0" fmla="*/ 1343596 w 1364676"/>
                <a:gd name="connsiteY0" fmla="*/ 32672 h 769408"/>
                <a:gd name="connsiteX1" fmla="*/ 1238245 w 1364676"/>
                <a:gd name="connsiteY1" fmla="*/ 66674 h 769408"/>
                <a:gd name="connsiteX2" fmla="*/ 1233229 w 1364676"/>
                <a:gd name="connsiteY2" fmla="*/ 82839 h 769408"/>
                <a:gd name="connsiteX3" fmla="*/ 1190865 w 1364676"/>
                <a:gd name="connsiteY3" fmla="*/ 306918 h 769408"/>
                <a:gd name="connsiteX4" fmla="*/ 1117287 w 1364676"/>
                <a:gd name="connsiteY4" fmla="*/ 460207 h 769408"/>
                <a:gd name="connsiteX5" fmla="*/ 1091089 w 1364676"/>
                <a:gd name="connsiteY5" fmla="*/ 470797 h 769408"/>
                <a:gd name="connsiteX6" fmla="*/ 1078268 w 1364676"/>
                <a:gd name="connsiteY6" fmla="*/ 445156 h 769408"/>
                <a:gd name="connsiteX7" fmla="*/ 1086629 w 1364676"/>
                <a:gd name="connsiteY7" fmla="*/ 326428 h 769408"/>
                <a:gd name="connsiteX8" fmla="*/ 1148502 w 1364676"/>
                <a:gd name="connsiteY8" fmla="*/ 95659 h 769408"/>
                <a:gd name="connsiteX9" fmla="*/ 1107811 w 1364676"/>
                <a:gd name="connsiteY9" fmla="*/ 32114 h 769408"/>
                <a:gd name="connsiteX10" fmla="*/ 1042594 w 1364676"/>
                <a:gd name="connsiteY10" fmla="*/ 64444 h 769408"/>
                <a:gd name="connsiteX11" fmla="*/ 1037577 w 1364676"/>
                <a:gd name="connsiteY11" fmla="*/ 76707 h 769408"/>
                <a:gd name="connsiteX12" fmla="*/ 1020297 w 1364676"/>
                <a:gd name="connsiteY12" fmla="*/ 125759 h 769408"/>
                <a:gd name="connsiteX13" fmla="*/ 1015838 w 1364676"/>
                <a:gd name="connsiteY13" fmla="*/ 138580 h 769408"/>
                <a:gd name="connsiteX14" fmla="*/ 1003018 w 1364676"/>
                <a:gd name="connsiteY14" fmla="*/ 181501 h 769408"/>
                <a:gd name="connsiteX15" fmla="*/ 991869 w 1364676"/>
                <a:gd name="connsiteY15" fmla="*/ 227766 h 769408"/>
                <a:gd name="connsiteX16" fmla="*/ 975704 w 1364676"/>
                <a:gd name="connsiteY16" fmla="*/ 242816 h 769408"/>
                <a:gd name="connsiteX17" fmla="*/ 938358 w 1364676"/>
                <a:gd name="connsiteY17" fmla="*/ 190419 h 769408"/>
                <a:gd name="connsiteX18" fmla="*/ 976262 w 1364676"/>
                <a:gd name="connsiteY18" fmla="*/ 90085 h 769408"/>
                <a:gd name="connsiteX19" fmla="*/ 957310 w 1364676"/>
                <a:gd name="connsiteY19" fmla="*/ 22081 h 769408"/>
                <a:gd name="connsiteX20" fmla="*/ 957867 w 1364676"/>
                <a:gd name="connsiteY20" fmla="*/ 22638 h 769408"/>
                <a:gd name="connsiteX21" fmla="*/ 893765 w 1364676"/>
                <a:gd name="connsiteY21" fmla="*/ 15949 h 769408"/>
                <a:gd name="connsiteX22" fmla="*/ 869796 w 1364676"/>
                <a:gd name="connsiteY22" fmla="*/ 26540 h 769408"/>
                <a:gd name="connsiteX23" fmla="*/ 852516 w 1364676"/>
                <a:gd name="connsiteY23" fmla="*/ 59428 h 769408"/>
                <a:gd name="connsiteX24" fmla="*/ 848057 w 1364676"/>
                <a:gd name="connsiteY24" fmla="*/ 72805 h 769408"/>
                <a:gd name="connsiteX25" fmla="*/ 822416 w 1364676"/>
                <a:gd name="connsiteY25" fmla="*/ 133006 h 769408"/>
                <a:gd name="connsiteX26" fmla="*/ 795103 w 1364676"/>
                <a:gd name="connsiteY26" fmla="*/ 209371 h 769408"/>
                <a:gd name="connsiteX27" fmla="*/ 810153 w 1364676"/>
                <a:gd name="connsiteY27" fmla="*/ 105693 h 769408"/>
                <a:gd name="connsiteX28" fmla="*/ 808481 w 1364676"/>
                <a:gd name="connsiteY28" fmla="*/ 70576 h 769408"/>
                <a:gd name="connsiteX29" fmla="*/ 802907 w 1364676"/>
                <a:gd name="connsiteY29" fmla="*/ 52739 h 769408"/>
                <a:gd name="connsiteX30" fmla="*/ 732673 w 1364676"/>
                <a:gd name="connsiteY30" fmla="*/ 34344 h 769408"/>
                <a:gd name="connsiteX31" fmla="*/ 699228 w 1364676"/>
                <a:gd name="connsiteY31" fmla="*/ 77822 h 769408"/>
                <a:gd name="connsiteX32" fmla="*/ 685850 w 1364676"/>
                <a:gd name="connsiteY32" fmla="*/ 199338 h 769408"/>
                <a:gd name="connsiteX33" fmla="*/ 632339 w 1364676"/>
                <a:gd name="connsiteY33" fmla="*/ 247275 h 769408"/>
                <a:gd name="connsiteX34" fmla="*/ 605026 w 1364676"/>
                <a:gd name="connsiteY34" fmla="*/ 194321 h 769408"/>
                <a:gd name="connsiteX35" fmla="*/ 646274 w 1364676"/>
                <a:gd name="connsiteY35" fmla="*/ 85626 h 769408"/>
                <a:gd name="connsiteX36" fmla="*/ 643487 w 1364676"/>
                <a:gd name="connsiteY36" fmla="*/ 30999 h 769408"/>
                <a:gd name="connsiteX37" fmla="*/ 530890 w 1364676"/>
                <a:gd name="connsiteY37" fmla="*/ 56640 h 769408"/>
                <a:gd name="connsiteX38" fmla="*/ 474591 w 1364676"/>
                <a:gd name="connsiteY38" fmla="*/ 219405 h 769408"/>
                <a:gd name="connsiteX39" fmla="*/ 460656 w 1364676"/>
                <a:gd name="connsiteY39" fmla="*/ 235570 h 769408"/>
                <a:gd name="connsiteX40" fmla="*/ 481838 w 1364676"/>
                <a:gd name="connsiteY40" fmla="*/ 88413 h 769408"/>
                <a:gd name="connsiteX41" fmla="*/ 455639 w 1364676"/>
                <a:gd name="connsiteY41" fmla="*/ 43263 h 769408"/>
                <a:gd name="connsiteX42" fmla="*/ 431670 w 1364676"/>
                <a:gd name="connsiteY42" fmla="*/ 36016 h 769408"/>
                <a:gd name="connsiteX43" fmla="*/ 379831 w 1364676"/>
                <a:gd name="connsiteY43" fmla="*/ 63329 h 769408"/>
                <a:gd name="connsiteX44" fmla="*/ 372027 w 1364676"/>
                <a:gd name="connsiteY44" fmla="*/ 92872 h 769408"/>
                <a:gd name="connsiteX45" fmla="*/ 356977 w 1364676"/>
                <a:gd name="connsiteY45" fmla="*/ 300787 h 769408"/>
                <a:gd name="connsiteX46" fmla="*/ 334681 w 1364676"/>
                <a:gd name="connsiteY46" fmla="*/ 334232 h 769408"/>
                <a:gd name="connsiteX47" fmla="*/ 324090 w 1364676"/>
                <a:gd name="connsiteY47" fmla="*/ 354856 h 769408"/>
                <a:gd name="connsiteX48" fmla="*/ 245495 w 1364676"/>
                <a:gd name="connsiteY48" fmla="*/ 494766 h 769408"/>
                <a:gd name="connsiteX49" fmla="*/ 165228 w 1364676"/>
                <a:gd name="connsiteY49" fmla="*/ 529883 h 769408"/>
                <a:gd name="connsiteX50" fmla="*/ 86075 w 1364676"/>
                <a:gd name="connsiteY50" fmla="*/ 479159 h 769408"/>
                <a:gd name="connsiteX51" fmla="*/ 100568 w 1364676"/>
                <a:gd name="connsiteY51" fmla="*/ 332002 h 769408"/>
                <a:gd name="connsiteX52" fmla="*/ 263889 w 1364676"/>
                <a:gd name="connsiteY52" fmla="*/ 311935 h 769408"/>
                <a:gd name="connsiteX53" fmla="*/ 304023 w 1364676"/>
                <a:gd name="connsiteY53" fmla="*/ 76150 h 769408"/>
                <a:gd name="connsiteX54" fmla="*/ 150177 w 1364676"/>
                <a:gd name="connsiteY54" fmla="*/ 23196 h 769408"/>
                <a:gd name="connsiteX55" fmla="*/ 99453 w 1364676"/>
                <a:gd name="connsiteY55" fmla="*/ 82281 h 769408"/>
                <a:gd name="connsiteX56" fmla="*/ 14726 w 1364676"/>
                <a:gd name="connsiteY56" fmla="*/ 298557 h 769408"/>
                <a:gd name="connsiteX57" fmla="*/ 29219 w 1364676"/>
                <a:gd name="connsiteY57" fmla="*/ 531555 h 769408"/>
                <a:gd name="connsiteX58" fmla="*/ 117290 w 1364676"/>
                <a:gd name="connsiteY58" fmla="*/ 604019 h 769408"/>
                <a:gd name="connsiteX59" fmla="*/ 316286 w 1364676"/>
                <a:gd name="connsiteY59" fmla="*/ 550507 h 769408"/>
                <a:gd name="connsiteX60" fmla="*/ 375929 w 1364676"/>
                <a:gd name="connsiteY60" fmla="*/ 535457 h 769408"/>
                <a:gd name="connsiteX61" fmla="*/ 418850 w 1364676"/>
                <a:gd name="connsiteY61" fmla="*/ 546605 h 769408"/>
                <a:gd name="connsiteX62" fmla="*/ 452295 w 1364676"/>
                <a:gd name="connsiteY62" fmla="*/ 517620 h 769408"/>
                <a:gd name="connsiteX63" fmla="*/ 526988 w 1364676"/>
                <a:gd name="connsiteY63" fmla="*/ 228881 h 769408"/>
                <a:gd name="connsiteX64" fmla="*/ 590533 w 1364676"/>
                <a:gd name="connsiteY64" fmla="*/ 294655 h 769408"/>
                <a:gd name="connsiteX65" fmla="*/ 681391 w 1364676"/>
                <a:gd name="connsiteY65" fmla="*/ 280720 h 769408"/>
                <a:gd name="connsiteX66" fmla="*/ 665783 w 1364676"/>
                <a:gd name="connsiteY66" fmla="*/ 464108 h 769408"/>
                <a:gd name="connsiteX67" fmla="*/ 715393 w 1364676"/>
                <a:gd name="connsiteY67" fmla="*/ 541589 h 769408"/>
                <a:gd name="connsiteX68" fmla="*/ 739919 w 1364676"/>
                <a:gd name="connsiteY68" fmla="*/ 546605 h 769408"/>
                <a:gd name="connsiteX69" fmla="*/ 774479 w 1364676"/>
                <a:gd name="connsiteY69" fmla="*/ 517063 h 769408"/>
                <a:gd name="connsiteX70" fmla="*/ 849172 w 1364676"/>
                <a:gd name="connsiteY70" fmla="*/ 231110 h 769408"/>
                <a:gd name="connsiteX71" fmla="*/ 955638 w 1364676"/>
                <a:gd name="connsiteY71" fmla="*/ 296885 h 769408"/>
                <a:gd name="connsiteX72" fmla="*/ 974590 w 1364676"/>
                <a:gd name="connsiteY72" fmla="*/ 318067 h 769408"/>
                <a:gd name="connsiteX73" fmla="*/ 974590 w 1364676"/>
                <a:gd name="connsiteY73" fmla="*/ 448501 h 769408"/>
                <a:gd name="connsiteX74" fmla="*/ 1081055 w 1364676"/>
                <a:gd name="connsiteY74" fmla="*/ 540474 h 769408"/>
                <a:gd name="connsiteX75" fmla="*/ 1166339 w 1364676"/>
                <a:gd name="connsiteY75" fmla="*/ 494209 h 769408"/>
                <a:gd name="connsiteX76" fmla="*/ 1134567 w 1364676"/>
                <a:gd name="connsiteY76" fmla="*/ 667564 h 769408"/>
                <a:gd name="connsiteX77" fmla="*/ 1202571 w 1364676"/>
                <a:gd name="connsiteY77" fmla="*/ 767340 h 769408"/>
                <a:gd name="connsiteX78" fmla="*/ 1233786 w 1364676"/>
                <a:gd name="connsiteY78" fmla="*/ 743929 h 769408"/>
                <a:gd name="connsiteX79" fmla="*/ 1252738 w 1364676"/>
                <a:gd name="connsiteY79" fmla="*/ 581165 h 769408"/>
                <a:gd name="connsiteX80" fmla="*/ 1259427 w 1364676"/>
                <a:gd name="connsiteY80" fmla="*/ 570017 h 769408"/>
                <a:gd name="connsiteX81" fmla="*/ 1269460 w 1364676"/>
                <a:gd name="connsiteY81" fmla="*/ 509816 h 769408"/>
                <a:gd name="connsiteX82" fmla="*/ 1271690 w 1364676"/>
                <a:gd name="connsiteY82" fmla="*/ 496438 h 769408"/>
                <a:gd name="connsiteX83" fmla="*/ 1281166 w 1364676"/>
                <a:gd name="connsiteY83" fmla="*/ 435123 h 769408"/>
                <a:gd name="connsiteX84" fmla="*/ 1330218 w 1364676"/>
                <a:gd name="connsiteY84" fmla="*/ 227766 h 769408"/>
                <a:gd name="connsiteX85" fmla="*/ 1361433 w 1364676"/>
                <a:gd name="connsiteY85" fmla="*/ 87855 h 769408"/>
                <a:gd name="connsiteX86" fmla="*/ 1343596 w 1364676"/>
                <a:gd name="connsiteY86" fmla="*/ 32672 h 769408"/>
                <a:gd name="connsiteX87" fmla="*/ 122864 w 1364676"/>
                <a:gd name="connsiteY87" fmla="*/ 262883 h 769408"/>
                <a:gd name="connsiteX88" fmla="*/ 195328 w 1364676"/>
                <a:gd name="connsiteY88" fmla="*/ 74478 h 769408"/>
                <a:gd name="connsiteX89" fmla="*/ 210378 w 1364676"/>
                <a:gd name="connsiteY89" fmla="*/ 61100 h 769408"/>
                <a:gd name="connsiteX90" fmla="*/ 218182 w 1364676"/>
                <a:gd name="connsiteY90" fmla="*/ 80609 h 769408"/>
                <a:gd name="connsiteX91" fmla="*/ 218182 w 1364676"/>
                <a:gd name="connsiteY91" fmla="*/ 116841 h 769408"/>
                <a:gd name="connsiteX92" fmla="*/ 190311 w 1364676"/>
                <a:gd name="connsiteY92" fmla="*/ 251735 h 769408"/>
                <a:gd name="connsiteX93" fmla="*/ 168572 w 1364676"/>
                <a:gd name="connsiteY93" fmla="*/ 286852 h 769408"/>
                <a:gd name="connsiteX94" fmla="*/ 134012 w 1364676"/>
                <a:gd name="connsiteY94" fmla="*/ 296328 h 769408"/>
                <a:gd name="connsiteX95" fmla="*/ 122864 w 1364676"/>
                <a:gd name="connsiteY95" fmla="*/ 262883 h 7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64676" h="769408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03B65F-5DFF-4509-86A4-C8F62E008697}"/>
                </a:ext>
              </a:extLst>
            </p:cNvPr>
            <p:cNvSpPr/>
            <p:nvPr/>
          </p:nvSpPr>
          <p:spPr>
            <a:xfrm>
              <a:off x="9128575" y="3938922"/>
              <a:ext cx="462271" cy="764555"/>
            </a:xfrm>
            <a:custGeom>
              <a:avLst/>
              <a:gdLst>
                <a:gd name="connsiteX0" fmla="*/ 349644 w 462271"/>
                <a:gd name="connsiteY0" fmla="*/ 327101 h 764555"/>
                <a:gd name="connsiteX1" fmla="*/ 288886 w 462271"/>
                <a:gd name="connsiteY1" fmla="*/ 284181 h 764555"/>
                <a:gd name="connsiteX2" fmla="*/ 292788 w 462271"/>
                <a:gd name="connsiteY2" fmla="*/ 260212 h 764555"/>
                <a:gd name="connsiteX3" fmla="*/ 352431 w 462271"/>
                <a:gd name="connsiteY3" fmla="*/ 133679 h 764555"/>
                <a:gd name="connsiteX4" fmla="*/ 351316 w 462271"/>
                <a:gd name="connsiteY4" fmla="*/ 86299 h 764555"/>
                <a:gd name="connsiteX5" fmla="*/ 273836 w 462271"/>
                <a:gd name="connsiteY5" fmla="*/ 103022 h 764555"/>
                <a:gd name="connsiteX6" fmla="*/ 200257 w 462271"/>
                <a:gd name="connsiteY6" fmla="*/ 200569 h 764555"/>
                <a:gd name="connsiteX7" fmla="*/ 102710 w 462271"/>
                <a:gd name="connsiteY7" fmla="*/ 555083 h 764555"/>
                <a:gd name="connsiteX8" fmla="*/ 99366 w 462271"/>
                <a:gd name="connsiteY8" fmla="*/ 565674 h 764555"/>
                <a:gd name="connsiteX9" fmla="*/ 261573 w 462271"/>
                <a:gd name="connsiteY9" fmla="*/ 661548 h 764555"/>
                <a:gd name="connsiteX10" fmla="*/ 345184 w 462271"/>
                <a:gd name="connsiteY10" fmla="*/ 578494 h 764555"/>
                <a:gd name="connsiteX11" fmla="*/ 391450 w 462271"/>
                <a:gd name="connsiteY11" fmla="*/ 448060 h 764555"/>
                <a:gd name="connsiteX12" fmla="*/ 405385 w 462271"/>
                <a:gd name="connsiteY12" fmla="*/ 421861 h 764555"/>
                <a:gd name="connsiteX13" fmla="*/ 448306 w 462271"/>
                <a:gd name="connsiteY13" fmla="*/ 435797 h 764555"/>
                <a:gd name="connsiteX14" fmla="*/ 461683 w 462271"/>
                <a:gd name="connsiteY14" fmla="*/ 477603 h 764555"/>
                <a:gd name="connsiteX15" fmla="*/ 366366 w 462271"/>
                <a:gd name="connsiteY15" fmla="*/ 712830 h 764555"/>
                <a:gd name="connsiteX16" fmla="*/ 140057 w 462271"/>
                <a:gd name="connsiteY16" fmla="*/ 744045 h 764555"/>
                <a:gd name="connsiteX17" fmla="*/ 3491 w 462271"/>
                <a:gd name="connsiteY17" fmla="*/ 527212 h 764555"/>
                <a:gd name="connsiteX18" fmla="*/ 146 w 462271"/>
                <a:gd name="connsiteY18" fmla="*/ 513834 h 764555"/>
                <a:gd name="connsiteX19" fmla="*/ 151205 w 462271"/>
                <a:gd name="connsiteY19" fmla="*/ 85742 h 764555"/>
                <a:gd name="connsiteX20" fmla="*/ 222554 w 462271"/>
                <a:gd name="connsiteY20" fmla="*/ 24984 h 764555"/>
                <a:gd name="connsiteX21" fmla="*/ 383646 w 462271"/>
                <a:gd name="connsiteY21" fmla="*/ 19967 h 764555"/>
                <a:gd name="connsiteX22" fmla="*/ 432141 w 462271"/>
                <a:gd name="connsiteY22" fmla="*/ 66233 h 764555"/>
                <a:gd name="connsiteX23" fmla="*/ 431583 w 462271"/>
                <a:gd name="connsiteY23" fmla="*/ 65675 h 764555"/>
                <a:gd name="connsiteX24" fmla="*/ 453880 w 462271"/>
                <a:gd name="connsiteY24" fmla="*/ 191650 h 764555"/>
                <a:gd name="connsiteX25" fmla="*/ 380859 w 462271"/>
                <a:gd name="connsiteY25" fmla="*/ 313724 h 764555"/>
                <a:gd name="connsiteX26" fmla="*/ 349644 w 462271"/>
                <a:gd name="connsiteY26" fmla="*/ 327101 h 76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271" h="764555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CF8722-795D-4CFA-A4AF-A7C965182A99}"/>
                </a:ext>
              </a:extLst>
            </p:cNvPr>
            <p:cNvSpPr/>
            <p:nvPr/>
          </p:nvSpPr>
          <p:spPr>
            <a:xfrm>
              <a:off x="10497392" y="3913195"/>
              <a:ext cx="157869" cy="178358"/>
            </a:xfrm>
            <a:custGeom>
              <a:avLst/>
              <a:gdLst>
                <a:gd name="connsiteX0" fmla="*/ 72796 w 157869"/>
                <a:gd name="connsiteY0" fmla="*/ 178359 h 178358"/>
                <a:gd name="connsiteX1" fmla="*/ 332 w 157869"/>
                <a:gd name="connsiteY1" fmla="*/ 100878 h 178358"/>
                <a:gd name="connsiteX2" fmla="*/ 30990 w 157869"/>
                <a:gd name="connsiteY2" fmla="*/ 22283 h 178358"/>
                <a:gd name="connsiteX3" fmla="*/ 101781 w 157869"/>
                <a:gd name="connsiteY3" fmla="*/ 2217 h 178358"/>
                <a:gd name="connsiteX4" fmla="*/ 115717 w 157869"/>
                <a:gd name="connsiteY4" fmla="*/ 10020 h 178358"/>
                <a:gd name="connsiteX5" fmla="*/ 154178 w 157869"/>
                <a:gd name="connsiteY5" fmla="*/ 108125 h 178358"/>
                <a:gd name="connsiteX6" fmla="*/ 72796 w 157869"/>
                <a:gd name="connsiteY6" fmla="*/ 178359 h 178358"/>
                <a:gd name="connsiteX7" fmla="*/ 72796 w 157869"/>
                <a:gd name="connsiteY7" fmla="*/ 178359 h 1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69" h="178358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1C7683-73EC-4D8C-8401-67548E868261}"/>
                </a:ext>
              </a:extLst>
            </p:cNvPr>
            <p:cNvSpPr/>
            <p:nvPr/>
          </p:nvSpPr>
          <p:spPr>
            <a:xfrm>
              <a:off x="9598753" y="3892301"/>
              <a:ext cx="3129699" cy="817975"/>
            </a:xfrm>
            <a:custGeom>
              <a:avLst/>
              <a:gdLst>
                <a:gd name="connsiteX0" fmla="*/ 3120258 w 3129699"/>
                <a:gd name="connsiteY0" fmla="*/ 257781 h 817975"/>
                <a:gd name="connsiteX1" fmla="*/ 3071206 w 3129699"/>
                <a:gd name="connsiteY1" fmla="*/ 236042 h 817975"/>
                <a:gd name="connsiteX2" fmla="*/ 2983135 w 3129699"/>
                <a:gd name="connsiteY2" fmla="*/ 261683 h 817975"/>
                <a:gd name="connsiteX3" fmla="*/ 2799746 w 3129699"/>
                <a:gd name="connsiteY3" fmla="*/ 334147 h 817975"/>
                <a:gd name="connsiteX4" fmla="*/ 2769646 w 3129699"/>
                <a:gd name="connsiteY4" fmla="*/ 367592 h 817975"/>
                <a:gd name="connsiteX5" fmla="*/ 2825387 w 3129699"/>
                <a:gd name="connsiteY5" fmla="*/ 444514 h 817975"/>
                <a:gd name="connsiteX6" fmla="*/ 2885030 w 3129699"/>
                <a:gd name="connsiteY6" fmla="*/ 467368 h 817975"/>
                <a:gd name="connsiteX7" fmla="*/ 2991496 w 3129699"/>
                <a:gd name="connsiteY7" fmla="*/ 608394 h 817975"/>
                <a:gd name="connsiteX8" fmla="*/ 2842110 w 3129699"/>
                <a:gd name="connsiteY8" fmla="*/ 719318 h 817975"/>
                <a:gd name="connsiteX9" fmla="*/ 2814239 w 3129699"/>
                <a:gd name="connsiteY9" fmla="*/ 659675 h 817975"/>
                <a:gd name="connsiteX10" fmla="*/ 2846569 w 3129699"/>
                <a:gd name="connsiteY10" fmla="*/ 586097 h 817975"/>
                <a:gd name="connsiteX11" fmla="*/ 2832634 w 3129699"/>
                <a:gd name="connsiteY11" fmla="*/ 532028 h 817975"/>
                <a:gd name="connsiteX12" fmla="*/ 2762957 w 3129699"/>
                <a:gd name="connsiteY12" fmla="*/ 533143 h 817975"/>
                <a:gd name="connsiteX13" fmla="*/ 2726725 w 3129699"/>
                <a:gd name="connsiteY13" fmla="*/ 664135 h 817975"/>
                <a:gd name="connsiteX14" fmla="*/ 2693281 w 3129699"/>
                <a:gd name="connsiteY14" fmla="*/ 702596 h 817975"/>
                <a:gd name="connsiteX15" fmla="*/ 2654819 w 3129699"/>
                <a:gd name="connsiteY15" fmla="*/ 668594 h 817975"/>
                <a:gd name="connsiteX16" fmla="*/ 2651475 w 3129699"/>
                <a:gd name="connsiteY16" fmla="*/ 607836 h 817975"/>
                <a:gd name="connsiteX17" fmla="*/ 2713347 w 3129699"/>
                <a:gd name="connsiteY17" fmla="*/ 357558 h 817975"/>
                <a:gd name="connsiteX18" fmla="*/ 2691051 w 3129699"/>
                <a:gd name="connsiteY18" fmla="*/ 316310 h 817975"/>
                <a:gd name="connsiteX19" fmla="*/ 2668754 w 3129699"/>
                <a:gd name="connsiteY19" fmla="*/ 301260 h 817975"/>
                <a:gd name="connsiteX20" fmla="*/ 2644228 w 3129699"/>
                <a:gd name="connsiteY20" fmla="*/ 255552 h 817975"/>
                <a:gd name="connsiteX21" fmla="*/ 2596848 w 3129699"/>
                <a:gd name="connsiteY21" fmla="*/ 233255 h 817975"/>
                <a:gd name="connsiteX22" fmla="*/ 2391721 w 3129699"/>
                <a:gd name="connsiteY22" fmla="*/ 311850 h 817975"/>
                <a:gd name="connsiteX23" fmla="*/ 2308666 w 3129699"/>
                <a:gd name="connsiteY23" fmla="*/ 639609 h 817975"/>
                <a:gd name="connsiteX24" fmla="*/ 2243449 w 3129699"/>
                <a:gd name="connsiteY24" fmla="*/ 708728 h 817975"/>
                <a:gd name="connsiteX25" fmla="*/ 2205545 w 3129699"/>
                <a:gd name="connsiteY25" fmla="*/ 648527 h 817975"/>
                <a:gd name="connsiteX26" fmla="*/ 2223940 w 3129699"/>
                <a:gd name="connsiteY26" fmla="*/ 513633 h 817975"/>
                <a:gd name="connsiteX27" fmla="*/ 2274664 w 3129699"/>
                <a:gd name="connsiteY27" fmla="*/ 308506 h 817975"/>
                <a:gd name="connsiteX28" fmla="*/ 2228399 w 3129699"/>
                <a:gd name="connsiteY28" fmla="*/ 233255 h 817975"/>
                <a:gd name="connsiteX29" fmla="*/ 2198299 w 3129699"/>
                <a:gd name="connsiteY29" fmla="*/ 227681 h 817975"/>
                <a:gd name="connsiteX30" fmla="*/ 2153148 w 3129699"/>
                <a:gd name="connsiteY30" fmla="*/ 251093 h 817975"/>
                <a:gd name="connsiteX31" fmla="*/ 2070094 w 3129699"/>
                <a:gd name="connsiteY31" fmla="*/ 426677 h 817975"/>
                <a:gd name="connsiteX32" fmla="*/ 2017697 w 3129699"/>
                <a:gd name="connsiteY32" fmla="*/ 559341 h 817975"/>
                <a:gd name="connsiteX33" fmla="*/ 2014353 w 3129699"/>
                <a:gd name="connsiteY33" fmla="*/ 537045 h 817975"/>
                <a:gd name="connsiteX34" fmla="*/ 2038879 w 3129699"/>
                <a:gd name="connsiteY34" fmla="*/ 332475 h 817975"/>
                <a:gd name="connsiteX35" fmla="*/ 2028845 w 3129699"/>
                <a:gd name="connsiteY35" fmla="*/ 296800 h 817975"/>
                <a:gd name="connsiteX36" fmla="*/ 1947463 w 3129699"/>
                <a:gd name="connsiteY36" fmla="*/ 277291 h 817975"/>
                <a:gd name="connsiteX37" fmla="*/ 1917921 w 3129699"/>
                <a:gd name="connsiteY37" fmla="*/ 314080 h 817975"/>
                <a:gd name="connsiteX38" fmla="*/ 1909002 w 3129699"/>
                <a:gd name="connsiteY38" fmla="*/ 328015 h 817975"/>
                <a:gd name="connsiteX39" fmla="*/ 1893952 w 3129699"/>
                <a:gd name="connsiteY39" fmla="*/ 347525 h 817975"/>
                <a:gd name="connsiteX40" fmla="*/ 1819259 w 3129699"/>
                <a:gd name="connsiteY40" fmla="*/ 523667 h 817975"/>
                <a:gd name="connsiteX41" fmla="*/ 1870541 w 3129699"/>
                <a:gd name="connsiteY41" fmla="*/ 310736 h 817975"/>
                <a:gd name="connsiteX42" fmla="*/ 1869983 w 3129699"/>
                <a:gd name="connsiteY42" fmla="*/ 288997 h 817975"/>
                <a:gd name="connsiteX43" fmla="*/ 1814242 w 3129699"/>
                <a:gd name="connsiteY43" fmla="*/ 248863 h 817975"/>
                <a:gd name="connsiteX44" fmla="*/ 1761288 w 3129699"/>
                <a:gd name="connsiteY44" fmla="*/ 287882 h 817975"/>
                <a:gd name="connsiteX45" fmla="*/ 1592949 w 3129699"/>
                <a:gd name="connsiteY45" fmla="*/ 239387 h 817975"/>
                <a:gd name="connsiteX46" fmla="*/ 1611344 w 3129699"/>
                <a:gd name="connsiteY46" fmla="*/ 182531 h 817975"/>
                <a:gd name="connsiteX47" fmla="*/ 1609672 w 3129699"/>
                <a:gd name="connsiteY47" fmla="*/ 159120 h 817975"/>
                <a:gd name="connsiteX48" fmla="*/ 1518814 w 3129699"/>
                <a:gd name="connsiteY48" fmla="*/ 138495 h 817975"/>
                <a:gd name="connsiteX49" fmla="*/ 1484254 w 3129699"/>
                <a:gd name="connsiteY49" fmla="*/ 222107 h 817975"/>
                <a:gd name="connsiteX50" fmla="*/ 1479795 w 3129699"/>
                <a:gd name="connsiteY50" fmla="*/ 233813 h 817975"/>
                <a:gd name="connsiteX51" fmla="*/ 1458613 w 3129699"/>
                <a:gd name="connsiteY51" fmla="*/ 256109 h 817975"/>
                <a:gd name="connsiteX52" fmla="*/ 1434645 w 3129699"/>
                <a:gd name="connsiteY52" fmla="*/ 260569 h 817975"/>
                <a:gd name="connsiteX53" fmla="*/ 1376674 w 3129699"/>
                <a:gd name="connsiteY53" fmla="*/ 245518 h 817975"/>
                <a:gd name="connsiteX54" fmla="*/ 1377789 w 3129699"/>
                <a:gd name="connsiteY54" fmla="*/ 246076 h 817975"/>
                <a:gd name="connsiteX55" fmla="*/ 1334868 w 3129699"/>
                <a:gd name="connsiteY55" fmla="*/ 231583 h 817975"/>
                <a:gd name="connsiteX56" fmla="*/ 1262404 w 3129699"/>
                <a:gd name="connsiteY56" fmla="*/ 255552 h 817975"/>
                <a:gd name="connsiteX57" fmla="*/ 1211680 w 3129699"/>
                <a:gd name="connsiteY57" fmla="*/ 271717 h 817975"/>
                <a:gd name="connsiteX58" fmla="*/ 1106329 w 3129699"/>
                <a:gd name="connsiteY58" fmla="*/ 311293 h 817975"/>
                <a:gd name="connsiteX59" fmla="*/ 1072327 w 3129699"/>
                <a:gd name="connsiteY59" fmla="*/ 328015 h 817975"/>
                <a:gd name="connsiteX60" fmla="*/ 1028291 w 3129699"/>
                <a:gd name="connsiteY60" fmla="*/ 389331 h 817975"/>
                <a:gd name="connsiteX61" fmla="*/ 1100197 w 3129699"/>
                <a:gd name="connsiteY61" fmla="*/ 456777 h 817975"/>
                <a:gd name="connsiteX62" fmla="*/ 1244567 w 3129699"/>
                <a:gd name="connsiteY62" fmla="*/ 589441 h 817975"/>
                <a:gd name="connsiteX63" fmla="*/ 1162070 w 3129699"/>
                <a:gd name="connsiteY63" fmla="*/ 719876 h 817975"/>
                <a:gd name="connsiteX64" fmla="*/ 1086819 w 3129699"/>
                <a:gd name="connsiteY64" fmla="*/ 694792 h 817975"/>
                <a:gd name="connsiteX65" fmla="*/ 1098525 w 3129699"/>
                <a:gd name="connsiteY65" fmla="*/ 630690 h 817975"/>
                <a:gd name="connsiteX66" fmla="*/ 1116920 w 3129699"/>
                <a:gd name="connsiteY66" fmla="*/ 593343 h 817975"/>
                <a:gd name="connsiteX67" fmla="*/ 1091836 w 3129699"/>
                <a:gd name="connsiteY67" fmla="*/ 521437 h 817975"/>
                <a:gd name="connsiteX68" fmla="*/ 1015471 w 3129699"/>
                <a:gd name="connsiteY68" fmla="*/ 536487 h 817975"/>
                <a:gd name="connsiteX69" fmla="*/ 984256 w 3129699"/>
                <a:gd name="connsiteY69" fmla="*/ 661905 h 817975"/>
                <a:gd name="connsiteX70" fmla="*/ 951368 w 3129699"/>
                <a:gd name="connsiteY70" fmla="*/ 721548 h 817975"/>
                <a:gd name="connsiteX71" fmla="*/ 912907 w 3129699"/>
                <a:gd name="connsiteY71" fmla="*/ 684759 h 817975"/>
                <a:gd name="connsiteX72" fmla="*/ 944679 w 3129699"/>
                <a:gd name="connsiteY72" fmla="*/ 499698 h 817975"/>
                <a:gd name="connsiteX73" fmla="*/ 993732 w 3129699"/>
                <a:gd name="connsiteY73" fmla="*/ 331917 h 817975"/>
                <a:gd name="connsiteX74" fmla="*/ 958057 w 3129699"/>
                <a:gd name="connsiteY74" fmla="*/ 267815 h 817975"/>
                <a:gd name="connsiteX75" fmla="*/ 922383 w 3129699"/>
                <a:gd name="connsiteY75" fmla="*/ 261126 h 817975"/>
                <a:gd name="connsiteX76" fmla="*/ 866084 w 3129699"/>
                <a:gd name="connsiteY76" fmla="*/ 296800 h 817975"/>
                <a:gd name="connsiteX77" fmla="*/ 850477 w 3129699"/>
                <a:gd name="connsiteY77" fmla="*/ 350312 h 817975"/>
                <a:gd name="connsiteX78" fmla="*/ 810901 w 3129699"/>
                <a:gd name="connsiteY78" fmla="*/ 431694 h 817975"/>
                <a:gd name="connsiteX79" fmla="*/ 759619 w 3129699"/>
                <a:gd name="connsiteY79" fmla="*/ 454548 h 817975"/>
                <a:gd name="connsiteX80" fmla="*/ 748470 w 3129699"/>
                <a:gd name="connsiteY80" fmla="*/ 403266 h 817975"/>
                <a:gd name="connsiteX81" fmla="*/ 750700 w 3129699"/>
                <a:gd name="connsiteY81" fmla="*/ 394905 h 817975"/>
                <a:gd name="connsiteX82" fmla="*/ 786375 w 3129699"/>
                <a:gd name="connsiteY82" fmla="*/ 307391 h 817975"/>
                <a:gd name="connsiteX83" fmla="*/ 784145 w 3129699"/>
                <a:gd name="connsiteY83" fmla="*/ 249420 h 817975"/>
                <a:gd name="connsiteX84" fmla="*/ 659284 w 3129699"/>
                <a:gd name="connsiteY84" fmla="*/ 267815 h 817975"/>
                <a:gd name="connsiteX85" fmla="*/ 604658 w 3129699"/>
                <a:gd name="connsiteY85" fmla="*/ 427792 h 817975"/>
                <a:gd name="connsiteX86" fmla="*/ 621381 w 3129699"/>
                <a:gd name="connsiteY86" fmla="*/ 310736 h 817975"/>
                <a:gd name="connsiteX87" fmla="*/ 592953 w 3129699"/>
                <a:gd name="connsiteY87" fmla="*/ 257224 h 817975"/>
                <a:gd name="connsiteX88" fmla="*/ 499308 w 3129699"/>
                <a:gd name="connsiteY88" fmla="*/ 302374 h 817975"/>
                <a:gd name="connsiteX89" fmla="*/ 495963 w 3129699"/>
                <a:gd name="connsiteY89" fmla="*/ 321326 h 817975"/>
                <a:gd name="connsiteX90" fmla="*/ 479798 w 3129699"/>
                <a:gd name="connsiteY90" fmla="*/ 571047 h 817975"/>
                <a:gd name="connsiteX91" fmla="*/ 424614 w 3129699"/>
                <a:gd name="connsiteY91" fmla="*/ 689218 h 817975"/>
                <a:gd name="connsiteX92" fmla="*/ 381693 w 3129699"/>
                <a:gd name="connsiteY92" fmla="*/ 702039 h 817975"/>
                <a:gd name="connsiteX93" fmla="*/ 356610 w 3129699"/>
                <a:gd name="connsiteY93" fmla="*/ 664692 h 817975"/>
                <a:gd name="connsiteX94" fmla="*/ 359955 w 3129699"/>
                <a:gd name="connsiteY94" fmla="*/ 584425 h 817975"/>
                <a:gd name="connsiteX95" fmla="*/ 403990 w 3129699"/>
                <a:gd name="connsiteY95" fmla="*/ 359788 h 817975"/>
                <a:gd name="connsiteX96" fmla="*/ 407892 w 3129699"/>
                <a:gd name="connsiteY96" fmla="*/ 335262 h 817975"/>
                <a:gd name="connsiteX97" fmla="*/ 359397 w 3129699"/>
                <a:gd name="connsiteY97" fmla="*/ 251650 h 817975"/>
                <a:gd name="connsiteX98" fmla="*/ 340445 w 3129699"/>
                <a:gd name="connsiteY98" fmla="*/ 246076 h 817975"/>
                <a:gd name="connsiteX99" fmla="*/ 267424 w 3129699"/>
                <a:gd name="connsiteY99" fmla="*/ 267815 h 817975"/>
                <a:gd name="connsiteX100" fmla="*/ 223389 w 3129699"/>
                <a:gd name="connsiteY100" fmla="*/ 328573 h 817975"/>
                <a:gd name="connsiteX101" fmla="*/ 128629 w 3129699"/>
                <a:gd name="connsiteY101" fmla="*/ 521995 h 817975"/>
                <a:gd name="connsiteX102" fmla="*/ 136990 w 3129699"/>
                <a:gd name="connsiteY102" fmla="*/ 464581 h 817975"/>
                <a:gd name="connsiteX103" fmla="*/ 201649 w 3129699"/>
                <a:gd name="connsiteY103" fmla="*/ 126790 h 817975"/>
                <a:gd name="connsiteX104" fmla="*/ 213355 w 3129699"/>
                <a:gd name="connsiteY104" fmla="*/ 42620 h 817975"/>
                <a:gd name="connsiteX105" fmla="*/ 150367 w 3129699"/>
                <a:gd name="connsiteY105" fmla="*/ 815 h 817975"/>
                <a:gd name="connsiteX106" fmla="*/ 84036 w 3129699"/>
                <a:gd name="connsiteY106" fmla="*/ 43178 h 817975"/>
                <a:gd name="connsiteX107" fmla="*/ 66756 w 3129699"/>
                <a:gd name="connsiteY107" fmla="*/ 107838 h 817975"/>
                <a:gd name="connsiteX108" fmla="*/ 22163 w 3129699"/>
                <a:gd name="connsiteY108" fmla="*/ 414414 h 817975"/>
                <a:gd name="connsiteX109" fmla="*/ 3211 w 3129699"/>
                <a:gd name="connsiteY109" fmla="*/ 634034 h 817975"/>
                <a:gd name="connsiteX110" fmla="*/ 981 w 3129699"/>
                <a:gd name="connsiteY110" fmla="*/ 658003 h 817975"/>
                <a:gd name="connsiteX111" fmla="*/ 424 w 3129699"/>
                <a:gd name="connsiteY111" fmla="*/ 705383 h 817975"/>
                <a:gd name="connsiteX112" fmla="*/ 41115 w 3129699"/>
                <a:gd name="connsiteY112" fmla="*/ 777847 h 817975"/>
                <a:gd name="connsiteX113" fmla="*/ 68428 w 3129699"/>
                <a:gd name="connsiteY113" fmla="*/ 791225 h 817975"/>
                <a:gd name="connsiteX114" fmla="*/ 77904 w 3129699"/>
                <a:gd name="connsiteY114" fmla="*/ 793454 h 817975"/>
                <a:gd name="connsiteX115" fmla="*/ 140891 w 3129699"/>
                <a:gd name="connsiteY115" fmla="*/ 744959 h 817975"/>
                <a:gd name="connsiteX116" fmla="*/ 146466 w 3129699"/>
                <a:gd name="connsiteY116" fmla="*/ 718204 h 817975"/>
                <a:gd name="connsiteX117" fmla="*/ 256833 w 3129699"/>
                <a:gd name="connsiteY117" fmla="*/ 435596 h 817975"/>
                <a:gd name="connsiteX118" fmla="*/ 229520 w 3129699"/>
                <a:gd name="connsiteY118" fmla="*/ 561014 h 817975"/>
                <a:gd name="connsiteX119" fmla="*/ 229520 w 3129699"/>
                <a:gd name="connsiteY119" fmla="*/ 638494 h 817975"/>
                <a:gd name="connsiteX120" fmla="*/ 275228 w 3129699"/>
                <a:gd name="connsiteY120" fmla="*/ 748861 h 817975"/>
                <a:gd name="connsiteX121" fmla="*/ 395629 w 3129699"/>
                <a:gd name="connsiteY121" fmla="*/ 782306 h 817975"/>
                <a:gd name="connsiteX122" fmla="*/ 404547 w 3129699"/>
                <a:gd name="connsiteY122" fmla="*/ 780634 h 817975"/>
                <a:gd name="connsiteX123" fmla="*/ 437435 w 3129699"/>
                <a:gd name="connsiteY123" fmla="*/ 766698 h 817975"/>
                <a:gd name="connsiteX124" fmla="*/ 507111 w 3129699"/>
                <a:gd name="connsiteY124" fmla="*/ 763911 h 817975"/>
                <a:gd name="connsiteX125" fmla="*/ 536097 w 3129699"/>
                <a:gd name="connsiteY125" fmla="*/ 772273 h 817975"/>
                <a:gd name="connsiteX126" fmla="*/ 592953 w 3129699"/>
                <a:gd name="connsiteY126" fmla="*/ 736598 h 817975"/>
                <a:gd name="connsiteX127" fmla="*/ 657612 w 3129699"/>
                <a:gd name="connsiteY127" fmla="*/ 474615 h 817975"/>
                <a:gd name="connsiteX128" fmla="*/ 667646 w 3129699"/>
                <a:gd name="connsiteY128" fmla="*/ 486878 h 817975"/>
                <a:gd name="connsiteX129" fmla="*/ 722830 w 3129699"/>
                <a:gd name="connsiteY129" fmla="*/ 524224 h 817975"/>
                <a:gd name="connsiteX130" fmla="*/ 810901 w 3129699"/>
                <a:gd name="connsiteY130" fmla="*/ 514191 h 817975"/>
                <a:gd name="connsiteX131" fmla="*/ 803654 w 3129699"/>
                <a:gd name="connsiteY131" fmla="*/ 554882 h 817975"/>
                <a:gd name="connsiteX132" fmla="*/ 791949 w 3129699"/>
                <a:gd name="connsiteY132" fmla="*/ 698694 h 817975"/>
                <a:gd name="connsiteX133" fmla="*/ 902874 w 3129699"/>
                <a:gd name="connsiteY133" fmla="*/ 805717 h 817975"/>
                <a:gd name="connsiteX134" fmla="*/ 1023832 w 3129699"/>
                <a:gd name="connsiteY134" fmla="*/ 764469 h 817975"/>
                <a:gd name="connsiteX135" fmla="*/ 1056162 w 3129699"/>
                <a:gd name="connsiteY135" fmla="*/ 766141 h 817975"/>
                <a:gd name="connsiteX136" fmla="*/ 1098525 w 3129699"/>
                <a:gd name="connsiteY136" fmla="*/ 796799 h 817975"/>
                <a:gd name="connsiteX137" fmla="*/ 1168202 w 3129699"/>
                <a:gd name="connsiteY137" fmla="*/ 814636 h 817975"/>
                <a:gd name="connsiteX138" fmla="*/ 1352705 w 3129699"/>
                <a:gd name="connsiteY138" fmla="*/ 680300 h 817975"/>
                <a:gd name="connsiteX139" fmla="*/ 1310342 w 3129699"/>
                <a:gd name="connsiteY139" fmla="*/ 520322 h 817975"/>
                <a:gd name="connsiteX140" fmla="*/ 1166529 w 3129699"/>
                <a:gd name="connsiteY140" fmla="*/ 404381 h 817975"/>
                <a:gd name="connsiteX141" fmla="*/ 1146463 w 3129699"/>
                <a:gd name="connsiteY141" fmla="*/ 391560 h 817975"/>
                <a:gd name="connsiteX142" fmla="*/ 1252928 w 3129699"/>
                <a:gd name="connsiteY142" fmla="*/ 360903 h 817975"/>
                <a:gd name="connsiteX143" fmla="*/ 1295292 w 3129699"/>
                <a:gd name="connsiteY143" fmla="*/ 379297 h 817975"/>
                <a:gd name="connsiteX144" fmla="*/ 1407331 w 3129699"/>
                <a:gd name="connsiteY144" fmla="*/ 355886 h 817975"/>
                <a:gd name="connsiteX145" fmla="*/ 1439104 w 3129699"/>
                <a:gd name="connsiteY145" fmla="*/ 346967 h 817975"/>
                <a:gd name="connsiteX146" fmla="*/ 1429070 w 3129699"/>
                <a:gd name="connsiteY146" fmla="*/ 386544 h 817975"/>
                <a:gd name="connsiteX147" fmla="*/ 1426841 w 3129699"/>
                <a:gd name="connsiteY147" fmla="*/ 394905 h 817975"/>
                <a:gd name="connsiteX148" fmla="*/ 1414578 w 3129699"/>
                <a:gd name="connsiteY148" fmla="*/ 446187 h 817975"/>
                <a:gd name="connsiteX149" fmla="*/ 1395626 w 3129699"/>
                <a:gd name="connsiteY149" fmla="*/ 670266 h 817975"/>
                <a:gd name="connsiteX150" fmla="*/ 1424611 w 3129699"/>
                <a:gd name="connsiteY150" fmla="*/ 738270 h 817975"/>
                <a:gd name="connsiteX151" fmla="*/ 1463630 w 3129699"/>
                <a:gd name="connsiteY151" fmla="*/ 768928 h 817975"/>
                <a:gd name="connsiteX152" fmla="*/ 1492058 w 3129699"/>
                <a:gd name="connsiteY152" fmla="*/ 783421 h 817975"/>
                <a:gd name="connsiteX153" fmla="*/ 1557832 w 3129699"/>
                <a:gd name="connsiteY153" fmla="*/ 801258 h 817975"/>
                <a:gd name="connsiteX154" fmla="*/ 1688267 w 3129699"/>
                <a:gd name="connsiteY154" fmla="*/ 744402 h 817975"/>
                <a:gd name="connsiteX155" fmla="*/ 1716695 w 3129699"/>
                <a:gd name="connsiteY155" fmla="*/ 749419 h 817975"/>
                <a:gd name="connsiteX156" fmla="*/ 1750697 w 3129699"/>
                <a:gd name="connsiteY156" fmla="*/ 780076 h 817975"/>
                <a:gd name="connsiteX157" fmla="*/ 1774666 w 3129699"/>
                <a:gd name="connsiteY157" fmla="*/ 790110 h 817975"/>
                <a:gd name="connsiteX158" fmla="*/ 1835981 w 3129699"/>
                <a:gd name="connsiteY158" fmla="*/ 759452 h 817975"/>
                <a:gd name="connsiteX159" fmla="*/ 1896182 w 3129699"/>
                <a:gd name="connsiteY159" fmla="*/ 523667 h 817975"/>
                <a:gd name="connsiteX160" fmla="*/ 1925724 w 3129699"/>
                <a:gd name="connsiteY160" fmla="*/ 463466 h 817975"/>
                <a:gd name="connsiteX161" fmla="*/ 1926282 w 3129699"/>
                <a:gd name="connsiteY161" fmla="*/ 507502 h 817975"/>
                <a:gd name="connsiteX162" fmla="*/ 1921822 w 3129699"/>
                <a:gd name="connsiteY162" fmla="*/ 566030 h 817975"/>
                <a:gd name="connsiteX163" fmla="*/ 1921822 w 3129699"/>
                <a:gd name="connsiteY163" fmla="*/ 739943 h 817975"/>
                <a:gd name="connsiteX164" fmla="*/ 1929626 w 3129699"/>
                <a:gd name="connsiteY164" fmla="*/ 772273 h 817975"/>
                <a:gd name="connsiteX165" fmla="*/ 2015468 w 3129699"/>
                <a:gd name="connsiteY165" fmla="*/ 811849 h 817975"/>
                <a:gd name="connsiteX166" fmla="*/ 2033305 w 3129699"/>
                <a:gd name="connsiteY166" fmla="*/ 787323 h 817975"/>
                <a:gd name="connsiteX167" fmla="*/ 2128065 w 3129699"/>
                <a:gd name="connsiteY167" fmla="*/ 455105 h 817975"/>
                <a:gd name="connsiteX168" fmla="*/ 2143115 w 3129699"/>
                <a:gd name="connsiteY168" fmla="*/ 441170 h 817975"/>
                <a:gd name="connsiteX169" fmla="*/ 2141443 w 3129699"/>
                <a:gd name="connsiteY169" fmla="*/ 451761 h 817975"/>
                <a:gd name="connsiteX170" fmla="*/ 2111900 w 3129699"/>
                <a:gd name="connsiteY170" fmla="*/ 685316 h 817975"/>
                <a:gd name="connsiteX171" fmla="*/ 2240105 w 3129699"/>
                <a:gd name="connsiteY171" fmla="*/ 781749 h 817975"/>
                <a:gd name="connsiteX172" fmla="*/ 2325389 w 3129699"/>
                <a:gd name="connsiteY172" fmla="*/ 729352 h 817975"/>
                <a:gd name="connsiteX173" fmla="*/ 2348242 w 3129699"/>
                <a:gd name="connsiteY173" fmla="*/ 728794 h 817975"/>
                <a:gd name="connsiteX174" fmla="*/ 2386147 w 3129699"/>
                <a:gd name="connsiteY174" fmla="*/ 764469 h 817975"/>
                <a:gd name="connsiteX175" fmla="*/ 2555042 w 3129699"/>
                <a:gd name="connsiteY175" fmla="*/ 752206 h 817975"/>
                <a:gd name="connsiteX176" fmla="*/ 2590717 w 3129699"/>
                <a:gd name="connsiteY176" fmla="*/ 721548 h 817975"/>
                <a:gd name="connsiteX177" fmla="*/ 2620817 w 3129699"/>
                <a:gd name="connsiteY177" fmla="*/ 757222 h 817975"/>
                <a:gd name="connsiteX178" fmla="*/ 2759613 w 3129699"/>
                <a:gd name="connsiteY178" fmla="*/ 747189 h 817975"/>
                <a:gd name="connsiteX179" fmla="*/ 2784139 w 3129699"/>
                <a:gd name="connsiteY179" fmla="*/ 748304 h 817975"/>
                <a:gd name="connsiteX180" fmla="*/ 2898966 w 3129699"/>
                <a:gd name="connsiteY180" fmla="*/ 806275 h 817975"/>
                <a:gd name="connsiteX181" fmla="*/ 3082912 w 3129699"/>
                <a:gd name="connsiteY181" fmla="*/ 660233 h 817975"/>
                <a:gd name="connsiteX182" fmla="*/ 2985364 w 3129699"/>
                <a:gd name="connsiteY182" fmla="*/ 466811 h 817975"/>
                <a:gd name="connsiteX183" fmla="*/ 2862734 w 3129699"/>
                <a:gd name="connsiteY183" fmla="*/ 394347 h 817975"/>
                <a:gd name="connsiteX184" fmla="*/ 2974216 w 3129699"/>
                <a:gd name="connsiteY184" fmla="*/ 351427 h 817975"/>
                <a:gd name="connsiteX185" fmla="*/ 3002087 w 3129699"/>
                <a:gd name="connsiteY185" fmla="*/ 362575 h 817975"/>
                <a:gd name="connsiteX186" fmla="*/ 3033302 w 3129699"/>
                <a:gd name="connsiteY186" fmla="*/ 372051 h 817975"/>
                <a:gd name="connsiteX187" fmla="*/ 3123602 w 3129699"/>
                <a:gd name="connsiteY187" fmla="*/ 304604 h 817975"/>
                <a:gd name="connsiteX188" fmla="*/ 3120258 w 3129699"/>
                <a:gd name="connsiteY188" fmla="*/ 257781 h 817975"/>
                <a:gd name="connsiteX189" fmla="*/ 1710006 w 3129699"/>
                <a:gd name="connsiteY189" fmla="*/ 574391 h 817975"/>
                <a:gd name="connsiteX190" fmla="*/ 1683808 w 3129699"/>
                <a:gd name="connsiteY190" fmla="*/ 618427 h 817975"/>
                <a:gd name="connsiteX191" fmla="*/ 1528290 w 3129699"/>
                <a:gd name="connsiteY191" fmla="*/ 712630 h 817975"/>
                <a:gd name="connsiteX192" fmla="*/ 1489828 w 3129699"/>
                <a:gd name="connsiteY192" fmla="*/ 676955 h 817975"/>
                <a:gd name="connsiteX193" fmla="*/ 1500419 w 3129699"/>
                <a:gd name="connsiteY193" fmla="*/ 583867 h 817975"/>
                <a:gd name="connsiteX194" fmla="*/ 1502091 w 3129699"/>
                <a:gd name="connsiteY194" fmla="*/ 573834 h 817975"/>
                <a:gd name="connsiteX195" fmla="*/ 1502091 w 3129699"/>
                <a:gd name="connsiteY195" fmla="*/ 573834 h 817975"/>
                <a:gd name="connsiteX196" fmla="*/ 1502091 w 3129699"/>
                <a:gd name="connsiteY196" fmla="*/ 573834 h 817975"/>
                <a:gd name="connsiteX197" fmla="*/ 1511567 w 3129699"/>
                <a:gd name="connsiteY197" fmla="*/ 528126 h 817975"/>
                <a:gd name="connsiteX198" fmla="*/ 1511567 w 3129699"/>
                <a:gd name="connsiteY198" fmla="*/ 528126 h 817975"/>
                <a:gd name="connsiteX199" fmla="*/ 1513797 w 3129699"/>
                <a:gd name="connsiteY199" fmla="*/ 518093 h 817975"/>
                <a:gd name="connsiteX200" fmla="*/ 1513797 w 3129699"/>
                <a:gd name="connsiteY200" fmla="*/ 518093 h 817975"/>
                <a:gd name="connsiteX201" fmla="*/ 1562292 w 3129699"/>
                <a:gd name="connsiteY201" fmla="*/ 334147 h 817975"/>
                <a:gd name="connsiteX202" fmla="*/ 1575670 w 3129699"/>
                <a:gd name="connsiteY202" fmla="*/ 322999 h 817975"/>
                <a:gd name="connsiteX203" fmla="*/ 1636428 w 3129699"/>
                <a:gd name="connsiteY203" fmla="*/ 317982 h 817975"/>
                <a:gd name="connsiteX204" fmla="*/ 1651478 w 3129699"/>
                <a:gd name="connsiteY204" fmla="*/ 316867 h 817975"/>
                <a:gd name="connsiteX205" fmla="*/ 1760173 w 3129699"/>
                <a:gd name="connsiteY205" fmla="*/ 305161 h 817975"/>
                <a:gd name="connsiteX206" fmla="*/ 1710006 w 3129699"/>
                <a:gd name="connsiteY206" fmla="*/ 574391 h 817975"/>
                <a:gd name="connsiteX207" fmla="*/ 2571765 w 3129699"/>
                <a:gd name="connsiteY207" fmla="*/ 494681 h 817975"/>
                <a:gd name="connsiteX208" fmla="*/ 2507105 w 3129699"/>
                <a:gd name="connsiteY208" fmla="*/ 659675 h 817975"/>
                <a:gd name="connsiteX209" fmla="*/ 2437428 w 3129699"/>
                <a:gd name="connsiteY209" fmla="*/ 707613 h 817975"/>
                <a:gd name="connsiteX210" fmla="*/ 2409558 w 3129699"/>
                <a:gd name="connsiteY210" fmla="*/ 635149 h 817975"/>
                <a:gd name="connsiteX211" fmla="*/ 2409558 w 3129699"/>
                <a:gd name="connsiteY211" fmla="*/ 626788 h 817975"/>
                <a:gd name="connsiteX212" fmla="*/ 2471988 w 3129699"/>
                <a:gd name="connsiteY212" fmla="*/ 364247 h 817975"/>
                <a:gd name="connsiteX213" fmla="*/ 2526614 w 3129699"/>
                <a:gd name="connsiteY213" fmla="*/ 300145 h 817975"/>
                <a:gd name="connsiteX214" fmla="*/ 2566191 w 3129699"/>
                <a:gd name="connsiteY214" fmla="*/ 324113 h 817975"/>
                <a:gd name="connsiteX215" fmla="*/ 2537205 w 3129699"/>
                <a:gd name="connsiteY215" fmla="*/ 406053 h 817975"/>
                <a:gd name="connsiteX216" fmla="*/ 2543894 w 3129699"/>
                <a:gd name="connsiteY216" fmla="*/ 435596 h 817975"/>
                <a:gd name="connsiteX217" fmla="*/ 2579568 w 3129699"/>
                <a:gd name="connsiteY217" fmla="*/ 455105 h 817975"/>
                <a:gd name="connsiteX218" fmla="*/ 2571765 w 3129699"/>
                <a:gd name="connsiteY218" fmla="*/ 494681 h 81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3129699" h="817975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FE9A4C7-363F-4293-AA04-C466E48F2D3F}"/>
              </a:ext>
            </a:extLst>
          </p:cNvPr>
          <p:cNvSpPr/>
          <p:nvPr/>
        </p:nvSpPr>
        <p:spPr>
          <a:xfrm>
            <a:off x="812769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5CE8F4-2D79-400A-9508-F419CAB57959}"/>
              </a:ext>
            </a:extLst>
          </p:cNvPr>
          <p:cNvGrpSpPr/>
          <p:nvPr/>
        </p:nvGrpSpPr>
        <p:grpSpPr>
          <a:xfrm>
            <a:off x="8731055" y="5179504"/>
            <a:ext cx="2819647" cy="856491"/>
            <a:chOff x="-475010" y="1129566"/>
            <a:chExt cx="3859356" cy="85649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9DFF3-C6FF-427F-B553-2C93008535E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3C69C5-9D9D-44CF-9954-A8208CA066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5B9CC-6910-44FC-8E3E-0AA9D95D170C}"/>
              </a:ext>
            </a:extLst>
          </p:cNvPr>
          <p:cNvGrpSpPr/>
          <p:nvPr/>
        </p:nvGrpSpPr>
        <p:grpSpPr>
          <a:xfrm>
            <a:off x="8731055" y="1721968"/>
            <a:ext cx="2819647" cy="856491"/>
            <a:chOff x="-475010" y="1129566"/>
            <a:chExt cx="3859356" cy="85649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AFFE28-2969-41BE-8FED-9B74520F790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FF747E-0A51-4D7C-887B-86197B7D422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9E9326-86FA-4865-8148-9039A9CA2041}"/>
              </a:ext>
            </a:extLst>
          </p:cNvPr>
          <p:cNvGrpSpPr/>
          <p:nvPr/>
        </p:nvGrpSpPr>
        <p:grpSpPr>
          <a:xfrm>
            <a:off x="641299" y="5179504"/>
            <a:ext cx="2809394" cy="856491"/>
            <a:chOff x="-475010" y="1129566"/>
            <a:chExt cx="3859356" cy="85649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9660A5-C598-47E8-889A-BAD77CA7097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CE7168-D8CB-446B-83BC-3262C541BE5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C72A49-1887-44BD-A737-9F1E043D8132}"/>
              </a:ext>
            </a:extLst>
          </p:cNvPr>
          <p:cNvGrpSpPr/>
          <p:nvPr/>
        </p:nvGrpSpPr>
        <p:grpSpPr>
          <a:xfrm>
            <a:off x="641299" y="1721968"/>
            <a:ext cx="2809394" cy="856491"/>
            <a:chOff x="-475010" y="1129566"/>
            <a:chExt cx="3859356" cy="8564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6BD215-032E-46CD-A46A-916E60E33A6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F91322-19D3-4EB5-9F7F-D5C25C8BFE3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1309DA-31DA-4678-A7EA-B7226023D010}"/>
              </a:ext>
            </a:extLst>
          </p:cNvPr>
          <p:cNvGrpSpPr/>
          <p:nvPr/>
        </p:nvGrpSpPr>
        <p:grpSpPr>
          <a:xfrm>
            <a:off x="1253330" y="3535159"/>
            <a:ext cx="1585333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B77062-27C7-4E87-9359-7EF92C59C3D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B665E4-74A9-4F11-960B-E510EA9D41C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EF15C76-52B0-4ED8-860B-FB3A6FEB5BBF}"/>
              </a:ext>
            </a:extLst>
          </p:cNvPr>
          <p:cNvSpPr/>
          <p:nvPr/>
        </p:nvSpPr>
        <p:spPr>
          <a:xfrm>
            <a:off x="8908827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33DA2C-6435-4604-98F1-7575A9E5D3D4}"/>
              </a:ext>
            </a:extLst>
          </p:cNvPr>
          <p:cNvGrpSpPr/>
          <p:nvPr/>
        </p:nvGrpSpPr>
        <p:grpSpPr>
          <a:xfrm>
            <a:off x="9348212" y="3535159"/>
            <a:ext cx="1585333" cy="678649"/>
            <a:chOff x="3233964" y="1954419"/>
            <a:chExt cx="1410044" cy="6786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E15AC1-BDAA-45D7-A0C9-4D6501C804F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992DE3-5A56-4BCD-966B-21724A7C22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7CD24-151A-4CB6-9FF1-D6E02D30D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19" name="Graphic 174">
            <a:extLst>
              <a:ext uri="{FF2B5EF4-FFF2-40B4-BE49-F238E27FC236}">
                <a16:creationId xmlns:a16="http://schemas.microsoft.com/office/drawing/2014/main" id="{60A5F7D5-4CED-4D27-983D-6EEDB2939FED}"/>
              </a:ext>
            </a:extLst>
          </p:cNvPr>
          <p:cNvGrpSpPr/>
          <p:nvPr/>
        </p:nvGrpSpPr>
        <p:grpSpPr>
          <a:xfrm>
            <a:off x="130356" y="57856"/>
            <a:ext cx="3415783" cy="5485789"/>
            <a:chOff x="3960898" y="0"/>
            <a:chExt cx="4270203" cy="685800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E4C1C7-C995-4383-8512-68D7C47780F6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1D82C6-6653-4AC6-B450-A257A3639C0D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00343CB-C408-4329-9170-2C6AF8327CAA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38ADC7-A5FA-45B1-8F44-9CCD7403EC10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102D86-E802-47EE-A5DE-950518BEDF59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6D9D20-54BC-424B-8F67-ED4CD90768D9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D23454-5338-48BF-83DA-A237958F09E2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F4F66A-F9E8-4BF4-8CAA-63B0C1954641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DC0B12-DDE2-4C04-BF36-961A94F01C90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2BE185-816D-4CFC-BAAD-0F552512512C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475056-2914-4395-A555-CC033C7E3CAF}"/>
              </a:ext>
            </a:extLst>
          </p:cNvPr>
          <p:cNvGrpSpPr/>
          <p:nvPr/>
        </p:nvGrpSpPr>
        <p:grpSpPr>
          <a:xfrm flipH="1" flipV="1">
            <a:off x="4883747" y="-18259"/>
            <a:ext cx="7308253" cy="6876259"/>
            <a:chOff x="-1" y="0"/>
            <a:chExt cx="7308253" cy="687625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508F70-F02E-4F49-87A2-FCF102E07672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0"/>
              <a:ext cx="3992577" cy="646085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57319C-4378-4FDB-95C0-73A4AF00C5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81061"/>
              <a:ext cx="2127564" cy="344725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44DD04-DEE4-4144-ABE2-C7D0BB3324DA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961299"/>
              <a:ext cx="1167899" cy="191496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17B3AC-F25B-4997-85F0-070131C9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897" y="0"/>
              <a:ext cx="1568355" cy="259834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CABA17-EF88-4F35-87C4-CD9CFEEEF15A}"/>
              </a:ext>
            </a:extLst>
          </p:cNvPr>
          <p:cNvSpPr txBox="1"/>
          <p:nvPr/>
        </p:nvSpPr>
        <p:spPr>
          <a:xfrm>
            <a:off x="1229877" y="4905900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CC368-AD39-4DD5-9E39-A53B7D4EB736}"/>
              </a:ext>
            </a:extLst>
          </p:cNvPr>
          <p:cNvSpPr txBox="1"/>
          <p:nvPr/>
        </p:nvSpPr>
        <p:spPr>
          <a:xfrm>
            <a:off x="5319867" y="115796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F3792-68B0-4D7D-9FA9-A9570DD3A2EE}"/>
              </a:ext>
            </a:extLst>
          </p:cNvPr>
          <p:cNvSpPr txBox="1"/>
          <p:nvPr/>
        </p:nvSpPr>
        <p:spPr>
          <a:xfrm>
            <a:off x="5319867" y="39714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671DD426-617A-4F63-BE69-A8580732BFF2}"/>
              </a:ext>
            </a:extLst>
          </p:cNvPr>
          <p:cNvSpPr/>
          <p:nvPr/>
        </p:nvSpPr>
        <p:spPr>
          <a:xfrm>
            <a:off x="1460531" y="2637537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43517B4F-E85A-4005-A84A-C8F4F25669C8}"/>
              </a:ext>
            </a:extLst>
          </p:cNvPr>
          <p:cNvGrpSpPr/>
          <p:nvPr/>
        </p:nvGrpSpPr>
        <p:grpSpPr>
          <a:xfrm>
            <a:off x="8556554" y="2070366"/>
            <a:ext cx="2644503" cy="4125621"/>
            <a:chOff x="3898028" y="2002384"/>
            <a:chExt cx="3112426" cy="4855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BE8FE-C9C6-4208-9237-292905589A5E}"/>
                </a:ext>
              </a:extLst>
            </p:cNvPr>
            <p:cNvSpPr/>
            <p:nvPr/>
          </p:nvSpPr>
          <p:spPr>
            <a:xfrm>
              <a:off x="3897982" y="2458723"/>
              <a:ext cx="3059013" cy="4402728"/>
            </a:xfrm>
            <a:custGeom>
              <a:avLst/>
              <a:gdLst>
                <a:gd name="connsiteX0" fmla="*/ 2948509 w 3059013"/>
                <a:gd name="connsiteY0" fmla="*/ 2633650 h 4402728"/>
                <a:gd name="connsiteX1" fmla="*/ 2884074 w 3059013"/>
                <a:gd name="connsiteY1" fmla="*/ 2615816 h 4402728"/>
                <a:gd name="connsiteX2" fmla="*/ 2778217 w 3059013"/>
                <a:gd name="connsiteY2" fmla="*/ 2540451 h 4402728"/>
                <a:gd name="connsiteX3" fmla="*/ 2340981 w 3059013"/>
                <a:gd name="connsiteY3" fmla="*/ 2276958 h 4402728"/>
                <a:gd name="connsiteX4" fmla="*/ 2338680 w 3059013"/>
                <a:gd name="connsiteY4" fmla="*/ 2277534 h 4402728"/>
                <a:gd name="connsiteX5" fmla="*/ 2579735 w 3059013"/>
                <a:gd name="connsiteY5" fmla="*/ 1801177 h 4402728"/>
                <a:gd name="connsiteX6" fmla="*/ 2545792 w 3059013"/>
                <a:gd name="connsiteY6" fmla="*/ 1504892 h 4402728"/>
                <a:gd name="connsiteX7" fmla="*/ 2376651 w 3059013"/>
                <a:gd name="connsiteY7" fmla="*/ 1078588 h 4402728"/>
                <a:gd name="connsiteX8" fmla="*/ 2018233 w 3059013"/>
                <a:gd name="connsiteY8" fmla="*/ 562535 h 4402728"/>
                <a:gd name="connsiteX9" fmla="*/ 2164937 w 3059013"/>
                <a:gd name="connsiteY9" fmla="*/ 524564 h 4402728"/>
                <a:gd name="connsiteX10" fmla="*/ 2411169 w 3059013"/>
                <a:gd name="connsiteY10" fmla="*/ 489470 h 4402728"/>
                <a:gd name="connsiteX11" fmla="*/ 2895580 w 3059013"/>
                <a:gd name="connsiteY11" fmla="*/ 402023 h 4402728"/>
                <a:gd name="connsiteX12" fmla="*/ 3058968 w 3059013"/>
                <a:gd name="connsiteY12" fmla="*/ 198363 h 4402728"/>
                <a:gd name="connsiteX13" fmla="*/ 2766135 w 3059013"/>
                <a:gd name="connsiteY13" fmla="*/ 8511 h 4402728"/>
                <a:gd name="connsiteX14" fmla="*/ 2311065 w 3059013"/>
                <a:gd name="connsiteY14" fmla="*/ 85603 h 4402728"/>
                <a:gd name="connsiteX15" fmla="*/ 1817449 w 3059013"/>
                <a:gd name="connsiteY15" fmla="*/ 363477 h 4402728"/>
                <a:gd name="connsiteX16" fmla="*/ 1581572 w 3059013"/>
                <a:gd name="connsiteY16" fmla="*/ 204117 h 4402728"/>
                <a:gd name="connsiteX17" fmla="*/ 1247317 w 3059013"/>
                <a:gd name="connsiteY17" fmla="*/ 206418 h 4402728"/>
                <a:gd name="connsiteX18" fmla="*/ 1136283 w 3059013"/>
                <a:gd name="connsiteY18" fmla="*/ 274304 h 4402728"/>
                <a:gd name="connsiteX19" fmla="*/ 747373 w 3059013"/>
                <a:gd name="connsiteY19" fmla="*/ 79274 h 4402728"/>
                <a:gd name="connsiteX20" fmla="*/ 292878 w 3059013"/>
                <a:gd name="connsiteY20" fmla="*/ 2758 h 4402728"/>
                <a:gd name="connsiteX21" fmla="*/ 46 w 3059013"/>
                <a:gd name="connsiteY21" fmla="*/ 192610 h 4402728"/>
                <a:gd name="connsiteX22" fmla="*/ 163434 w 3059013"/>
                <a:gd name="connsiteY22" fmla="*/ 396270 h 4402728"/>
                <a:gd name="connsiteX23" fmla="*/ 647845 w 3059013"/>
                <a:gd name="connsiteY23" fmla="*/ 483717 h 4402728"/>
                <a:gd name="connsiteX24" fmla="*/ 871640 w 3059013"/>
                <a:gd name="connsiteY24" fmla="*/ 512483 h 4402728"/>
                <a:gd name="connsiteX25" fmla="*/ 705951 w 3059013"/>
                <a:gd name="connsiteY25" fmla="*/ 710965 h 4402728"/>
                <a:gd name="connsiteX26" fmla="*/ 321069 w 3059013"/>
                <a:gd name="connsiteY26" fmla="*/ 1400761 h 4402728"/>
                <a:gd name="connsiteX27" fmla="*/ 241676 w 3059013"/>
                <a:gd name="connsiteY27" fmla="*/ 1916814 h 4402728"/>
                <a:gd name="connsiteX28" fmla="*/ 316466 w 3059013"/>
                <a:gd name="connsiteY28" fmla="*/ 2146938 h 4402728"/>
                <a:gd name="connsiteX29" fmla="*/ 553494 w 3059013"/>
                <a:gd name="connsiteY29" fmla="*/ 2375912 h 4402728"/>
                <a:gd name="connsiteX30" fmla="*/ 555220 w 3059013"/>
                <a:gd name="connsiteY30" fmla="*/ 2377062 h 4402728"/>
                <a:gd name="connsiteX31" fmla="*/ 520701 w 3059013"/>
                <a:gd name="connsiteY31" fmla="*/ 2527794 h 4402728"/>
                <a:gd name="connsiteX32" fmla="*/ 602395 w 3059013"/>
                <a:gd name="connsiteY32" fmla="*/ 2761369 h 4402728"/>
                <a:gd name="connsiteX33" fmla="*/ 408516 w 3059013"/>
                <a:gd name="connsiteY33" fmla="*/ 2623295 h 4402728"/>
                <a:gd name="connsiteX34" fmla="*/ 408516 w 3059013"/>
                <a:gd name="connsiteY34" fmla="*/ 2623295 h 4402728"/>
                <a:gd name="connsiteX35" fmla="*/ 392407 w 3059013"/>
                <a:gd name="connsiteY35" fmla="*/ 2611789 h 4402728"/>
                <a:gd name="connsiteX36" fmla="*/ 360190 w 3059013"/>
                <a:gd name="connsiteY36" fmla="*/ 2557134 h 4402728"/>
                <a:gd name="connsiteX37" fmla="*/ 316466 w 3059013"/>
                <a:gd name="connsiteY37" fmla="*/ 2459332 h 4402728"/>
                <a:gd name="connsiteX38" fmla="*/ 258360 w 3059013"/>
                <a:gd name="connsiteY38" fmla="*/ 2433443 h 4402728"/>
                <a:gd name="connsiteX39" fmla="*/ 238799 w 3059013"/>
                <a:gd name="connsiteY39" fmla="*/ 2511685 h 4402728"/>
                <a:gd name="connsiteX40" fmla="*/ 57001 w 3059013"/>
                <a:gd name="connsiteY40" fmla="*/ 2481193 h 4402728"/>
                <a:gd name="connsiteX41" fmla="*/ 62179 w 3059013"/>
                <a:gd name="connsiteY41" fmla="*/ 2626747 h 4402728"/>
                <a:gd name="connsiteX42" fmla="*/ 261236 w 3059013"/>
                <a:gd name="connsiteY42" fmla="*/ 2797614 h 4402728"/>
                <a:gd name="connsiteX43" fmla="*/ 266414 w 3059013"/>
                <a:gd name="connsiteY43" fmla="*/ 2801066 h 4402728"/>
                <a:gd name="connsiteX44" fmla="*/ 264688 w 3059013"/>
                <a:gd name="connsiteY44" fmla="*/ 2801641 h 4402728"/>
                <a:gd name="connsiteX45" fmla="*/ 288851 w 3059013"/>
                <a:gd name="connsiteY45" fmla="*/ 2818325 h 4402728"/>
                <a:gd name="connsiteX46" fmla="*/ 291153 w 3059013"/>
                <a:gd name="connsiteY46" fmla="*/ 2821202 h 4402728"/>
                <a:gd name="connsiteX47" fmla="*/ 632311 w 3059013"/>
                <a:gd name="connsiteY47" fmla="*/ 3077215 h 4402728"/>
                <a:gd name="connsiteX48" fmla="*/ 646694 w 3059013"/>
                <a:gd name="connsiteY48" fmla="*/ 3106555 h 4402728"/>
                <a:gd name="connsiteX49" fmla="*/ 686390 w 3059013"/>
                <a:gd name="connsiteY49" fmla="*/ 3427578 h 4402728"/>
                <a:gd name="connsiteX50" fmla="*/ 1086231 w 3059013"/>
                <a:gd name="connsiteY50" fmla="*/ 3913140 h 4402728"/>
                <a:gd name="connsiteX51" fmla="*/ 1099463 w 3059013"/>
                <a:gd name="connsiteY51" fmla="*/ 3938454 h 4402728"/>
                <a:gd name="connsiteX52" fmla="*/ 1083354 w 3059013"/>
                <a:gd name="connsiteY52" fmla="*/ 4183536 h 4402728"/>
                <a:gd name="connsiteX53" fmla="*/ 1083354 w 3059013"/>
                <a:gd name="connsiteY53" fmla="*/ 4183536 h 4402728"/>
                <a:gd name="connsiteX54" fmla="*/ 1073574 w 3059013"/>
                <a:gd name="connsiteY54" fmla="*/ 4184111 h 4402728"/>
                <a:gd name="connsiteX55" fmla="*/ 1046534 w 3059013"/>
                <a:gd name="connsiteY55" fmla="*/ 4210575 h 4402728"/>
                <a:gd name="connsiteX56" fmla="*/ 1045959 w 3059013"/>
                <a:gd name="connsiteY56" fmla="*/ 4384894 h 4402728"/>
                <a:gd name="connsiteX57" fmla="*/ 1063794 w 3059013"/>
                <a:gd name="connsiteY57" fmla="*/ 4402729 h 4402728"/>
                <a:gd name="connsiteX58" fmla="*/ 1315204 w 3059013"/>
                <a:gd name="connsiteY58" fmla="*/ 4402729 h 4402728"/>
                <a:gd name="connsiteX59" fmla="*/ 1333039 w 3059013"/>
                <a:gd name="connsiteY59" fmla="*/ 4384894 h 4402728"/>
                <a:gd name="connsiteX60" fmla="*/ 1332463 w 3059013"/>
                <a:gd name="connsiteY60" fmla="*/ 4224383 h 4402728"/>
                <a:gd name="connsiteX61" fmla="*/ 1293918 w 3059013"/>
                <a:gd name="connsiteY61" fmla="*/ 4182960 h 4402728"/>
                <a:gd name="connsiteX62" fmla="*/ 1293342 w 3059013"/>
                <a:gd name="connsiteY62" fmla="*/ 4182960 h 4402728"/>
                <a:gd name="connsiteX63" fmla="*/ 1293342 w 3059013"/>
                <a:gd name="connsiteY63" fmla="*/ 4182960 h 4402728"/>
                <a:gd name="connsiteX64" fmla="*/ 1280110 w 3059013"/>
                <a:gd name="connsiteY64" fmla="*/ 3995409 h 4402728"/>
                <a:gd name="connsiteX65" fmla="*/ 1300246 w 3059013"/>
                <a:gd name="connsiteY65" fmla="*/ 3976999 h 4402728"/>
                <a:gd name="connsiteX66" fmla="*/ 1514836 w 3059013"/>
                <a:gd name="connsiteY66" fmla="*/ 3968370 h 4402728"/>
                <a:gd name="connsiteX67" fmla="*/ 1532096 w 3059013"/>
                <a:gd name="connsiteY67" fmla="*/ 3983328 h 4402728"/>
                <a:gd name="connsiteX68" fmla="*/ 1518864 w 3059013"/>
                <a:gd name="connsiteY68" fmla="*/ 4182960 h 4402728"/>
                <a:gd name="connsiteX69" fmla="*/ 1518864 w 3059013"/>
                <a:gd name="connsiteY69" fmla="*/ 4182960 h 4402728"/>
                <a:gd name="connsiteX70" fmla="*/ 1501029 w 3059013"/>
                <a:gd name="connsiteY70" fmla="*/ 4183536 h 4402728"/>
                <a:gd name="connsiteX71" fmla="*/ 1483770 w 3059013"/>
                <a:gd name="connsiteY71" fmla="*/ 4200795 h 4402728"/>
                <a:gd name="connsiteX72" fmla="*/ 1483770 w 3059013"/>
                <a:gd name="connsiteY72" fmla="*/ 4385469 h 4402728"/>
                <a:gd name="connsiteX73" fmla="*/ 1501029 w 3059013"/>
                <a:gd name="connsiteY73" fmla="*/ 4402154 h 4402728"/>
                <a:gd name="connsiteX74" fmla="*/ 1751289 w 3059013"/>
                <a:gd name="connsiteY74" fmla="*/ 4402154 h 4402728"/>
                <a:gd name="connsiteX75" fmla="*/ 1769123 w 3059013"/>
                <a:gd name="connsiteY75" fmla="*/ 4382593 h 4402728"/>
                <a:gd name="connsiteX76" fmla="*/ 1769123 w 3059013"/>
                <a:gd name="connsiteY76" fmla="*/ 4219780 h 4402728"/>
                <a:gd name="connsiteX77" fmla="*/ 1734030 w 3059013"/>
                <a:gd name="connsiteY77" fmla="*/ 4182960 h 4402728"/>
                <a:gd name="connsiteX78" fmla="*/ 1733454 w 3059013"/>
                <a:gd name="connsiteY78" fmla="*/ 4182960 h 4402728"/>
                <a:gd name="connsiteX79" fmla="*/ 1733454 w 3059013"/>
                <a:gd name="connsiteY79" fmla="*/ 4182960 h 4402728"/>
                <a:gd name="connsiteX80" fmla="*/ 1712743 w 3059013"/>
                <a:gd name="connsiteY80" fmla="*/ 3914291 h 4402728"/>
                <a:gd name="connsiteX81" fmla="*/ 1729427 w 3059013"/>
                <a:gd name="connsiteY81" fmla="*/ 3882649 h 4402728"/>
                <a:gd name="connsiteX82" fmla="*/ 1801341 w 3059013"/>
                <a:gd name="connsiteY82" fmla="*/ 3833172 h 4402728"/>
                <a:gd name="connsiteX83" fmla="*/ 2114885 w 3059013"/>
                <a:gd name="connsiteY83" fmla="*/ 3181921 h 4402728"/>
                <a:gd name="connsiteX84" fmla="*/ 2117761 w 3059013"/>
                <a:gd name="connsiteY84" fmla="*/ 3130143 h 4402728"/>
                <a:gd name="connsiteX85" fmla="*/ 2153430 w 3059013"/>
                <a:gd name="connsiteY85" fmla="*/ 3179620 h 4402728"/>
                <a:gd name="connsiteX86" fmla="*/ 2153430 w 3059013"/>
                <a:gd name="connsiteY86" fmla="*/ 3179620 h 4402728"/>
                <a:gd name="connsiteX87" fmla="*/ 2170114 w 3059013"/>
                <a:gd name="connsiteY87" fmla="*/ 3205509 h 4402728"/>
                <a:gd name="connsiteX88" fmla="*/ 2170114 w 3059013"/>
                <a:gd name="connsiteY88" fmla="*/ 3205509 h 4402728"/>
                <a:gd name="connsiteX89" fmla="*/ 2196003 w 3059013"/>
                <a:gd name="connsiteY89" fmla="*/ 3251533 h 4402728"/>
                <a:gd name="connsiteX90" fmla="*/ 2267342 w 3059013"/>
                <a:gd name="connsiteY90" fmla="*/ 3455193 h 4402728"/>
                <a:gd name="connsiteX91" fmla="*/ 2309339 w 3059013"/>
                <a:gd name="connsiteY91" fmla="*/ 3398813 h 4402728"/>
                <a:gd name="connsiteX92" fmla="*/ 2464673 w 3059013"/>
                <a:gd name="connsiteY92" fmla="*/ 3420675 h 4402728"/>
                <a:gd name="connsiteX93" fmla="*/ 2485960 w 3059013"/>
                <a:gd name="connsiteY93" fmla="*/ 3316543 h 4402728"/>
                <a:gd name="connsiteX94" fmla="*/ 2365144 w 3059013"/>
                <a:gd name="connsiteY94" fmla="*/ 3082968 h 4402728"/>
                <a:gd name="connsiteX95" fmla="*/ 2363994 w 3059013"/>
                <a:gd name="connsiteY95" fmla="*/ 3082968 h 4402728"/>
                <a:gd name="connsiteX96" fmla="*/ 2343283 w 3059013"/>
                <a:gd name="connsiteY96" fmla="*/ 3055928 h 4402728"/>
                <a:gd name="connsiteX97" fmla="*/ 2334653 w 3059013"/>
                <a:gd name="connsiteY97" fmla="*/ 3044997 h 4402728"/>
                <a:gd name="connsiteX98" fmla="*/ 2150554 w 3059013"/>
                <a:gd name="connsiteY98" fmla="*/ 2835009 h 4402728"/>
                <a:gd name="connsiteX99" fmla="*/ 2246055 w 3059013"/>
                <a:gd name="connsiteY99" fmla="*/ 2760219 h 4402728"/>
                <a:gd name="connsiteX100" fmla="*/ 2316243 w 3059013"/>
                <a:gd name="connsiteY100" fmla="*/ 2709016 h 4402728"/>
                <a:gd name="connsiteX101" fmla="*/ 2655676 w 3059013"/>
                <a:gd name="connsiteY101" fmla="*/ 2973659 h 4402728"/>
                <a:gd name="connsiteX102" fmla="*/ 2724138 w 3059013"/>
                <a:gd name="connsiteY102" fmla="*/ 3033491 h 4402728"/>
                <a:gd name="connsiteX103" fmla="*/ 2832296 w 3059013"/>
                <a:gd name="connsiteY103" fmla="*/ 2891965 h 4402728"/>
                <a:gd name="connsiteX104" fmla="*/ 2964042 w 3059013"/>
                <a:gd name="connsiteY104" fmla="*/ 2718797 h 4402728"/>
                <a:gd name="connsiteX105" fmla="*/ 3004314 w 3059013"/>
                <a:gd name="connsiteY105" fmla="*/ 2642856 h 4402728"/>
                <a:gd name="connsiteX106" fmla="*/ 2948509 w 3059013"/>
                <a:gd name="connsiteY106" fmla="*/ 2633650 h 4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9013" h="4402728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777FD-DBD2-444E-B2A5-4B70EFE1953D}"/>
                </a:ext>
              </a:extLst>
            </p:cNvPr>
            <p:cNvSpPr/>
            <p:nvPr/>
          </p:nvSpPr>
          <p:spPr>
            <a:xfrm>
              <a:off x="5726362" y="2609156"/>
              <a:ext cx="916333" cy="366681"/>
            </a:xfrm>
            <a:custGeom>
              <a:avLst/>
              <a:gdLst>
                <a:gd name="connsiteX0" fmla="*/ 579912 w 916333"/>
                <a:gd name="connsiteY0" fmla="*/ 230879 h 366681"/>
                <a:gd name="connsiteX1" fmla="*/ 778394 w 916333"/>
                <a:gd name="connsiteY1" fmla="*/ 211318 h 366681"/>
                <a:gd name="connsiteX2" fmla="*/ 913592 w 916333"/>
                <a:gd name="connsiteY2" fmla="*/ 81873 h 366681"/>
                <a:gd name="connsiteX3" fmla="*/ 897483 w 916333"/>
                <a:gd name="connsiteY3" fmla="*/ 42177 h 366681"/>
                <a:gd name="connsiteX4" fmla="*/ 789325 w 916333"/>
                <a:gd name="connsiteY4" fmla="*/ 5357 h 366681"/>
                <a:gd name="connsiteX5" fmla="*/ 568982 w 916333"/>
                <a:gd name="connsiteY5" fmla="*/ 26644 h 366681"/>
                <a:gd name="connsiteX6" fmla="*/ 0 w 916333"/>
                <a:gd name="connsiteY6" fmla="*/ 247563 h 366681"/>
                <a:gd name="connsiteX7" fmla="*/ 132321 w 916333"/>
                <a:gd name="connsiteY7" fmla="*/ 365501 h 366681"/>
                <a:gd name="connsiteX8" fmla="*/ 579912 w 916333"/>
                <a:gd name="connsiteY8" fmla="*/ 230879 h 36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333" h="366681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C499CF-BD74-4EA0-9623-2E119837C9F1}"/>
                </a:ext>
              </a:extLst>
            </p:cNvPr>
            <p:cNvSpPr/>
            <p:nvPr/>
          </p:nvSpPr>
          <p:spPr>
            <a:xfrm>
              <a:off x="4194447" y="2602828"/>
              <a:ext cx="771988" cy="310803"/>
            </a:xfrm>
            <a:custGeom>
              <a:avLst/>
              <a:gdLst>
                <a:gd name="connsiteX0" fmla="*/ 336421 w 771988"/>
                <a:gd name="connsiteY0" fmla="*/ 230879 h 310803"/>
                <a:gd name="connsiteX1" fmla="*/ 137940 w 771988"/>
                <a:gd name="connsiteY1" fmla="*/ 211318 h 310803"/>
                <a:gd name="connsiteX2" fmla="*/ 2742 w 771988"/>
                <a:gd name="connsiteY2" fmla="*/ 81873 h 310803"/>
                <a:gd name="connsiteX3" fmla="*/ 18850 w 771988"/>
                <a:gd name="connsiteY3" fmla="*/ 42177 h 310803"/>
                <a:gd name="connsiteX4" fmla="*/ 127009 w 771988"/>
                <a:gd name="connsiteY4" fmla="*/ 5357 h 310803"/>
                <a:gd name="connsiteX5" fmla="*/ 347352 w 771988"/>
                <a:gd name="connsiteY5" fmla="*/ 26644 h 310803"/>
                <a:gd name="connsiteX6" fmla="*/ 771931 w 771988"/>
                <a:gd name="connsiteY6" fmla="*/ 168170 h 310803"/>
                <a:gd name="connsiteX7" fmla="*/ 645938 w 771988"/>
                <a:gd name="connsiteY7" fmla="*/ 309121 h 310803"/>
                <a:gd name="connsiteX8" fmla="*/ 336421 w 771988"/>
                <a:gd name="connsiteY8" fmla="*/ 230879 h 31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988" h="310803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35DA80-4000-4192-B915-5796FFA3809F}"/>
                </a:ext>
              </a:extLst>
            </p:cNvPr>
            <p:cNvSpPr/>
            <p:nvPr/>
          </p:nvSpPr>
          <p:spPr>
            <a:xfrm>
              <a:off x="4418967" y="4736256"/>
              <a:ext cx="2488837" cy="761070"/>
            </a:xfrm>
            <a:custGeom>
              <a:avLst/>
              <a:gdLst>
                <a:gd name="connsiteX0" fmla="*/ 34234 w 2488837"/>
                <a:gd name="connsiteY0" fmla="*/ 98953 h 761070"/>
                <a:gd name="connsiteX1" fmla="*/ 843695 w 2488837"/>
                <a:gd name="connsiteY1" fmla="*/ 266368 h 761070"/>
                <a:gd name="connsiteX2" fmla="*/ 1283807 w 2488837"/>
                <a:gd name="connsiteY2" fmla="*/ 216892 h 761070"/>
                <a:gd name="connsiteX3" fmla="*/ 1694579 w 2488837"/>
                <a:gd name="connsiteY3" fmla="*/ 83995 h 761070"/>
                <a:gd name="connsiteX4" fmla="*/ 1814243 w 2488837"/>
                <a:gd name="connsiteY4" fmla="*/ 1726 h 761070"/>
                <a:gd name="connsiteX5" fmla="*/ 1819996 w 2488837"/>
                <a:gd name="connsiteY5" fmla="*/ 0 h 761070"/>
                <a:gd name="connsiteX6" fmla="*/ 2257232 w 2488837"/>
                <a:gd name="connsiteY6" fmla="*/ 263492 h 761070"/>
                <a:gd name="connsiteX7" fmla="*/ 2363088 w 2488837"/>
                <a:gd name="connsiteY7" fmla="*/ 338857 h 761070"/>
                <a:gd name="connsiteX8" fmla="*/ 2427523 w 2488837"/>
                <a:gd name="connsiteY8" fmla="*/ 356692 h 761070"/>
                <a:gd name="connsiteX9" fmla="*/ 2486205 w 2488837"/>
                <a:gd name="connsiteY9" fmla="*/ 365322 h 761070"/>
                <a:gd name="connsiteX10" fmla="*/ 2445933 w 2488837"/>
                <a:gd name="connsiteY10" fmla="*/ 441263 h 761070"/>
                <a:gd name="connsiteX11" fmla="*/ 2314187 w 2488837"/>
                <a:gd name="connsiteY11" fmla="*/ 614431 h 761070"/>
                <a:gd name="connsiteX12" fmla="*/ 2206029 w 2488837"/>
                <a:gd name="connsiteY12" fmla="*/ 755957 h 761070"/>
                <a:gd name="connsiteX13" fmla="*/ 2137567 w 2488837"/>
                <a:gd name="connsiteY13" fmla="*/ 696125 h 761070"/>
                <a:gd name="connsiteX14" fmla="*/ 1798134 w 2488837"/>
                <a:gd name="connsiteY14" fmla="*/ 431482 h 761070"/>
                <a:gd name="connsiteX15" fmla="*/ 1727946 w 2488837"/>
                <a:gd name="connsiteY15" fmla="*/ 482685 h 761070"/>
                <a:gd name="connsiteX16" fmla="*/ 995002 w 2488837"/>
                <a:gd name="connsiteY16" fmla="*/ 713960 h 761070"/>
                <a:gd name="connsiteX17" fmla="*/ 745317 w 2488837"/>
                <a:gd name="connsiteY17" fmla="*/ 706481 h 761070"/>
                <a:gd name="connsiteX18" fmla="*/ 488729 w 2488837"/>
                <a:gd name="connsiteY18" fmla="*/ 675414 h 761070"/>
                <a:gd name="connsiteX19" fmla="*/ 256304 w 2488837"/>
                <a:gd name="connsiteY19" fmla="*/ 616157 h 761070"/>
                <a:gd name="connsiteX20" fmla="*/ 291 w 2488837"/>
                <a:gd name="connsiteY20" fmla="*/ 251411 h 761070"/>
                <a:gd name="connsiteX21" fmla="*/ 34234 w 2488837"/>
                <a:gd name="connsiteY21" fmla="*/ 98953 h 76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8837" h="761070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5A1966-5F4D-48C2-9B77-A6B2A992143D}"/>
                </a:ext>
              </a:extLst>
            </p:cNvPr>
            <p:cNvSpPr/>
            <p:nvPr/>
          </p:nvSpPr>
          <p:spPr>
            <a:xfrm>
              <a:off x="4649440" y="2002131"/>
              <a:ext cx="1991455" cy="1098079"/>
            </a:xfrm>
            <a:custGeom>
              <a:avLst/>
              <a:gdLst>
                <a:gd name="connsiteX0" fmla="*/ 190370 w 1991455"/>
                <a:gd name="connsiteY0" fmla="*/ 316673 h 1098079"/>
                <a:gd name="connsiteX1" fmla="*/ 448109 w 1991455"/>
                <a:gd name="connsiteY1" fmla="*/ 121068 h 1098079"/>
                <a:gd name="connsiteX2" fmla="*/ 908356 w 1991455"/>
                <a:gd name="connsiteY2" fmla="*/ 253 h 1098079"/>
                <a:gd name="connsiteX3" fmla="*/ 1278281 w 1991455"/>
                <a:gd name="connsiteY3" fmla="*/ 180325 h 1098079"/>
                <a:gd name="connsiteX4" fmla="*/ 1526239 w 1991455"/>
                <a:gd name="connsiteY4" fmla="*/ 569234 h 1098079"/>
                <a:gd name="connsiteX5" fmla="*/ 1646479 w 1991455"/>
                <a:gd name="connsiteY5" fmla="*/ 794756 h 1098079"/>
                <a:gd name="connsiteX6" fmla="*/ 1976707 w 1991455"/>
                <a:gd name="connsiteY6" fmla="*/ 1001867 h 1098079"/>
                <a:gd name="connsiteX7" fmla="*/ 1989364 w 1991455"/>
                <a:gd name="connsiteY7" fmla="*/ 1050769 h 1098079"/>
                <a:gd name="connsiteX8" fmla="*/ 1934134 w 1991455"/>
                <a:gd name="connsiteY8" fmla="*/ 1086438 h 1098079"/>
                <a:gd name="connsiteX9" fmla="*/ 1820222 w 1991455"/>
                <a:gd name="connsiteY9" fmla="*/ 1097944 h 1098079"/>
                <a:gd name="connsiteX10" fmla="*/ 1491145 w 1991455"/>
                <a:gd name="connsiteY10" fmla="*/ 1014524 h 1098079"/>
                <a:gd name="connsiteX11" fmla="*/ 1484242 w 1991455"/>
                <a:gd name="connsiteY11" fmla="*/ 1000141 h 1098079"/>
                <a:gd name="connsiteX12" fmla="*/ 1350770 w 1991455"/>
                <a:gd name="connsiteY12" fmla="*/ 691200 h 1098079"/>
                <a:gd name="connsiteX13" fmla="*/ 977394 w 1991455"/>
                <a:gd name="connsiteY13" fmla="*/ 522059 h 1098079"/>
                <a:gd name="connsiteX14" fmla="*/ 419918 w 1991455"/>
                <a:gd name="connsiteY14" fmla="*/ 495594 h 1098079"/>
                <a:gd name="connsiteX15" fmla="*/ 176562 w 1991455"/>
                <a:gd name="connsiteY15" fmla="*/ 581316 h 1098079"/>
                <a:gd name="connsiteX16" fmla="*/ 64377 w 1991455"/>
                <a:gd name="connsiteY16" fmla="*/ 645750 h 1098079"/>
                <a:gd name="connsiteX17" fmla="*/ 10873 w 1991455"/>
                <a:gd name="connsiteY17" fmla="*/ 675091 h 1098079"/>
                <a:gd name="connsiteX18" fmla="*/ 1093 w 1991455"/>
                <a:gd name="connsiteY18" fmla="*/ 639422 h 1098079"/>
                <a:gd name="connsiteX19" fmla="*/ 65528 w 1991455"/>
                <a:gd name="connsiteY19" fmla="*/ 462802 h 1098079"/>
                <a:gd name="connsiteX20" fmla="*/ 190370 w 1991455"/>
                <a:gd name="connsiteY20" fmla="*/ 316673 h 109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1455" h="1098079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0E438A-4886-4720-9374-BE9314CD9400}"/>
                </a:ext>
              </a:extLst>
            </p:cNvPr>
            <p:cNvSpPr/>
            <p:nvPr/>
          </p:nvSpPr>
          <p:spPr>
            <a:xfrm>
              <a:off x="4943941" y="6641108"/>
              <a:ext cx="287079" cy="219768"/>
            </a:xfrm>
            <a:custGeom>
              <a:avLst/>
              <a:gdLst>
                <a:gd name="connsiteX0" fmla="*/ 36820 w 287079"/>
                <a:gd name="connsiteY0" fmla="*/ 0 h 219768"/>
                <a:gd name="connsiteX1" fmla="*/ 247958 w 287079"/>
                <a:gd name="connsiteY1" fmla="*/ 0 h 219768"/>
                <a:gd name="connsiteX2" fmla="*/ 286504 w 287079"/>
                <a:gd name="connsiteY2" fmla="*/ 41422 h 219768"/>
                <a:gd name="connsiteX3" fmla="*/ 287080 w 287079"/>
                <a:gd name="connsiteY3" fmla="*/ 201934 h 219768"/>
                <a:gd name="connsiteX4" fmla="*/ 269245 w 287079"/>
                <a:gd name="connsiteY4" fmla="*/ 219768 h 219768"/>
                <a:gd name="connsiteX5" fmla="*/ 17835 w 287079"/>
                <a:gd name="connsiteY5" fmla="*/ 219768 h 219768"/>
                <a:gd name="connsiteX6" fmla="*/ 0 w 287079"/>
                <a:gd name="connsiteY6" fmla="*/ 201934 h 219768"/>
                <a:gd name="connsiteX7" fmla="*/ 575 w 287079"/>
                <a:gd name="connsiteY7" fmla="*/ 27615 h 219768"/>
                <a:gd name="connsiteX8" fmla="*/ 27615 w 287079"/>
                <a:gd name="connsiteY8" fmla="*/ 1151 h 219768"/>
                <a:gd name="connsiteX9" fmla="*/ 36820 w 287079"/>
                <a:gd name="connsiteY9" fmla="*/ 0 h 2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9" h="219768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E3793F-8CDB-4F87-810C-96F24F7A0817}"/>
                </a:ext>
              </a:extLst>
            </p:cNvPr>
            <p:cNvSpPr/>
            <p:nvPr/>
          </p:nvSpPr>
          <p:spPr>
            <a:xfrm>
              <a:off x="5382902" y="6641108"/>
              <a:ext cx="285353" cy="219193"/>
            </a:xfrm>
            <a:custGeom>
              <a:avLst/>
              <a:gdLst>
                <a:gd name="connsiteX0" fmla="*/ 35094 w 285353"/>
                <a:gd name="connsiteY0" fmla="*/ 0 h 219193"/>
                <a:gd name="connsiteX1" fmla="*/ 250260 w 285353"/>
                <a:gd name="connsiteY1" fmla="*/ 0 h 219193"/>
                <a:gd name="connsiteX2" fmla="*/ 285354 w 285353"/>
                <a:gd name="connsiteY2" fmla="*/ 36820 h 219193"/>
                <a:gd name="connsiteX3" fmla="*/ 285354 w 285353"/>
                <a:gd name="connsiteY3" fmla="*/ 199633 h 219193"/>
                <a:gd name="connsiteX4" fmla="*/ 267519 w 285353"/>
                <a:gd name="connsiteY4" fmla="*/ 219193 h 219193"/>
                <a:gd name="connsiteX5" fmla="*/ 17259 w 285353"/>
                <a:gd name="connsiteY5" fmla="*/ 219193 h 219193"/>
                <a:gd name="connsiteX6" fmla="*/ 0 w 285353"/>
                <a:gd name="connsiteY6" fmla="*/ 202509 h 219193"/>
                <a:gd name="connsiteX7" fmla="*/ 0 w 285353"/>
                <a:gd name="connsiteY7" fmla="*/ 17835 h 219193"/>
                <a:gd name="connsiteX8" fmla="*/ 17259 w 285353"/>
                <a:gd name="connsiteY8" fmla="*/ 576 h 219193"/>
                <a:gd name="connsiteX9" fmla="*/ 35094 w 285353"/>
                <a:gd name="connsiteY9" fmla="*/ 0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353" h="21919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864FC1-F240-4D38-A531-F4E27127D1D9}"/>
                </a:ext>
              </a:extLst>
            </p:cNvPr>
            <p:cNvSpPr/>
            <p:nvPr/>
          </p:nvSpPr>
          <p:spPr>
            <a:xfrm>
              <a:off x="4746419" y="3961207"/>
              <a:ext cx="968972" cy="680357"/>
            </a:xfrm>
            <a:custGeom>
              <a:avLst/>
              <a:gdLst>
                <a:gd name="connsiteX0" fmla="*/ 109499 w 968972"/>
                <a:gd name="connsiteY0" fmla="*/ 554706 h 680357"/>
                <a:gd name="connsiteX1" fmla="*/ 31257 w 968972"/>
                <a:gd name="connsiteY1" fmla="*/ 455177 h 680357"/>
                <a:gd name="connsiteX2" fmla="*/ 61174 w 968972"/>
                <a:gd name="connsiteY2" fmla="*/ 172124 h 680357"/>
                <a:gd name="connsiteX3" fmla="*/ 353431 w 968972"/>
                <a:gd name="connsiteY3" fmla="*/ 13339 h 680357"/>
                <a:gd name="connsiteX4" fmla="*/ 704945 w 968972"/>
                <a:gd name="connsiteY4" fmla="*/ 37502 h 680357"/>
                <a:gd name="connsiteX5" fmla="*/ 929316 w 968972"/>
                <a:gd name="connsiteY5" fmla="*/ 202041 h 680357"/>
                <a:gd name="connsiteX6" fmla="*/ 718177 w 968972"/>
                <a:gd name="connsiteY6" fmla="*/ 635824 h 680357"/>
                <a:gd name="connsiteX7" fmla="*/ 109499 w 968972"/>
                <a:gd name="connsiteY7" fmla="*/ 554706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8972" h="680357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002148-CEA0-453B-A338-06121CB3915C}"/>
                </a:ext>
              </a:extLst>
            </p:cNvPr>
            <p:cNvSpPr/>
            <p:nvPr/>
          </p:nvSpPr>
          <p:spPr>
            <a:xfrm>
              <a:off x="5049872" y="4752182"/>
              <a:ext cx="367219" cy="87055"/>
            </a:xfrm>
            <a:custGeom>
              <a:avLst/>
              <a:gdLst>
                <a:gd name="connsiteX0" fmla="*/ 176546 w 367219"/>
                <a:gd name="connsiteY0" fmla="*/ 87055 h 87055"/>
                <a:gd name="connsiteX1" fmla="*/ 10857 w 367219"/>
                <a:gd name="connsiteY1" fmla="*/ 20894 h 87055"/>
                <a:gd name="connsiteX2" fmla="*/ 2227 w 367219"/>
                <a:gd name="connsiteY2" fmla="*/ 4210 h 87055"/>
                <a:gd name="connsiteX3" fmla="*/ 21788 w 367219"/>
                <a:gd name="connsiteY3" fmla="*/ 9388 h 87055"/>
                <a:gd name="connsiteX4" fmla="*/ 144329 w 367219"/>
                <a:gd name="connsiteY4" fmla="*/ 68070 h 87055"/>
                <a:gd name="connsiteX5" fmla="*/ 344537 w 367219"/>
                <a:gd name="connsiteY5" fmla="*/ 9388 h 87055"/>
                <a:gd name="connsiteX6" fmla="*/ 364097 w 367219"/>
                <a:gd name="connsiteY6" fmla="*/ 5361 h 87055"/>
                <a:gd name="connsiteX7" fmla="*/ 356618 w 367219"/>
                <a:gd name="connsiteY7" fmla="*/ 21470 h 87055"/>
                <a:gd name="connsiteX8" fmla="*/ 176546 w 367219"/>
                <a:gd name="connsiteY8" fmla="*/ 87055 h 8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19" h="87055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5C0F3D-979F-47E5-B177-B5814810AD02}"/>
                </a:ext>
              </a:extLst>
            </p:cNvPr>
            <p:cNvSpPr/>
            <p:nvPr/>
          </p:nvSpPr>
          <p:spPr>
            <a:xfrm>
              <a:off x="4914365" y="4012189"/>
              <a:ext cx="383695" cy="253922"/>
            </a:xfrm>
            <a:custGeom>
              <a:avLst/>
              <a:gdLst>
                <a:gd name="connsiteX0" fmla="*/ 220003 w 383695"/>
                <a:gd name="connsiteY0" fmla="*/ 328 h 253922"/>
                <a:gd name="connsiteX1" fmla="*/ 336215 w 383695"/>
                <a:gd name="connsiteY1" fmla="*/ 30819 h 253922"/>
                <a:gd name="connsiteX2" fmla="*/ 354050 w 383695"/>
                <a:gd name="connsiteY2" fmla="*/ 179825 h 253922"/>
                <a:gd name="connsiteX3" fmla="*/ 207346 w 383695"/>
                <a:gd name="connsiteY3" fmla="*/ 250588 h 253922"/>
                <a:gd name="connsiteX4" fmla="*/ 54314 w 383695"/>
                <a:gd name="connsiteY4" fmla="*/ 224699 h 253922"/>
                <a:gd name="connsiteX5" fmla="*/ 46259 w 383695"/>
                <a:gd name="connsiteY5" fmla="*/ 56708 h 253922"/>
                <a:gd name="connsiteX6" fmla="*/ 220003 w 383695"/>
                <a:gd name="connsiteY6" fmla="*/ 328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95" h="253922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5C3994-0152-4FF7-9140-84C08717F54D}"/>
                </a:ext>
              </a:extLst>
            </p:cNvPr>
            <p:cNvSpPr/>
            <p:nvPr/>
          </p:nvSpPr>
          <p:spPr>
            <a:xfrm>
              <a:off x="6067521" y="5538028"/>
              <a:ext cx="321193" cy="375563"/>
            </a:xfrm>
            <a:custGeom>
              <a:avLst/>
              <a:gdLst>
                <a:gd name="connsiteX0" fmla="*/ 197331 w 321193"/>
                <a:gd name="connsiteY0" fmla="*/ 3087 h 375563"/>
                <a:gd name="connsiteX1" fmla="*/ 318146 w 321193"/>
                <a:gd name="connsiteY1" fmla="*/ 236663 h 375563"/>
                <a:gd name="connsiteX2" fmla="*/ 296860 w 321193"/>
                <a:gd name="connsiteY2" fmla="*/ 340794 h 375563"/>
                <a:gd name="connsiteX3" fmla="*/ 141526 w 321193"/>
                <a:gd name="connsiteY3" fmla="*/ 318932 h 375563"/>
                <a:gd name="connsiteX4" fmla="*/ 99529 w 321193"/>
                <a:gd name="connsiteY4" fmla="*/ 375312 h 375563"/>
                <a:gd name="connsiteX5" fmla="*/ 28190 w 321193"/>
                <a:gd name="connsiteY5" fmla="*/ 171653 h 375563"/>
                <a:gd name="connsiteX6" fmla="*/ 0 w 321193"/>
                <a:gd name="connsiteY6" fmla="*/ 122176 h 375563"/>
                <a:gd name="connsiteX7" fmla="*/ 197331 w 321193"/>
                <a:gd name="connsiteY7" fmla="*/ 3087 h 3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93" h="37556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AAC39B-B009-49C9-B922-4CD66E9F500D}"/>
                </a:ext>
              </a:extLst>
            </p:cNvPr>
            <p:cNvSpPr/>
            <p:nvPr/>
          </p:nvSpPr>
          <p:spPr>
            <a:xfrm>
              <a:off x="3932326" y="4887430"/>
              <a:ext cx="363032" cy="373960"/>
            </a:xfrm>
            <a:custGeom>
              <a:avLst/>
              <a:gdLst>
                <a:gd name="connsiteX0" fmla="*/ 226892 w 363032"/>
                <a:gd name="connsiteY0" fmla="*/ 368331 h 373960"/>
                <a:gd name="connsiteX1" fmla="*/ 27835 w 363032"/>
                <a:gd name="connsiteY1" fmla="*/ 197464 h 373960"/>
                <a:gd name="connsiteX2" fmla="*/ 22657 w 363032"/>
                <a:gd name="connsiteY2" fmla="*/ 51911 h 373960"/>
                <a:gd name="connsiteX3" fmla="*/ 204455 w 363032"/>
                <a:gd name="connsiteY3" fmla="*/ 82402 h 373960"/>
                <a:gd name="connsiteX4" fmla="*/ 224015 w 363032"/>
                <a:gd name="connsiteY4" fmla="*/ 4160 h 373960"/>
                <a:gd name="connsiteX5" fmla="*/ 282122 w 363032"/>
                <a:gd name="connsiteY5" fmla="*/ 30049 h 373960"/>
                <a:gd name="connsiteX6" fmla="*/ 325845 w 363032"/>
                <a:gd name="connsiteY6" fmla="*/ 127852 h 373960"/>
                <a:gd name="connsiteX7" fmla="*/ 356337 w 363032"/>
                <a:gd name="connsiteY7" fmla="*/ 233133 h 373960"/>
                <a:gd name="connsiteX8" fmla="*/ 226892 w 363032"/>
                <a:gd name="connsiteY8" fmla="*/ 368331 h 37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2" h="373960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23C1CD-A7C0-4861-A538-0623756DD53E}"/>
                </a:ext>
              </a:extLst>
            </p:cNvPr>
            <p:cNvSpPr/>
            <p:nvPr/>
          </p:nvSpPr>
          <p:spPr>
            <a:xfrm>
              <a:off x="6053138" y="5513964"/>
              <a:ext cx="212289" cy="149691"/>
            </a:xfrm>
            <a:custGeom>
              <a:avLst/>
              <a:gdLst>
                <a:gd name="connsiteX0" fmla="*/ 190428 w 212289"/>
                <a:gd name="connsiteY0" fmla="*/ 111 h 149691"/>
                <a:gd name="connsiteX1" fmla="*/ 212289 w 212289"/>
                <a:gd name="connsiteY1" fmla="*/ 29452 h 149691"/>
                <a:gd name="connsiteX2" fmla="*/ 16684 w 212289"/>
                <a:gd name="connsiteY2" fmla="*/ 149692 h 149691"/>
                <a:gd name="connsiteX3" fmla="*/ 0 w 212289"/>
                <a:gd name="connsiteY3" fmla="*/ 123803 h 149691"/>
                <a:gd name="connsiteX4" fmla="*/ 190428 w 212289"/>
                <a:gd name="connsiteY4" fmla="*/ 111 h 14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89" h="149691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DFB862-0610-417E-BEF6-1D0936645E21}"/>
                </a:ext>
              </a:extLst>
            </p:cNvPr>
            <p:cNvSpPr/>
            <p:nvPr/>
          </p:nvSpPr>
          <p:spPr>
            <a:xfrm>
              <a:off x="4162670" y="5070511"/>
              <a:ext cx="147314" cy="205960"/>
            </a:xfrm>
            <a:custGeom>
              <a:avLst/>
              <a:gdLst>
                <a:gd name="connsiteX0" fmla="*/ 0 w 147314"/>
                <a:gd name="connsiteY0" fmla="*/ 189277 h 205960"/>
                <a:gd name="connsiteX1" fmla="*/ 127719 w 147314"/>
                <a:gd name="connsiteY1" fmla="*/ 0 h 205960"/>
                <a:gd name="connsiteX2" fmla="*/ 143827 w 147314"/>
                <a:gd name="connsiteY2" fmla="*/ 11506 h 205960"/>
                <a:gd name="connsiteX3" fmla="*/ 109309 w 147314"/>
                <a:gd name="connsiteY3" fmla="*/ 131171 h 205960"/>
                <a:gd name="connsiteX4" fmla="*/ 24163 w 147314"/>
                <a:gd name="connsiteY4" fmla="*/ 205961 h 205960"/>
                <a:gd name="connsiteX5" fmla="*/ 0 w 147314"/>
                <a:gd name="connsiteY5" fmla="*/ 189277 h 20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4" h="205960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C2BCAD5-E48A-42FD-B141-161BAE080CF5}"/>
                </a:ext>
              </a:extLst>
            </p:cNvPr>
            <p:cNvSpPr/>
            <p:nvPr/>
          </p:nvSpPr>
          <p:spPr>
            <a:xfrm>
              <a:off x="4706943" y="5397863"/>
              <a:ext cx="1146023" cy="899072"/>
            </a:xfrm>
            <a:custGeom>
              <a:avLst/>
              <a:gdLst>
                <a:gd name="connsiteX0" fmla="*/ 1032075 w 1146023"/>
                <a:gd name="connsiteY0" fmla="*/ 17259 h 899072"/>
                <a:gd name="connsiteX1" fmla="*/ 1114920 w 1146023"/>
                <a:gd name="connsiteY1" fmla="*/ 169716 h 899072"/>
                <a:gd name="connsiteX2" fmla="*/ 1144836 w 1146023"/>
                <a:gd name="connsiteY2" fmla="*/ 383156 h 899072"/>
                <a:gd name="connsiteX3" fmla="*/ 1041856 w 1146023"/>
                <a:gd name="connsiteY3" fmla="*/ 665058 h 899072"/>
                <a:gd name="connsiteX4" fmla="*/ 740393 w 1146023"/>
                <a:gd name="connsiteY4" fmla="*/ 875046 h 899072"/>
                <a:gd name="connsiteX5" fmla="*/ 533282 w 1146023"/>
                <a:gd name="connsiteY5" fmla="*/ 897484 h 899072"/>
                <a:gd name="connsiteX6" fmla="*/ 189822 w 1146023"/>
                <a:gd name="connsiteY6" fmla="*/ 756533 h 899072"/>
                <a:gd name="connsiteX7" fmla="*/ 20106 w 1146023"/>
                <a:gd name="connsiteY7" fmla="*/ 490164 h 899072"/>
                <a:gd name="connsiteX8" fmla="*/ 42543 w 1146023"/>
                <a:gd name="connsiteY8" fmla="*/ 142102 h 899072"/>
                <a:gd name="connsiteX9" fmla="*/ 131140 w 1146023"/>
                <a:gd name="connsiteY9" fmla="*/ 0 h 899072"/>
                <a:gd name="connsiteX10" fmla="*/ 297405 w 1146023"/>
                <a:gd name="connsiteY10" fmla="*/ 18985 h 899072"/>
                <a:gd name="connsiteX11" fmla="*/ 452163 w 1146023"/>
                <a:gd name="connsiteY11" fmla="*/ 28765 h 899072"/>
                <a:gd name="connsiteX12" fmla="*/ 712779 w 1146023"/>
                <a:gd name="connsiteY12" fmla="*/ 47175 h 899072"/>
                <a:gd name="connsiteX13" fmla="*/ 1032075 w 1146023"/>
                <a:gd name="connsiteY13" fmla="*/ 17259 h 8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023" h="899072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3D747A-2848-4CA7-A7A0-2ECD5484016B}"/>
                </a:ext>
              </a:extLst>
            </p:cNvPr>
            <p:cNvSpPr/>
            <p:nvPr/>
          </p:nvSpPr>
          <p:spPr>
            <a:xfrm>
              <a:off x="4905395" y="3402688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18DB9E-57BB-45CC-8816-297871596511}"/>
                </a:ext>
              </a:extLst>
            </p:cNvPr>
            <p:cNvSpPr/>
            <p:nvPr/>
          </p:nvSpPr>
          <p:spPr>
            <a:xfrm>
              <a:off x="4983637" y="3481505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239FFD-3CAA-40A1-8F2F-1C27923490D9}"/>
                </a:ext>
              </a:extLst>
            </p:cNvPr>
            <p:cNvSpPr/>
            <p:nvPr/>
          </p:nvSpPr>
          <p:spPr>
            <a:xfrm>
              <a:off x="5415119" y="3400387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43BAF0-99AA-4E9C-9B31-A1AB44BF272C}"/>
                </a:ext>
              </a:extLst>
            </p:cNvPr>
            <p:cNvSpPr/>
            <p:nvPr/>
          </p:nvSpPr>
          <p:spPr>
            <a:xfrm>
              <a:off x="5493362" y="3479204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70703C-F8BA-4FBD-80B8-ECF0860F5541}"/>
                </a:ext>
              </a:extLst>
            </p:cNvPr>
            <p:cNvSpPr/>
            <p:nvPr/>
          </p:nvSpPr>
          <p:spPr>
            <a:xfrm>
              <a:off x="4610836" y="2392120"/>
              <a:ext cx="1527447" cy="739346"/>
            </a:xfrm>
            <a:custGeom>
              <a:avLst/>
              <a:gdLst>
                <a:gd name="connsiteX0" fmla="*/ 1527448 w 1527447"/>
                <a:gd name="connsiteY0" fmla="*/ 536512 h 739346"/>
                <a:gd name="connsiteX1" fmla="*/ 1364635 w 1527447"/>
                <a:gd name="connsiteY1" fmla="*/ 698749 h 739346"/>
                <a:gd name="connsiteX2" fmla="*/ 686920 w 1527447"/>
                <a:gd name="connsiteY2" fmla="*/ 247706 h 739346"/>
                <a:gd name="connsiteX3" fmla="*/ 102980 w 1527447"/>
                <a:gd name="connsiteY3" fmla="*/ 640643 h 739346"/>
                <a:gd name="connsiteX4" fmla="*/ 0 w 1527447"/>
                <a:gd name="connsiteY4" fmla="*/ 430080 h 739346"/>
                <a:gd name="connsiteX5" fmla="*/ 747327 w 1527447"/>
                <a:gd name="connsiteY5" fmla="*/ 1474 h 739346"/>
                <a:gd name="connsiteX6" fmla="*/ 1527448 w 1527447"/>
                <a:gd name="connsiteY6" fmla="*/ 536512 h 73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447" h="739346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1A193F-4F96-4BD6-992F-EF389849E06D}"/>
                </a:ext>
              </a:extLst>
            </p:cNvPr>
            <p:cNvSpPr/>
            <p:nvPr/>
          </p:nvSpPr>
          <p:spPr>
            <a:xfrm>
              <a:off x="6632475" y="2850390"/>
              <a:ext cx="375101" cy="375102"/>
            </a:xfrm>
            <a:custGeom>
              <a:avLst/>
              <a:gdLst>
                <a:gd name="connsiteX0" fmla="*/ 375102 w 375101"/>
                <a:gd name="connsiteY0" fmla="*/ 187551 h 375102"/>
                <a:gd name="connsiteX1" fmla="*/ 187551 w 375101"/>
                <a:gd name="connsiteY1" fmla="*/ 375102 h 375102"/>
                <a:gd name="connsiteX2" fmla="*/ 0 w 375101"/>
                <a:gd name="connsiteY2" fmla="*/ 187551 h 375102"/>
                <a:gd name="connsiteX3" fmla="*/ 187551 w 375101"/>
                <a:gd name="connsiteY3" fmla="*/ 0 h 375102"/>
                <a:gd name="connsiteX4" fmla="*/ 375102 w 375101"/>
                <a:gd name="connsiteY4" fmla="*/ 187551 h 3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01" h="375102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5889F-BFE4-4472-A4CB-AE395B5ADD04}"/>
              </a:ext>
            </a:extLst>
          </p:cNvPr>
          <p:cNvGrpSpPr/>
          <p:nvPr/>
        </p:nvGrpSpPr>
        <p:grpSpPr>
          <a:xfrm>
            <a:off x="1286146" y="326669"/>
            <a:ext cx="9515204" cy="1336592"/>
            <a:chOff x="3686398" y="3891080"/>
            <a:chExt cx="4760612" cy="105591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46080A-0379-4A2B-9FF9-55EB76006760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4E3E0B-7D77-4962-A8F9-0E49A8A8AE83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118061-F3D1-47F9-AF37-D26DF402E815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822577A-DCF1-4DA5-B231-122D8196ACB2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7F45A6-56FD-48C7-B9AB-01D6FF86EB63}"/>
                </a:ext>
              </a:extLst>
            </p:cNvPr>
            <p:cNvSpPr/>
            <p:nvPr/>
          </p:nvSpPr>
          <p:spPr>
            <a:xfrm>
              <a:off x="4276637" y="3891080"/>
              <a:ext cx="3638725" cy="672919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2CD470-1378-465A-AF4B-D0BAC8B2DDD2}"/>
              </a:ext>
            </a:extLst>
          </p:cNvPr>
          <p:cNvSpPr/>
          <p:nvPr/>
        </p:nvSpPr>
        <p:spPr>
          <a:xfrm>
            <a:off x="3204641" y="427589"/>
            <a:ext cx="5672660" cy="694432"/>
          </a:xfrm>
          <a:custGeom>
            <a:avLst/>
            <a:gdLst/>
            <a:ahLst/>
            <a:cxnLst/>
            <a:rect l="l" t="t" r="r" b="b"/>
            <a:pathLst>
              <a:path w="3153407" h="421481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4" name="그룹 15">
            <a:extLst>
              <a:ext uri="{FF2B5EF4-FFF2-40B4-BE49-F238E27FC236}">
                <a16:creationId xmlns:a16="http://schemas.microsoft.com/office/drawing/2014/main" id="{D4205617-CE76-412B-A2E6-1902C647F9FD}"/>
              </a:ext>
            </a:extLst>
          </p:cNvPr>
          <p:cNvGrpSpPr/>
          <p:nvPr/>
        </p:nvGrpSpPr>
        <p:grpSpPr>
          <a:xfrm>
            <a:off x="1375854" y="3471732"/>
            <a:ext cx="6242612" cy="839461"/>
            <a:chOff x="467544" y="1934588"/>
            <a:chExt cx="4248200" cy="839461"/>
          </a:xfrm>
        </p:grpSpPr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407F0706-7C55-434A-B1D1-D675899DABD1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CE725D94-A5FC-4CF3-8681-6953C0B97136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18">
            <a:extLst>
              <a:ext uri="{FF2B5EF4-FFF2-40B4-BE49-F238E27FC236}">
                <a16:creationId xmlns:a16="http://schemas.microsoft.com/office/drawing/2014/main" id="{4E882497-CA1E-4A91-B0A8-BA9824FFD94C}"/>
              </a:ext>
            </a:extLst>
          </p:cNvPr>
          <p:cNvGrpSpPr/>
          <p:nvPr/>
        </p:nvGrpSpPr>
        <p:grpSpPr>
          <a:xfrm>
            <a:off x="1375854" y="4440239"/>
            <a:ext cx="6242612" cy="839461"/>
            <a:chOff x="467544" y="2816016"/>
            <a:chExt cx="4248200" cy="839461"/>
          </a:xfrm>
        </p:grpSpPr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1EA927A1-70D2-489B-99F8-CBE3C4791D67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15DDF4AC-49D0-4530-B817-FABDA6D89053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A7C8FB43-F25D-4B64-A6D8-2C740AE463E0}"/>
              </a:ext>
            </a:extLst>
          </p:cNvPr>
          <p:cNvGrpSpPr/>
          <p:nvPr/>
        </p:nvGrpSpPr>
        <p:grpSpPr>
          <a:xfrm>
            <a:off x="1375854" y="5408746"/>
            <a:ext cx="6242612" cy="839461"/>
            <a:chOff x="467544" y="3697444"/>
            <a:chExt cx="4248200" cy="839461"/>
          </a:xfrm>
        </p:grpSpPr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6343AE84-8E28-4FDE-BDF8-41C3E142A0B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36DAA39C-300C-4CB8-AAF3-82F82F2999E4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9E2E3C-79D3-4369-9DA4-A8DB16493942}"/>
              </a:ext>
            </a:extLst>
          </p:cNvPr>
          <p:cNvSpPr txBox="1"/>
          <p:nvPr/>
        </p:nvSpPr>
        <p:spPr>
          <a:xfrm>
            <a:off x="905632" y="2333199"/>
            <a:ext cx="678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3BD78-10FD-4ECB-B8E8-7B53B0A4C561}"/>
              </a:ext>
            </a:extLst>
          </p:cNvPr>
          <p:cNvSpPr txBox="1"/>
          <p:nvPr/>
        </p:nvSpPr>
        <p:spPr>
          <a:xfrm>
            <a:off x="905632" y="2016520"/>
            <a:ext cx="67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26455A-9551-4335-94EF-8BB18639329F}"/>
              </a:ext>
            </a:extLst>
          </p:cNvPr>
          <p:cNvSpPr txBox="1"/>
          <p:nvPr/>
        </p:nvSpPr>
        <p:spPr>
          <a:xfrm>
            <a:off x="905632" y="2834545"/>
            <a:ext cx="678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4459</Words>
  <Application>Microsoft Office PowerPoint</Application>
  <PresentationFormat>宽屏</PresentationFormat>
  <Paragraphs>507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2" baseType="lpstr">
      <vt:lpstr>Arial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cp:lastModifiedBy>宇 之灵</cp:lastModifiedBy>
  <cp:revision>146</cp:revision>
  <dcterms:created xsi:type="dcterms:W3CDTF">2019-01-14T06:35:35Z</dcterms:created>
  <dcterms:modified xsi:type="dcterms:W3CDTF">2019-12-17T13:01:59Z</dcterms:modified>
</cp:coreProperties>
</file>