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2" r:id="rId2"/>
    <p:sldId id="257" r:id="rId3"/>
    <p:sldId id="259" r:id="rId4"/>
    <p:sldId id="269" r:id="rId5"/>
    <p:sldId id="260" r:id="rId6"/>
    <p:sldId id="265" r:id="rId7"/>
    <p:sldId id="261" r:id="rId8"/>
    <p:sldId id="263" r:id="rId9"/>
    <p:sldId id="264" r:id="rId10"/>
    <p:sldId id="266" r:id="rId11"/>
    <p:sldId id="267" r:id="rId12"/>
    <p:sldId id="268" r:id="rId13"/>
    <p:sldId id="270" r:id="rId14"/>
    <p:sldId id="272" r:id="rId15"/>
    <p:sldId id="273" r:id="rId16"/>
    <p:sldId id="277" r:id="rId17"/>
    <p:sldId id="274" r:id="rId18"/>
    <p:sldId id="275" r:id="rId19"/>
    <p:sldId id="276" r:id="rId20"/>
    <p:sldId id="278" r:id="rId21"/>
    <p:sldId id="271" r:id="rId22"/>
  </p:sldIdLst>
  <p:sldSz cx="12192000" cy="6858000"/>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2">
          <p15:clr>
            <a:srgbClr val="A4A3A4"/>
          </p15:clr>
        </p15:guide>
        <p15:guide id="2" pos="37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6B7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144"/>
      </p:cViewPr>
      <p:guideLst>
        <p:guide orient="horz" pos="2182"/>
        <p:guide pos="3772"/>
      </p:guideLst>
    </p:cSldViewPr>
  </p:slideViewPr>
  <p:notesTextViewPr>
    <p:cViewPr>
      <p:scale>
        <a:sx n="1" d="1"/>
        <a:sy n="1" d="1"/>
      </p:scale>
      <p:origin x="0" y="0"/>
    </p:cViewPr>
  </p:notesTextViewPr>
  <p:gridSpacing cx="72006" cy="72006"/>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a:extLst>
              <a:ext uri="{FF2B5EF4-FFF2-40B4-BE49-F238E27FC236}">
                <a16:creationId xmlns:a16="http://schemas.microsoft.com/office/drawing/2014/main" id="{89D03688-0D5A-4115-836B-1051BF5476D6}"/>
              </a:ext>
            </a:extLst>
          </p:cNvPr>
          <p:cNvSpPr>
            <a:spLocks noGrp="1" noChangeArrowheads="1"/>
          </p:cNvSpPr>
          <p:nvPr>
            <p:ph type="hdr" sz="quarter" idx="4294967295"/>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zh-CN" altLang="zh-CN"/>
          </a:p>
        </p:txBody>
      </p:sp>
      <p:sp>
        <p:nvSpPr>
          <p:cNvPr id="2051" name="日期占位符 2">
            <a:extLst>
              <a:ext uri="{FF2B5EF4-FFF2-40B4-BE49-F238E27FC236}">
                <a16:creationId xmlns:a16="http://schemas.microsoft.com/office/drawing/2014/main" id="{163E8E46-E8EA-4BE2-A650-4C004DE96FF6}"/>
              </a:ext>
            </a:extLst>
          </p:cNvPr>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a:lvl1pPr>
          </a:lstStyle>
          <a:p>
            <a:fld id="{DEA62A02-4CAA-4914-BC60-868B3CABE1B9}" type="datetime1">
              <a:rPr lang="zh-CN" altLang="en-US"/>
              <a:pPr/>
              <a:t>2019/12/18</a:t>
            </a:fld>
            <a:endParaRPr lang="zh-CN" altLang="en-US" sz="1200"/>
          </a:p>
        </p:txBody>
      </p:sp>
      <p:sp>
        <p:nvSpPr>
          <p:cNvPr id="2052" name="幻灯片图像占位符 3">
            <a:extLst>
              <a:ext uri="{FF2B5EF4-FFF2-40B4-BE49-F238E27FC236}">
                <a16:creationId xmlns:a16="http://schemas.microsoft.com/office/drawing/2014/main" id="{C60EAE3D-79BC-477C-B0CC-19D52BAFD190}"/>
              </a:ext>
            </a:extLst>
          </p:cNvPr>
          <p:cNvSpPr>
            <a:spLocks noGrp="1" noRot="1" noChangeAspect="1" noChangeArrowheads="1"/>
          </p:cNvSpPr>
          <p:nvPr>
            <p:ph type="sldImg" idx="2"/>
          </p:nvPr>
        </p:nvSpPr>
        <p:spPr bwMode="auto">
          <a:xfrm>
            <a:off x="685800" y="1143000"/>
            <a:ext cx="5486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mpd="sng">
                <a:solidFill>
                  <a:srgbClr val="000000"/>
                </a:solidFill>
                <a:bevel/>
                <a:headEnd/>
                <a:tailEnd/>
              </a14:hiddenLine>
            </a:ext>
          </a:extLst>
        </p:spPr>
      </p:sp>
      <p:sp>
        <p:nvSpPr>
          <p:cNvPr id="2053" name="备注占位符 4">
            <a:extLst>
              <a:ext uri="{FF2B5EF4-FFF2-40B4-BE49-F238E27FC236}">
                <a16:creationId xmlns:a16="http://schemas.microsoft.com/office/drawing/2014/main" id="{4D19F126-8644-4FF0-BD6D-B5821ECE0B7B}"/>
              </a:ext>
            </a:extLst>
          </p:cNvPr>
          <p:cNvSpPr>
            <a:spLocks noGrp="1" noRot="1" noChangeAspect="1" noChangeArrowheads="1"/>
          </p:cNvSpPr>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mpd="sng">
                <a:solidFill>
                  <a:srgbClr val="000000"/>
                </a:solidFill>
                <a:bevel/>
                <a:headEnd/>
                <a:tailEnd/>
              </a14:hiddenLine>
            </a:ext>
          </a:extLst>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a:buFontTx/>
              <a:buNone/>
            </a:pPr>
            <a:r>
              <a:rPr lang="zh-CN" altLang="zh-CN"/>
              <a:t>单击此处编辑母版文本样式</a:t>
            </a:r>
          </a:p>
          <a:p>
            <a:pPr>
              <a:buFontTx/>
              <a:buNone/>
            </a:pPr>
            <a:r>
              <a:rPr lang="zh-CN" altLang="zh-CN"/>
              <a:t>第二级</a:t>
            </a:r>
          </a:p>
          <a:p>
            <a:pPr>
              <a:buFontTx/>
              <a:buNone/>
            </a:pPr>
            <a:r>
              <a:rPr lang="zh-CN" altLang="zh-CN"/>
              <a:t>第三级</a:t>
            </a:r>
          </a:p>
          <a:p>
            <a:pPr>
              <a:buFontTx/>
              <a:buNone/>
            </a:pPr>
            <a:r>
              <a:rPr lang="zh-CN" altLang="zh-CN"/>
              <a:t>第四级</a:t>
            </a:r>
          </a:p>
          <a:p>
            <a:pPr>
              <a:buFontTx/>
              <a:buNone/>
            </a:pPr>
            <a:r>
              <a:rPr lang="zh-CN" altLang="zh-CN"/>
              <a:t>第五级</a:t>
            </a:r>
          </a:p>
        </p:txBody>
      </p:sp>
      <p:sp>
        <p:nvSpPr>
          <p:cNvPr id="2054" name="页脚占位符 5">
            <a:extLst>
              <a:ext uri="{FF2B5EF4-FFF2-40B4-BE49-F238E27FC236}">
                <a16:creationId xmlns:a16="http://schemas.microsoft.com/office/drawing/2014/main" id="{920D578C-69CE-401D-9F79-D459A36BD6E2}"/>
              </a:ext>
            </a:extLst>
          </p:cNvPr>
          <p:cNvSpPr>
            <a:spLocks noGrp="1" noChangeArrowheads="1"/>
          </p:cNvSpPr>
          <p:nvPr>
            <p:ph type="ftr" sz="quarter" idx="4"/>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zh-CN" altLang="zh-CN"/>
          </a:p>
        </p:txBody>
      </p:sp>
      <p:sp>
        <p:nvSpPr>
          <p:cNvPr id="2055" name="灯片编号占位符 6">
            <a:extLst>
              <a:ext uri="{FF2B5EF4-FFF2-40B4-BE49-F238E27FC236}">
                <a16:creationId xmlns:a16="http://schemas.microsoft.com/office/drawing/2014/main" id="{9C0EE431-58F5-4FAF-9518-4C0030CD01E1}"/>
              </a:ext>
            </a:extLst>
          </p:cNvPr>
          <p:cNvSpPr>
            <a:spLocks noGrp="1" noChangeArrowheads="1"/>
          </p:cNvSpPr>
          <p:nvPr>
            <p:ph type="sldNum" sz="quarter" idx="5"/>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a:lvl1pPr>
          </a:lstStyle>
          <a:p>
            <a:fld id="{608173E4-DC7A-49BF-AA7C-44F2342464EB}" type="slidenum">
              <a:rPr lang="zh-CN" altLang="en-US"/>
              <a:pPr/>
              <a:t>‹#›</a:t>
            </a:fld>
            <a:endParaRPr lang="zh-CN" altLang="en-US" sz="1200"/>
          </a:p>
        </p:txBody>
      </p:sp>
    </p:spTree>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E25B9C-CD51-4DEB-9D37-57B99FDE3761}"/>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6AB38A0B-479C-46FC-83C0-CE50D04F48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14F699A5-90E6-48DE-B972-82B0DFA29DF0}"/>
              </a:ext>
            </a:extLst>
          </p:cNvPr>
          <p:cNvSpPr>
            <a:spLocks noGrp="1"/>
          </p:cNvSpPr>
          <p:nvPr>
            <p:ph type="dt" sz="half" idx="10"/>
          </p:nvPr>
        </p:nvSpPr>
        <p:spPr/>
        <p:txBody>
          <a:bodyPr/>
          <a:lstStyle>
            <a:lvl1pPr>
              <a:defRPr/>
            </a:lvl1pPr>
          </a:lstStyle>
          <a:p>
            <a:endParaRPr lang="zh-CN" altLang="zh-CN"/>
          </a:p>
        </p:txBody>
      </p:sp>
      <p:sp>
        <p:nvSpPr>
          <p:cNvPr id="5" name="页脚占位符 4">
            <a:extLst>
              <a:ext uri="{FF2B5EF4-FFF2-40B4-BE49-F238E27FC236}">
                <a16:creationId xmlns:a16="http://schemas.microsoft.com/office/drawing/2014/main" id="{191A64AA-0829-468E-868C-D04CF326FC99}"/>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ED6ECCCB-A29A-41E5-B135-F85818CE5783}"/>
              </a:ext>
            </a:extLst>
          </p:cNvPr>
          <p:cNvSpPr>
            <a:spLocks noGrp="1"/>
          </p:cNvSpPr>
          <p:nvPr>
            <p:ph type="sldNum" sz="quarter" idx="12"/>
          </p:nvPr>
        </p:nvSpPr>
        <p:spPr/>
        <p:txBody>
          <a:bodyPr/>
          <a:lstStyle>
            <a:lvl1pPr>
              <a:defRPr/>
            </a:lvl1pPr>
          </a:lstStyle>
          <a:p>
            <a:fld id="{6050CF96-B3B4-4BD0-A939-63B4ED91119E}"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04648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846708-511B-4D92-923E-D5D27AEA0F12}"/>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04BA9C2-32A1-4A60-ADBF-C9710546877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E4C036B-3099-4BE2-9ACA-E32BFE8F32A8}"/>
              </a:ext>
            </a:extLst>
          </p:cNvPr>
          <p:cNvSpPr>
            <a:spLocks noGrp="1"/>
          </p:cNvSpPr>
          <p:nvPr>
            <p:ph type="dt" sz="half" idx="10"/>
          </p:nvPr>
        </p:nvSpPr>
        <p:spPr/>
        <p:txBody>
          <a:bodyPr/>
          <a:lstStyle>
            <a:lvl1pPr>
              <a:defRPr/>
            </a:lvl1pPr>
          </a:lstStyle>
          <a:p>
            <a:endParaRPr lang="zh-CN" altLang="zh-CN"/>
          </a:p>
        </p:txBody>
      </p:sp>
      <p:sp>
        <p:nvSpPr>
          <p:cNvPr id="5" name="页脚占位符 4">
            <a:extLst>
              <a:ext uri="{FF2B5EF4-FFF2-40B4-BE49-F238E27FC236}">
                <a16:creationId xmlns:a16="http://schemas.microsoft.com/office/drawing/2014/main" id="{02818CEF-507C-43CF-A172-4807F3F40DC2}"/>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36130155-AD68-491E-A5FA-E3EE0ACE817A}"/>
              </a:ext>
            </a:extLst>
          </p:cNvPr>
          <p:cNvSpPr>
            <a:spLocks noGrp="1"/>
          </p:cNvSpPr>
          <p:nvPr>
            <p:ph type="sldNum" sz="quarter" idx="12"/>
          </p:nvPr>
        </p:nvSpPr>
        <p:spPr/>
        <p:txBody>
          <a:bodyPr/>
          <a:lstStyle>
            <a:lvl1pPr>
              <a:defRPr/>
            </a:lvl1pPr>
          </a:lstStyle>
          <a:p>
            <a:fld id="{1CBDAFF5-0965-453F-A9E6-F135CCF20296}"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03502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E9D35AF-D681-4937-87D3-20625238803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E230587F-FB98-4B0C-B68E-A262E9787068}"/>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C8F4D01-53B9-4B70-A933-05EBFA706385}"/>
              </a:ext>
            </a:extLst>
          </p:cNvPr>
          <p:cNvSpPr>
            <a:spLocks noGrp="1"/>
          </p:cNvSpPr>
          <p:nvPr>
            <p:ph type="dt" sz="half" idx="10"/>
          </p:nvPr>
        </p:nvSpPr>
        <p:spPr/>
        <p:txBody>
          <a:bodyPr/>
          <a:lstStyle>
            <a:lvl1pPr>
              <a:defRPr/>
            </a:lvl1pPr>
          </a:lstStyle>
          <a:p>
            <a:endParaRPr lang="zh-CN" altLang="zh-CN"/>
          </a:p>
        </p:txBody>
      </p:sp>
      <p:sp>
        <p:nvSpPr>
          <p:cNvPr id="5" name="页脚占位符 4">
            <a:extLst>
              <a:ext uri="{FF2B5EF4-FFF2-40B4-BE49-F238E27FC236}">
                <a16:creationId xmlns:a16="http://schemas.microsoft.com/office/drawing/2014/main" id="{F4D6DB0E-6D88-4848-B01B-75A29BEAB367}"/>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D26F3F8D-EB84-41EA-8CEE-2860C7C016AC}"/>
              </a:ext>
            </a:extLst>
          </p:cNvPr>
          <p:cNvSpPr>
            <a:spLocks noGrp="1"/>
          </p:cNvSpPr>
          <p:nvPr>
            <p:ph type="sldNum" sz="quarter" idx="12"/>
          </p:nvPr>
        </p:nvSpPr>
        <p:spPr/>
        <p:txBody>
          <a:bodyPr/>
          <a:lstStyle>
            <a:lvl1pPr>
              <a:defRPr/>
            </a:lvl1pPr>
          </a:lstStyle>
          <a:p>
            <a:fld id="{2A4AF575-260F-4364-BD56-FEF049529BAE}"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656748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E851FC-8392-4A21-BA13-B8D2A1233A0D}"/>
              </a:ext>
            </a:extLst>
          </p:cNvPr>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DDA9FFC-4352-47D2-8166-DFE55B1D7E9C}"/>
              </a:ext>
            </a:extLst>
          </p:cNvPr>
          <p:cNvSpPr>
            <a:spLocks noGrp="1"/>
          </p:cNvSpPr>
          <p:nvPr>
            <p:ph type="dt" sz="half" idx="10"/>
          </p:nvPr>
        </p:nvSpPr>
        <p:spPr>
          <a:xfrm>
            <a:off x="838200" y="6356350"/>
            <a:ext cx="2743200" cy="365125"/>
          </a:xfrm>
        </p:spPr>
        <p:txBody>
          <a:bodyPr/>
          <a:lstStyle>
            <a:lvl1pPr>
              <a:defRPr/>
            </a:lvl1pPr>
          </a:lstStyle>
          <a:p>
            <a:endParaRPr lang="zh-CN" altLang="zh-CN"/>
          </a:p>
        </p:txBody>
      </p:sp>
      <p:sp>
        <p:nvSpPr>
          <p:cNvPr id="4" name="页脚占位符 3">
            <a:extLst>
              <a:ext uri="{FF2B5EF4-FFF2-40B4-BE49-F238E27FC236}">
                <a16:creationId xmlns:a16="http://schemas.microsoft.com/office/drawing/2014/main" id="{30E5F9E2-1200-4D1C-B1CC-0A4F663F4E49}"/>
              </a:ext>
            </a:extLst>
          </p:cNvPr>
          <p:cNvSpPr>
            <a:spLocks noGrp="1"/>
          </p:cNvSpPr>
          <p:nvPr>
            <p:ph type="ftr" sz="quarter" idx="11"/>
          </p:nvPr>
        </p:nvSpPr>
        <p:spPr>
          <a:xfrm>
            <a:off x="4038600" y="6356350"/>
            <a:ext cx="4114800" cy="365125"/>
          </a:xfrm>
        </p:spPr>
        <p:txBody>
          <a:bodyPr/>
          <a:lstStyle>
            <a:lvl1pPr>
              <a:defRPr/>
            </a:lvl1pPr>
          </a:lstStyle>
          <a:p>
            <a:endParaRPr lang="zh-CN" altLang="zh-CN"/>
          </a:p>
        </p:txBody>
      </p:sp>
      <p:sp>
        <p:nvSpPr>
          <p:cNvPr id="5" name="灯片编号占位符 4">
            <a:extLst>
              <a:ext uri="{FF2B5EF4-FFF2-40B4-BE49-F238E27FC236}">
                <a16:creationId xmlns:a16="http://schemas.microsoft.com/office/drawing/2014/main" id="{E7E9D480-E2A6-446E-8DB3-C480BCBC0E1F}"/>
              </a:ext>
            </a:extLst>
          </p:cNvPr>
          <p:cNvSpPr>
            <a:spLocks noGrp="1"/>
          </p:cNvSpPr>
          <p:nvPr>
            <p:ph type="sldNum" sz="quarter" idx="12"/>
          </p:nvPr>
        </p:nvSpPr>
        <p:spPr>
          <a:xfrm>
            <a:off x="8610600" y="6356350"/>
            <a:ext cx="2743200" cy="365125"/>
          </a:xfrm>
        </p:spPr>
        <p:txBody>
          <a:bodyPr/>
          <a:lstStyle>
            <a:lvl1pPr>
              <a:defRPr/>
            </a:lvl1pPr>
          </a:lstStyle>
          <a:p>
            <a:fld id="{C7A39E3F-BA17-428F-8D21-ECA37462882C}"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920064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45F6FA-7035-4D85-A642-53C4685B24A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D1162B0-5F67-4C8E-817D-1F9F5EA78298}"/>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45BB04A-0192-444F-87A9-07871103A4B6}"/>
              </a:ext>
            </a:extLst>
          </p:cNvPr>
          <p:cNvSpPr>
            <a:spLocks noGrp="1"/>
          </p:cNvSpPr>
          <p:nvPr>
            <p:ph type="dt" sz="half" idx="10"/>
          </p:nvPr>
        </p:nvSpPr>
        <p:spPr/>
        <p:txBody>
          <a:bodyPr/>
          <a:lstStyle>
            <a:lvl1pPr>
              <a:defRPr/>
            </a:lvl1pPr>
          </a:lstStyle>
          <a:p>
            <a:endParaRPr lang="zh-CN" altLang="zh-CN"/>
          </a:p>
        </p:txBody>
      </p:sp>
      <p:sp>
        <p:nvSpPr>
          <p:cNvPr id="5" name="页脚占位符 4">
            <a:extLst>
              <a:ext uri="{FF2B5EF4-FFF2-40B4-BE49-F238E27FC236}">
                <a16:creationId xmlns:a16="http://schemas.microsoft.com/office/drawing/2014/main" id="{3E5DE90E-47DD-4F1A-8321-078FCF206F4C}"/>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BBD6B037-E54E-4079-975E-AB86911FC2D9}"/>
              </a:ext>
            </a:extLst>
          </p:cNvPr>
          <p:cNvSpPr>
            <a:spLocks noGrp="1"/>
          </p:cNvSpPr>
          <p:nvPr>
            <p:ph type="sldNum" sz="quarter" idx="12"/>
          </p:nvPr>
        </p:nvSpPr>
        <p:spPr/>
        <p:txBody>
          <a:bodyPr/>
          <a:lstStyle>
            <a:lvl1pPr>
              <a:defRPr/>
            </a:lvl1pPr>
          </a:lstStyle>
          <a:p>
            <a:fld id="{5C1F52F6-2840-46C0-B6F4-C2B02D29CBD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056943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1B9AE9-3BFB-41EA-B346-4FA19A4C1B0E}"/>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5CFBDBC-5409-4770-BF2D-05A0F465DE7A}"/>
              </a:ext>
            </a:extLst>
          </p:cNvPr>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2F86FF0-4C28-4C58-94BF-D04A0B928643}"/>
              </a:ext>
            </a:extLst>
          </p:cNvPr>
          <p:cNvSpPr>
            <a:spLocks noGrp="1"/>
          </p:cNvSpPr>
          <p:nvPr>
            <p:ph type="dt" sz="half" idx="10"/>
          </p:nvPr>
        </p:nvSpPr>
        <p:spPr/>
        <p:txBody>
          <a:bodyPr/>
          <a:lstStyle>
            <a:lvl1pPr>
              <a:defRPr/>
            </a:lvl1pPr>
          </a:lstStyle>
          <a:p>
            <a:endParaRPr lang="zh-CN" altLang="zh-CN"/>
          </a:p>
        </p:txBody>
      </p:sp>
      <p:sp>
        <p:nvSpPr>
          <p:cNvPr id="5" name="页脚占位符 4">
            <a:extLst>
              <a:ext uri="{FF2B5EF4-FFF2-40B4-BE49-F238E27FC236}">
                <a16:creationId xmlns:a16="http://schemas.microsoft.com/office/drawing/2014/main" id="{BAF915BD-2D91-41FF-9170-7F7A92BC2B4C}"/>
              </a:ext>
            </a:extLst>
          </p:cNvPr>
          <p:cNvSpPr>
            <a:spLocks noGrp="1"/>
          </p:cNvSpPr>
          <p:nvPr>
            <p:ph type="ftr" sz="quarter" idx="11"/>
          </p:nvPr>
        </p:nvSpPr>
        <p:spPr/>
        <p:txBody>
          <a:bodyPr/>
          <a:lstStyle>
            <a:lvl1pPr>
              <a:defRPr/>
            </a:lvl1pPr>
          </a:lstStyle>
          <a:p>
            <a:endParaRPr lang="zh-CN" altLang="zh-CN"/>
          </a:p>
        </p:txBody>
      </p:sp>
      <p:sp>
        <p:nvSpPr>
          <p:cNvPr id="6" name="灯片编号占位符 5">
            <a:extLst>
              <a:ext uri="{FF2B5EF4-FFF2-40B4-BE49-F238E27FC236}">
                <a16:creationId xmlns:a16="http://schemas.microsoft.com/office/drawing/2014/main" id="{9A6ED7EB-7941-49D3-BE3E-07A2DCA96E08}"/>
              </a:ext>
            </a:extLst>
          </p:cNvPr>
          <p:cNvSpPr>
            <a:spLocks noGrp="1"/>
          </p:cNvSpPr>
          <p:nvPr>
            <p:ph type="sldNum" sz="quarter" idx="12"/>
          </p:nvPr>
        </p:nvSpPr>
        <p:spPr/>
        <p:txBody>
          <a:bodyPr/>
          <a:lstStyle>
            <a:lvl1pPr>
              <a:defRPr/>
            </a:lvl1pPr>
          </a:lstStyle>
          <a:p>
            <a:fld id="{67A0F8AE-2648-4302-8F14-5794EED2F56F}"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549377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2FB70A-5B29-412D-92C9-DC4305E920F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4BB1E39-929C-489E-94D1-1F2AE8FB3945}"/>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A4B777B9-6C90-4B1A-8473-023769666307}"/>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0CFE5E8F-6316-4DF0-B172-4FFAE76CFC2A}"/>
              </a:ext>
            </a:extLst>
          </p:cNvPr>
          <p:cNvSpPr>
            <a:spLocks noGrp="1"/>
          </p:cNvSpPr>
          <p:nvPr>
            <p:ph type="dt" sz="half" idx="10"/>
          </p:nvPr>
        </p:nvSpPr>
        <p:spPr/>
        <p:txBody>
          <a:bodyPr/>
          <a:lstStyle>
            <a:lvl1pPr>
              <a:defRPr/>
            </a:lvl1pPr>
          </a:lstStyle>
          <a:p>
            <a:endParaRPr lang="zh-CN" altLang="zh-CN"/>
          </a:p>
        </p:txBody>
      </p:sp>
      <p:sp>
        <p:nvSpPr>
          <p:cNvPr id="6" name="页脚占位符 5">
            <a:extLst>
              <a:ext uri="{FF2B5EF4-FFF2-40B4-BE49-F238E27FC236}">
                <a16:creationId xmlns:a16="http://schemas.microsoft.com/office/drawing/2014/main" id="{D157CB8C-BABB-45B4-A510-2169E746A5B6}"/>
              </a:ext>
            </a:extLst>
          </p:cNvPr>
          <p:cNvSpPr>
            <a:spLocks noGrp="1"/>
          </p:cNvSpPr>
          <p:nvPr>
            <p:ph type="ftr" sz="quarter" idx="11"/>
          </p:nvPr>
        </p:nvSpPr>
        <p:spPr/>
        <p:txBody>
          <a:bodyPr/>
          <a:lstStyle>
            <a:lvl1pPr>
              <a:defRPr/>
            </a:lvl1pPr>
          </a:lstStyle>
          <a:p>
            <a:endParaRPr lang="zh-CN" altLang="zh-CN"/>
          </a:p>
        </p:txBody>
      </p:sp>
      <p:sp>
        <p:nvSpPr>
          <p:cNvPr id="7" name="灯片编号占位符 6">
            <a:extLst>
              <a:ext uri="{FF2B5EF4-FFF2-40B4-BE49-F238E27FC236}">
                <a16:creationId xmlns:a16="http://schemas.microsoft.com/office/drawing/2014/main" id="{B9A72E86-13CC-460F-B5E0-8BF141AA91B1}"/>
              </a:ext>
            </a:extLst>
          </p:cNvPr>
          <p:cNvSpPr>
            <a:spLocks noGrp="1"/>
          </p:cNvSpPr>
          <p:nvPr>
            <p:ph type="sldNum" sz="quarter" idx="12"/>
          </p:nvPr>
        </p:nvSpPr>
        <p:spPr/>
        <p:txBody>
          <a:bodyPr/>
          <a:lstStyle>
            <a:lvl1pPr>
              <a:defRPr/>
            </a:lvl1pPr>
          </a:lstStyle>
          <a:p>
            <a:fld id="{EDAB8BA7-E892-4313-A4F4-97D2D84EA5CC}"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898434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97FEF5-0B14-4490-AEE3-1D9418BFA4F9}"/>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45F102C-000C-4A07-9D66-9CB2AEAA9B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C4585447-C049-4BFC-BB3F-5615245640F4}"/>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FFB00270-7F3F-435E-AA79-FC31C66383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181610EE-DA09-4C3C-879E-CD98F1EF824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280E7416-B906-44A6-9D32-9C48135EC288}"/>
              </a:ext>
            </a:extLst>
          </p:cNvPr>
          <p:cNvSpPr>
            <a:spLocks noGrp="1"/>
          </p:cNvSpPr>
          <p:nvPr>
            <p:ph type="dt" sz="half" idx="10"/>
          </p:nvPr>
        </p:nvSpPr>
        <p:spPr/>
        <p:txBody>
          <a:bodyPr/>
          <a:lstStyle>
            <a:lvl1pPr>
              <a:defRPr/>
            </a:lvl1pPr>
          </a:lstStyle>
          <a:p>
            <a:endParaRPr lang="zh-CN" altLang="zh-CN"/>
          </a:p>
        </p:txBody>
      </p:sp>
      <p:sp>
        <p:nvSpPr>
          <p:cNvPr id="8" name="页脚占位符 7">
            <a:extLst>
              <a:ext uri="{FF2B5EF4-FFF2-40B4-BE49-F238E27FC236}">
                <a16:creationId xmlns:a16="http://schemas.microsoft.com/office/drawing/2014/main" id="{FB22D547-7722-4EAE-8A52-DD1A2DC60838}"/>
              </a:ext>
            </a:extLst>
          </p:cNvPr>
          <p:cNvSpPr>
            <a:spLocks noGrp="1"/>
          </p:cNvSpPr>
          <p:nvPr>
            <p:ph type="ftr" sz="quarter" idx="11"/>
          </p:nvPr>
        </p:nvSpPr>
        <p:spPr/>
        <p:txBody>
          <a:bodyPr/>
          <a:lstStyle>
            <a:lvl1pPr>
              <a:defRPr/>
            </a:lvl1pPr>
          </a:lstStyle>
          <a:p>
            <a:endParaRPr lang="zh-CN" altLang="zh-CN"/>
          </a:p>
        </p:txBody>
      </p:sp>
      <p:sp>
        <p:nvSpPr>
          <p:cNvPr id="9" name="灯片编号占位符 8">
            <a:extLst>
              <a:ext uri="{FF2B5EF4-FFF2-40B4-BE49-F238E27FC236}">
                <a16:creationId xmlns:a16="http://schemas.microsoft.com/office/drawing/2014/main" id="{921D09EC-09CE-4ED2-A4FC-CFC966FDCDB3}"/>
              </a:ext>
            </a:extLst>
          </p:cNvPr>
          <p:cNvSpPr>
            <a:spLocks noGrp="1"/>
          </p:cNvSpPr>
          <p:nvPr>
            <p:ph type="sldNum" sz="quarter" idx="12"/>
          </p:nvPr>
        </p:nvSpPr>
        <p:spPr/>
        <p:txBody>
          <a:bodyPr/>
          <a:lstStyle>
            <a:lvl1pPr>
              <a:defRPr/>
            </a:lvl1pPr>
          </a:lstStyle>
          <a:p>
            <a:fld id="{791D076E-4E15-4AD2-A74D-F9C423534C8D}"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23227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A05FE1-D260-4A2E-9B9F-0A0ED4244E0D}"/>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5EE46DC-6623-4E16-99BB-33766E91CA64}"/>
              </a:ext>
            </a:extLst>
          </p:cNvPr>
          <p:cNvSpPr>
            <a:spLocks noGrp="1"/>
          </p:cNvSpPr>
          <p:nvPr>
            <p:ph type="dt" sz="half" idx="10"/>
          </p:nvPr>
        </p:nvSpPr>
        <p:spPr/>
        <p:txBody>
          <a:bodyPr/>
          <a:lstStyle>
            <a:lvl1pPr>
              <a:defRPr/>
            </a:lvl1pPr>
          </a:lstStyle>
          <a:p>
            <a:endParaRPr lang="zh-CN" altLang="zh-CN"/>
          </a:p>
        </p:txBody>
      </p:sp>
      <p:sp>
        <p:nvSpPr>
          <p:cNvPr id="4" name="页脚占位符 3">
            <a:extLst>
              <a:ext uri="{FF2B5EF4-FFF2-40B4-BE49-F238E27FC236}">
                <a16:creationId xmlns:a16="http://schemas.microsoft.com/office/drawing/2014/main" id="{04572E04-6979-4C89-895D-6D987A3E1A4E}"/>
              </a:ext>
            </a:extLst>
          </p:cNvPr>
          <p:cNvSpPr>
            <a:spLocks noGrp="1"/>
          </p:cNvSpPr>
          <p:nvPr>
            <p:ph type="ftr" sz="quarter" idx="11"/>
          </p:nvPr>
        </p:nvSpPr>
        <p:spPr/>
        <p:txBody>
          <a:bodyPr/>
          <a:lstStyle>
            <a:lvl1pPr>
              <a:defRPr/>
            </a:lvl1pPr>
          </a:lstStyle>
          <a:p>
            <a:endParaRPr lang="zh-CN" altLang="zh-CN"/>
          </a:p>
        </p:txBody>
      </p:sp>
      <p:sp>
        <p:nvSpPr>
          <p:cNvPr id="5" name="灯片编号占位符 4">
            <a:extLst>
              <a:ext uri="{FF2B5EF4-FFF2-40B4-BE49-F238E27FC236}">
                <a16:creationId xmlns:a16="http://schemas.microsoft.com/office/drawing/2014/main" id="{811B90CF-A966-49CC-9602-EF0ECC77FDAB}"/>
              </a:ext>
            </a:extLst>
          </p:cNvPr>
          <p:cNvSpPr>
            <a:spLocks noGrp="1"/>
          </p:cNvSpPr>
          <p:nvPr>
            <p:ph type="sldNum" sz="quarter" idx="12"/>
          </p:nvPr>
        </p:nvSpPr>
        <p:spPr/>
        <p:txBody>
          <a:bodyPr/>
          <a:lstStyle>
            <a:lvl1pPr>
              <a:defRPr/>
            </a:lvl1pPr>
          </a:lstStyle>
          <a:p>
            <a:fld id="{697A2E29-C5E4-4BD1-8178-5F740F47D22E}"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406459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AD3A54C-1229-45F4-96FC-E8444EC2898C}"/>
              </a:ext>
            </a:extLst>
          </p:cNvPr>
          <p:cNvSpPr>
            <a:spLocks noGrp="1"/>
          </p:cNvSpPr>
          <p:nvPr>
            <p:ph type="dt" sz="half" idx="10"/>
          </p:nvPr>
        </p:nvSpPr>
        <p:spPr/>
        <p:txBody>
          <a:bodyPr/>
          <a:lstStyle>
            <a:lvl1pPr>
              <a:defRPr/>
            </a:lvl1pPr>
          </a:lstStyle>
          <a:p>
            <a:endParaRPr lang="zh-CN" altLang="zh-CN"/>
          </a:p>
        </p:txBody>
      </p:sp>
      <p:sp>
        <p:nvSpPr>
          <p:cNvPr id="3" name="页脚占位符 2">
            <a:extLst>
              <a:ext uri="{FF2B5EF4-FFF2-40B4-BE49-F238E27FC236}">
                <a16:creationId xmlns:a16="http://schemas.microsoft.com/office/drawing/2014/main" id="{E0BD80DA-B758-4970-8881-C275138E9B07}"/>
              </a:ext>
            </a:extLst>
          </p:cNvPr>
          <p:cNvSpPr>
            <a:spLocks noGrp="1"/>
          </p:cNvSpPr>
          <p:nvPr>
            <p:ph type="ftr" sz="quarter" idx="11"/>
          </p:nvPr>
        </p:nvSpPr>
        <p:spPr/>
        <p:txBody>
          <a:bodyPr/>
          <a:lstStyle>
            <a:lvl1pPr>
              <a:defRPr/>
            </a:lvl1pPr>
          </a:lstStyle>
          <a:p>
            <a:endParaRPr lang="zh-CN" altLang="zh-CN"/>
          </a:p>
        </p:txBody>
      </p:sp>
      <p:sp>
        <p:nvSpPr>
          <p:cNvPr id="4" name="灯片编号占位符 3">
            <a:extLst>
              <a:ext uri="{FF2B5EF4-FFF2-40B4-BE49-F238E27FC236}">
                <a16:creationId xmlns:a16="http://schemas.microsoft.com/office/drawing/2014/main" id="{3AC20B53-0078-4040-BF31-994FDA7CD193}"/>
              </a:ext>
            </a:extLst>
          </p:cNvPr>
          <p:cNvSpPr>
            <a:spLocks noGrp="1"/>
          </p:cNvSpPr>
          <p:nvPr>
            <p:ph type="sldNum" sz="quarter" idx="12"/>
          </p:nvPr>
        </p:nvSpPr>
        <p:spPr/>
        <p:txBody>
          <a:bodyPr/>
          <a:lstStyle>
            <a:lvl1pPr>
              <a:defRPr/>
            </a:lvl1pPr>
          </a:lstStyle>
          <a:p>
            <a:fld id="{28B5D481-A8D9-45A1-8DC9-2DD42DD48455}"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88797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6234CE-506F-4FD8-B2C8-A8A3375177B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C440DBFA-60AA-4936-94C8-450960CC4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EA96C5A-3874-4E98-9501-BF0B469725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EB63698-4CDC-4BE2-9780-D561C6300DC8}"/>
              </a:ext>
            </a:extLst>
          </p:cNvPr>
          <p:cNvSpPr>
            <a:spLocks noGrp="1"/>
          </p:cNvSpPr>
          <p:nvPr>
            <p:ph type="dt" sz="half" idx="10"/>
          </p:nvPr>
        </p:nvSpPr>
        <p:spPr/>
        <p:txBody>
          <a:bodyPr/>
          <a:lstStyle>
            <a:lvl1pPr>
              <a:defRPr/>
            </a:lvl1pPr>
          </a:lstStyle>
          <a:p>
            <a:endParaRPr lang="zh-CN" altLang="zh-CN"/>
          </a:p>
        </p:txBody>
      </p:sp>
      <p:sp>
        <p:nvSpPr>
          <p:cNvPr id="6" name="页脚占位符 5">
            <a:extLst>
              <a:ext uri="{FF2B5EF4-FFF2-40B4-BE49-F238E27FC236}">
                <a16:creationId xmlns:a16="http://schemas.microsoft.com/office/drawing/2014/main" id="{6CDB0200-E037-4CB7-8F3C-18180ABDB479}"/>
              </a:ext>
            </a:extLst>
          </p:cNvPr>
          <p:cNvSpPr>
            <a:spLocks noGrp="1"/>
          </p:cNvSpPr>
          <p:nvPr>
            <p:ph type="ftr" sz="quarter" idx="11"/>
          </p:nvPr>
        </p:nvSpPr>
        <p:spPr/>
        <p:txBody>
          <a:bodyPr/>
          <a:lstStyle>
            <a:lvl1pPr>
              <a:defRPr/>
            </a:lvl1pPr>
          </a:lstStyle>
          <a:p>
            <a:endParaRPr lang="zh-CN" altLang="zh-CN"/>
          </a:p>
        </p:txBody>
      </p:sp>
      <p:sp>
        <p:nvSpPr>
          <p:cNvPr id="7" name="灯片编号占位符 6">
            <a:extLst>
              <a:ext uri="{FF2B5EF4-FFF2-40B4-BE49-F238E27FC236}">
                <a16:creationId xmlns:a16="http://schemas.microsoft.com/office/drawing/2014/main" id="{AF6318A5-39C3-4F2B-B6EA-189E62FB84E5}"/>
              </a:ext>
            </a:extLst>
          </p:cNvPr>
          <p:cNvSpPr>
            <a:spLocks noGrp="1"/>
          </p:cNvSpPr>
          <p:nvPr>
            <p:ph type="sldNum" sz="quarter" idx="12"/>
          </p:nvPr>
        </p:nvSpPr>
        <p:spPr/>
        <p:txBody>
          <a:bodyPr/>
          <a:lstStyle>
            <a:lvl1pPr>
              <a:defRPr/>
            </a:lvl1pPr>
          </a:lstStyle>
          <a:p>
            <a:fld id="{F4D413F7-493E-48A9-A940-6BB42D85F8B5}"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53085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1F38CA-8BA6-41B9-82D1-60158A5D8AF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581ED5A-70C4-4A87-9467-89B3F55A9A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52C9C590-513F-4C45-9F37-B0C94F5782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126E499-09D7-449B-BD9F-0452314AE8BC}"/>
              </a:ext>
            </a:extLst>
          </p:cNvPr>
          <p:cNvSpPr>
            <a:spLocks noGrp="1"/>
          </p:cNvSpPr>
          <p:nvPr>
            <p:ph type="dt" sz="half" idx="10"/>
          </p:nvPr>
        </p:nvSpPr>
        <p:spPr/>
        <p:txBody>
          <a:bodyPr/>
          <a:lstStyle>
            <a:lvl1pPr>
              <a:defRPr/>
            </a:lvl1pPr>
          </a:lstStyle>
          <a:p>
            <a:endParaRPr lang="zh-CN" altLang="zh-CN"/>
          </a:p>
        </p:txBody>
      </p:sp>
      <p:sp>
        <p:nvSpPr>
          <p:cNvPr id="6" name="页脚占位符 5">
            <a:extLst>
              <a:ext uri="{FF2B5EF4-FFF2-40B4-BE49-F238E27FC236}">
                <a16:creationId xmlns:a16="http://schemas.microsoft.com/office/drawing/2014/main" id="{41904826-291B-4434-A4A5-CC69F7CD5AC9}"/>
              </a:ext>
            </a:extLst>
          </p:cNvPr>
          <p:cNvSpPr>
            <a:spLocks noGrp="1"/>
          </p:cNvSpPr>
          <p:nvPr>
            <p:ph type="ftr" sz="quarter" idx="11"/>
          </p:nvPr>
        </p:nvSpPr>
        <p:spPr/>
        <p:txBody>
          <a:bodyPr/>
          <a:lstStyle>
            <a:lvl1pPr>
              <a:defRPr/>
            </a:lvl1pPr>
          </a:lstStyle>
          <a:p>
            <a:endParaRPr lang="zh-CN" altLang="zh-CN"/>
          </a:p>
        </p:txBody>
      </p:sp>
      <p:sp>
        <p:nvSpPr>
          <p:cNvPr id="7" name="灯片编号占位符 6">
            <a:extLst>
              <a:ext uri="{FF2B5EF4-FFF2-40B4-BE49-F238E27FC236}">
                <a16:creationId xmlns:a16="http://schemas.microsoft.com/office/drawing/2014/main" id="{3EDFB3A2-86A8-4101-BDF6-80DF7C32FC48}"/>
              </a:ext>
            </a:extLst>
          </p:cNvPr>
          <p:cNvSpPr>
            <a:spLocks noGrp="1"/>
          </p:cNvSpPr>
          <p:nvPr>
            <p:ph type="sldNum" sz="quarter" idx="12"/>
          </p:nvPr>
        </p:nvSpPr>
        <p:spPr/>
        <p:txBody>
          <a:bodyPr/>
          <a:lstStyle>
            <a:lvl1pPr>
              <a:defRPr/>
            </a:lvl1pPr>
          </a:lstStyle>
          <a:p>
            <a:fld id="{86D3B567-B82F-4778-A12B-DB30DFEF32B5}"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042605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9BD544BD-A81F-4AE5-9640-C04383BC581A}"/>
              </a:ext>
            </a:extLst>
          </p:cNvPr>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sym typeface="Calibri Light" panose="020F0302020204030204" pitchFamily="34" charset="0"/>
              </a:rPr>
              <a:t>单击此处编辑母版标题样式</a:t>
            </a:r>
          </a:p>
        </p:txBody>
      </p:sp>
      <p:sp>
        <p:nvSpPr>
          <p:cNvPr id="1027" name="文本占位符 2">
            <a:extLst>
              <a:ext uri="{FF2B5EF4-FFF2-40B4-BE49-F238E27FC236}">
                <a16:creationId xmlns:a16="http://schemas.microsoft.com/office/drawing/2014/main" id="{8093FCBE-4CD0-4B24-A4E0-EA98A3D609C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sym typeface="Calibri" panose="020F0502020204030204" pitchFamily="34" charset="0"/>
              </a:rPr>
              <a:t>单击此处编辑母版文本样式</a:t>
            </a:r>
          </a:p>
          <a:p>
            <a:pPr lvl="1"/>
            <a:r>
              <a:rPr lang="zh-CN" altLang="zh-CN">
                <a:sym typeface="Calibri" panose="020F0502020204030204" pitchFamily="34" charset="0"/>
              </a:rPr>
              <a:t>第二级</a:t>
            </a:r>
          </a:p>
          <a:p>
            <a:pPr lvl="2"/>
            <a:r>
              <a:rPr lang="zh-CN" altLang="zh-CN">
                <a:sym typeface="Calibri" panose="020F0502020204030204" pitchFamily="34" charset="0"/>
              </a:rPr>
              <a:t>第三级</a:t>
            </a:r>
          </a:p>
          <a:p>
            <a:pPr lvl="3"/>
            <a:r>
              <a:rPr lang="zh-CN" altLang="zh-CN">
                <a:sym typeface="Calibri" panose="020F0502020204030204" pitchFamily="34" charset="0"/>
              </a:rPr>
              <a:t>第四级</a:t>
            </a:r>
          </a:p>
          <a:p>
            <a:pPr lvl="4"/>
            <a:r>
              <a:rPr lang="zh-CN" altLang="zh-CN">
                <a:sym typeface="Calibri" panose="020F0502020204030204" pitchFamily="34" charset="0"/>
              </a:rPr>
              <a:t>第五级</a:t>
            </a:r>
          </a:p>
        </p:txBody>
      </p:sp>
      <p:sp>
        <p:nvSpPr>
          <p:cNvPr id="1028" name="日期占位符 3">
            <a:extLst>
              <a:ext uri="{FF2B5EF4-FFF2-40B4-BE49-F238E27FC236}">
                <a16:creationId xmlns:a16="http://schemas.microsoft.com/office/drawing/2014/main" id="{5541A32A-E8C4-49CB-B44C-31870A5964F7}"/>
              </a:ext>
            </a:extLst>
          </p:cNvPr>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endParaRPr lang="zh-CN" altLang="zh-CN"/>
          </a:p>
        </p:txBody>
      </p:sp>
      <p:sp>
        <p:nvSpPr>
          <p:cNvPr id="1029" name="页脚占位符 4">
            <a:extLst>
              <a:ext uri="{FF2B5EF4-FFF2-40B4-BE49-F238E27FC236}">
                <a16:creationId xmlns:a16="http://schemas.microsoft.com/office/drawing/2014/main" id="{1CF98C75-5EF3-4454-BD23-DE32F1AE4DF8}"/>
              </a:ext>
            </a:extLst>
          </p:cNvPr>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zh-CN" altLang="zh-CN"/>
          </a:p>
        </p:txBody>
      </p:sp>
      <p:sp>
        <p:nvSpPr>
          <p:cNvPr id="1030" name="灯片编号占位符 5">
            <a:extLst>
              <a:ext uri="{FF2B5EF4-FFF2-40B4-BE49-F238E27FC236}">
                <a16:creationId xmlns:a16="http://schemas.microsoft.com/office/drawing/2014/main" id="{3EC68574-BBF8-408A-9158-66B0D09201CE}"/>
              </a:ext>
            </a:extLst>
          </p:cNvPr>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CC64928-367E-41BF-B874-37763D5A867B}" type="slidenum">
              <a:rPr lang="zh-CN" altLang="en-US"/>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914400" indent="-914400" algn="l" rtl="0" fontAlgn="base">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a:extLst>
              <a:ext uri="{FF2B5EF4-FFF2-40B4-BE49-F238E27FC236}">
                <a16:creationId xmlns:a16="http://schemas.microsoft.com/office/drawing/2014/main" id="{93D1318B-A967-4ECD-8D9F-9F16EBBF9844}"/>
              </a:ext>
            </a:extLst>
          </p:cNvPr>
          <p:cNvGrpSpPr>
            <a:grpSpLocks/>
          </p:cNvGrpSpPr>
          <p:nvPr/>
        </p:nvGrpSpPr>
        <p:grpSpPr bwMode="auto">
          <a:xfrm>
            <a:off x="0" y="6734175"/>
            <a:ext cx="12192000" cy="138113"/>
            <a:chOff x="0" y="0"/>
            <a:chExt cx="12231884" cy="334101"/>
          </a:xfrm>
        </p:grpSpPr>
        <p:sp>
          <p:nvSpPr>
            <p:cNvPr id="3075" name="矩形 6">
              <a:extLst>
                <a:ext uri="{FF2B5EF4-FFF2-40B4-BE49-F238E27FC236}">
                  <a16:creationId xmlns:a16="http://schemas.microsoft.com/office/drawing/2014/main" id="{A6DC64CC-EA8B-45B7-9891-7CBCA382321F}"/>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3076" name="矩形 7">
              <a:extLst>
                <a:ext uri="{FF2B5EF4-FFF2-40B4-BE49-F238E27FC236}">
                  <a16:creationId xmlns:a16="http://schemas.microsoft.com/office/drawing/2014/main" id="{8B97DE29-1697-4EAC-8AAF-B0F933A490D7}"/>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3077" name="矩形 8">
              <a:extLst>
                <a:ext uri="{FF2B5EF4-FFF2-40B4-BE49-F238E27FC236}">
                  <a16:creationId xmlns:a16="http://schemas.microsoft.com/office/drawing/2014/main" id="{4D02FE9F-DA60-49ED-AC52-C6575D4C7F26}"/>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3078" name="矩形 9">
              <a:extLst>
                <a:ext uri="{FF2B5EF4-FFF2-40B4-BE49-F238E27FC236}">
                  <a16:creationId xmlns:a16="http://schemas.microsoft.com/office/drawing/2014/main" id="{858AA0DF-6258-4305-BA61-CF89E478918D}"/>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3079" name="矩形 10">
              <a:extLst>
                <a:ext uri="{FF2B5EF4-FFF2-40B4-BE49-F238E27FC236}">
                  <a16:creationId xmlns:a16="http://schemas.microsoft.com/office/drawing/2014/main" id="{429D729A-0B41-42C2-B1D2-E90FE8310D77}"/>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3080" name="任意多边形 3">
            <a:extLst>
              <a:ext uri="{FF2B5EF4-FFF2-40B4-BE49-F238E27FC236}">
                <a16:creationId xmlns:a16="http://schemas.microsoft.com/office/drawing/2014/main" id="{68CE2D91-1FED-4266-A973-3C33A5F123EB}"/>
              </a:ext>
            </a:extLst>
          </p:cNvPr>
          <p:cNvSpPr>
            <a:spLocks noChangeArrowheads="1"/>
          </p:cNvSpPr>
          <p:nvPr/>
        </p:nvSpPr>
        <p:spPr bwMode="auto">
          <a:xfrm rot="20707220">
            <a:off x="-785813" y="-1779588"/>
            <a:ext cx="10939463" cy="7556501"/>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3081" name="矩形 4">
            <a:extLst>
              <a:ext uri="{FF2B5EF4-FFF2-40B4-BE49-F238E27FC236}">
                <a16:creationId xmlns:a16="http://schemas.microsoft.com/office/drawing/2014/main" id="{EA3F2E83-36FF-40B3-AB50-3C12D16CE911}"/>
              </a:ext>
            </a:extLst>
          </p:cNvPr>
          <p:cNvSpPr>
            <a:spLocks noChangeArrowheads="1"/>
          </p:cNvSpPr>
          <p:nvPr/>
        </p:nvSpPr>
        <p:spPr bwMode="auto">
          <a:xfrm>
            <a:off x="1304925" y="660400"/>
            <a:ext cx="5675313" cy="260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ts val="6500"/>
              </a:lnSpc>
            </a:pPr>
            <a:r>
              <a:rPr lang="zh-CN" altLang="en-US" sz="6600" b="1">
                <a:solidFill>
                  <a:srgbClr val="2E3740"/>
                </a:solidFill>
                <a:latin typeface="Calibri" panose="020F0502020204030204" pitchFamily="34" charset="0"/>
                <a:sym typeface="宋体" panose="02010600030101010101" pitchFamily="2" charset="-122"/>
              </a:rPr>
              <a:t>SIMPLY</a:t>
            </a:r>
          </a:p>
          <a:p>
            <a:pPr>
              <a:lnSpc>
                <a:spcPts val="6500"/>
              </a:lnSpc>
            </a:pPr>
            <a:r>
              <a:rPr lang="zh-CN" altLang="en-US" sz="6600" b="1">
                <a:solidFill>
                  <a:srgbClr val="2E3740"/>
                </a:solidFill>
                <a:latin typeface="Calibri" panose="020F0502020204030204" pitchFamily="34" charset="0"/>
                <a:sym typeface="宋体" panose="02010600030101010101" pitchFamily="2" charset="-122"/>
              </a:rPr>
              <a:t>EFFECTIVE</a:t>
            </a:r>
          </a:p>
          <a:p>
            <a:pPr>
              <a:lnSpc>
                <a:spcPts val="6500"/>
              </a:lnSpc>
            </a:pPr>
            <a:r>
              <a:rPr lang="zh-CN" altLang="en-US" sz="6600" b="1">
                <a:solidFill>
                  <a:srgbClr val="2E3740"/>
                </a:solidFill>
                <a:latin typeface="Calibri" panose="020F0502020204030204" pitchFamily="34" charset="0"/>
                <a:sym typeface="宋体" panose="02010600030101010101" pitchFamily="2" charset="-122"/>
              </a:rPr>
              <a:t>PRESENTATION</a:t>
            </a:r>
          </a:p>
        </p:txBody>
      </p:sp>
      <p:sp>
        <p:nvSpPr>
          <p:cNvPr id="3082" name="矩形 5">
            <a:extLst>
              <a:ext uri="{FF2B5EF4-FFF2-40B4-BE49-F238E27FC236}">
                <a16:creationId xmlns:a16="http://schemas.microsoft.com/office/drawing/2014/main" id="{41154A32-2D90-4281-9744-C993C125E72B}"/>
              </a:ext>
            </a:extLst>
          </p:cNvPr>
          <p:cNvSpPr>
            <a:spLocks noChangeArrowheads="1"/>
          </p:cNvSpPr>
          <p:nvPr/>
        </p:nvSpPr>
        <p:spPr bwMode="auto">
          <a:xfrm>
            <a:off x="1333500" y="3533775"/>
            <a:ext cx="3609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a:solidFill>
                  <a:srgbClr val="2E3740"/>
                </a:solidFill>
                <a:latin typeface="Calibri" panose="020F0502020204030204" pitchFamily="34" charset="0"/>
                <a:ea typeface="MS PGothic" panose="020B0600070205080204" pitchFamily="34" charset="-128"/>
                <a:sym typeface="MS PGothic" panose="020B0600070205080204" pitchFamily="34" charset="-128"/>
              </a:rPr>
              <a:t>LOREM IPSUM DOLOR SIT AMET</a:t>
            </a:r>
            <a:endParaRPr lang="zh-CN" altLang="en-US" sz="2000" b="1">
              <a:solidFill>
                <a:srgbClr val="2E3740"/>
              </a:solidFill>
              <a:latin typeface="Calibri" panose="020F0502020204030204" pitchFamily="34" charset="0"/>
              <a:sym typeface="宋体" panose="02010600030101010101" pitchFamily="2" charset="-122"/>
            </a:endParaRPr>
          </a:p>
        </p:txBody>
      </p:sp>
      <p:sp>
        <p:nvSpPr>
          <p:cNvPr id="3083" name="矩形 6">
            <a:extLst>
              <a:ext uri="{FF2B5EF4-FFF2-40B4-BE49-F238E27FC236}">
                <a16:creationId xmlns:a16="http://schemas.microsoft.com/office/drawing/2014/main" id="{EC81653A-B450-4135-8E80-CBEB48B3CB48}"/>
              </a:ext>
            </a:extLst>
          </p:cNvPr>
          <p:cNvSpPr>
            <a:spLocks noChangeArrowheads="1"/>
          </p:cNvSpPr>
          <p:nvPr/>
        </p:nvSpPr>
        <p:spPr bwMode="auto">
          <a:xfrm>
            <a:off x="1338263" y="3835400"/>
            <a:ext cx="24542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600">
                <a:solidFill>
                  <a:srgbClr val="2E3740"/>
                </a:solidFill>
                <a:latin typeface="Calibri" panose="020F0502020204030204" pitchFamily="34" charset="0"/>
                <a:sym typeface="宋体" panose="02010600030101010101" pitchFamily="2" charset="-122"/>
              </a:rPr>
              <a:t>consectetuer adipiscing elit</a:t>
            </a:r>
            <a:endParaRPr lang="zh-CN" altLang="en-US"/>
          </a:p>
        </p:txBody>
      </p:sp>
      <p:sp>
        <p:nvSpPr>
          <p:cNvPr id="3084" name="矩形 7">
            <a:extLst>
              <a:ext uri="{FF2B5EF4-FFF2-40B4-BE49-F238E27FC236}">
                <a16:creationId xmlns:a16="http://schemas.microsoft.com/office/drawing/2014/main" id="{EE2D800B-1D70-4098-916F-063D23F0FD85}"/>
              </a:ext>
            </a:extLst>
          </p:cNvPr>
          <p:cNvSpPr>
            <a:spLocks noChangeArrowheads="1"/>
          </p:cNvSpPr>
          <p:nvPr/>
        </p:nvSpPr>
        <p:spPr bwMode="auto">
          <a:xfrm>
            <a:off x="7261225" y="5202238"/>
            <a:ext cx="16400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dirty="0">
                <a:solidFill>
                  <a:srgbClr val="26B7CC"/>
                </a:solidFill>
                <a:latin typeface="Calibri" panose="020F0502020204030204" pitchFamily="34" charset="0"/>
                <a:cs typeface="Calibri" panose="020F0502020204030204" pitchFamily="34" charset="0"/>
                <a:sym typeface="Calibri" panose="020F0502020204030204" pitchFamily="34" charset="0"/>
              </a:rPr>
              <a:t>Mar.28</a:t>
            </a:r>
            <a:r>
              <a:rPr lang="en-US" altLang="zh-CN" sz="2000" baseline="30000" dirty="0">
                <a:solidFill>
                  <a:srgbClr val="26B7CC"/>
                </a:solidFill>
                <a:latin typeface="Calibri" panose="020F0502020204030204" pitchFamily="34" charset="0"/>
                <a:cs typeface="Calibri" panose="020F0502020204030204" pitchFamily="34" charset="0"/>
                <a:sym typeface="Calibri" panose="020F0502020204030204" pitchFamily="34" charset="0"/>
              </a:rPr>
              <a:t>th</a:t>
            </a:r>
            <a:r>
              <a:rPr lang="en-US" altLang="zh-CN" sz="2000" dirty="0">
                <a:solidFill>
                  <a:srgbClr val="26B7CC"/>
                </a:solidFill>
                <a:latin typeface="Calibri" panose="020F0502020204030204" pitchFamily="34" charset="0"/>
                <a:cs typeface="Calibri" panose="020F0502020204030204" pitchFamily="34" charset="0"/>
                <a:sym typeface="Calibri" panose="020F0502020204030204" pitchFamily="34" charset="0"/>
              </a:rPr>
              <a:t> 2019</a:t>
            </a:r>
            <a:endParaRPr lang="zh-CN" altLang="en-US" sz="2000" b="1" dirty="0">
              <a:solidFill>
                <a:srgbClr val="26B7CC"/>
              </a:solidFill>
              <a:latin typeface="Calibri" panose="020F0502020204030204" pitchFamily="34" charset="0"/>
              <a:sym typeface="宋体" panose="02010600030101010101" pitchFamily="2" charset="-122"/>
            </a:endParaRPr>
          </a:p>
        </p:txBody>
      </p:sp>
      <p:sp>
        <p:nvSpPr>
          <p:cNvPr id="3085" name="矩形 8">
            <a:extLst>
              <a:ext uri="{FF2B5EF4-FFF2-40B4-BE49-F238E27FC236}">
                <a16:creationId xmlns:a16="http://schemas.microsoft.com/office/drawing/2014/main" id="{F3426167-8C07-4717-8C19-0F6BCA0C5CC8}"/>
              </a:ext>
            </a:extLst>
          </p:cNvPr>
          <p:cNvSpPr>
            <a:spLocks noChangeArrowheads="1"/>
          </p:cNvSpPr>
          <p:nvPr/>
        </p:nvSpPr>
        <p:spPr bwMode="auto">
          <a:xfrm>
            <a:off x="7261225" y="5543550"/>
            <a:ext cx="29982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dirty="0">
                <a:solidFill>
                  <a:srgbClr val="26B7CC"/>
                </a:solidFill>
                <a:latin typeface="Calibri" panose="020F0502020204030204" pitchFamily="34" charset="0"/>
                <a:cs typeface="Calibri" panose="020F0502020204030204" pitchFamily="34" charset="0"/>
                <a:sym typeface="Calibri" panose="020F0502020204030204" pitchFamily="34" charset="0"/>
                <a:hlinkClick r:id="rId3">
                  <a:extLst>
                    <a:ext uri="{A12FA001-AC4F-418D-AE19-62706E023703}">
                      <ahyp:hlinkClr xmlns:ahyp="http://schemas.microsoft.com/office/drawing/2018/hyperlinkcolor" val="tx"/>
                    </a:ext>
                  </a:extLst>
                </a:hlinkClick>
              </a:rPr>
              <a:t>https://www.freeppt7.com</a:t>
            </a:r>
            <a:endParaRPr lang="zh-CN" altLang="en-US" sz="2000" b="1" dirty="0">
              <a:solidFill>
                <a:srgbClr val="26B7CC"/>
              </a:solidFill>
              <a:latin typeface="Calibri" panose="020F0502020204030204" pitchFamily="34" charset="0"/>
              <a:sym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矩形 9">
            <a:extLst>
              <a:ext uri="{FF2B5EF4-FFF2-40B4-BE49-F238E27FC236}">
                <a16:creationId xmlns:a16="http://schemas.microsoft.com/office/drawing/2014/main" id="{C0CE0311-1C13-4681-86B7-EDEB8DAC7819}"/>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3315" name="文本框 7">
            <a:extLst>
              <a:ext uri="{FF2B5EF4-FFF2-40B4-BE49-F238E27FC236}">
                <a16:creationId xmlns:a16="http://schemas.microsoft.com/office/drawing/2014/main" id="{73EB0E1D-2D1C-469D-9C0E-9B083F7E39E0}"/>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13316" name="Group 4">
            <a:extLst>
              <a:ext uri="{FF2B5EF4-FFF2-40B4-BE49-F238E27FC236}">
                <a16:creationId xmlns:a16="http://schemas.microsoft.com/office/drawing/2014/main" id="{374ABC7A-193A-4A26-B7AF-4DBCBF0DAA1B}"/>
              </a:ext>
            </a:extLst>
          </p:cNvPr>
          <p:cNvGrpSpPr>
            <a:grpSpLocks/>
          </p:cNvGrpSpPr>
          <p:nvPr/>
        </p:nvGrpSpPr>
        <p:grpSpPr bwMode="auto">
          <a:xfrm>
            <a:off x="0" y="6734175"/>
            <a:ext cx="12192000" cy="138113"/>
            <a:chOff x="0" y="0"/>
            <a:chExt cx="12231884" cy="334101"/>
          </a:xfrm>
        </p:grpSpPr>
        <p:sp>
          <p:nvSpPr>
            <p:cNvPr id="13317" name="矩形 12">
              <a:extLst>
                <a:ext uri="{FF2B5EF4-FFF2-40B4-BE49-F238E27FC236}">
                  <a16:creationId xmlns:a16="http://schemas.microsoft.com/office/drawing/2014/main" id="{F5E28681-BCF0-4924-B0E5-6E8B7285C2B8}"/>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3318" name="矩形 13">
              <a:extLst>
                <a:ext uri="{FF2B5EF4-FFF2-40B4-BE49-F238E27FC236}">
                  <a16:creationId xmlns:a16="http://schemas.microsoft.com/office/drawing/2014/main" id="{FBB8B9D2-7954-4855-BAFF-1FAB6FB6E750}"/>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3319" name="矩形 14">
              <a:extLst>
                <a:ext uri="{FF2B5EF4-FFF2-40B4-BE49-F238E27FC236}">
                  <a16:creationId xmlns:a16="http://schemas.microsoft.com/office/drawing/2014/main" id="{E400B049-A891-4A6D-9513-430CED454D53}"/>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3320" name="矩形 15">
              <a:extLst>
                <a:ext uri="{FF2B5EF4-FFF2-40B4-BE49-F238E27FC236}">
                  <a16:creationId xmlns:a16="http://schemas.microsoft.com/office/drawing/2014/main" id="{BE99AD42-EA3C-49A1-B0AA-4AC8DB1F07F7}"/>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3321" name="矩形 16">
              <a:extLst>
                <a:ext uri="{FF2B5EF4-FFF2-40B4-BE49-F238E27FC236}">
                  <a16:creationId xmlns:a16="http://schemas.microsoft.com/office/drawing/2014/main" id="{85F219FE-2194-49A8-8080-2C339873B836}"/>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13322" name="任意多边形 4">
            <a:extLst>
              <a:ext uri="{FF2B5EF4-FFF2-40B4-BE49-F238E27FC236}">
                <a16:creationId xmlns:a16="http://schemas.microsoft.com/office/drawing/2014/main" id="{CF5D3DF0-3366-498B-A194-585F7C02D805}"/>
              </a:ext>
            </a:extLst>
          </p:cNvPr>
          <p:cNvSpPr>
            <a:spLocks noChangeArrowheads="1"/>
          </p:cNvSpPr>
          <p:nvPr/>
        </p:nvSpPr>
        <p:spPr bwMode="auto">
          <a:xfrm>
            <a:off x="8636000" y="904875"/>
            <a:ext cx="2212975" cy="15271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grpSp>
        <p:nvGrpSpPr>
          <p:cNvPr id="13323" name="Group 11">
            <a:extLst>
              <a:ext uri="{FF2B5EF4-FFF2-40B4-BE49-F238E27FC236}">
                <a16:creationId xmlns:a16="http://schemas.microsoft.com/office/drawing/2014/main" id="{8EC42DAD-EC09-4EF4-8805-5090476BA028}"/>
              </a:ext>
            </a:extLst>
          </p:cNvPr>
          <p:cNvGrpSpPr>
            <a:grpSpLocks/>
          </p:cNvGrpSpPr>
          <p:nvPr/>
        </p:nvGrpSpPr>
        <p:grpSpPr bwMode="auto">
          <a:xfrm>
            <a:off x="1949450" y="1265238"/>
            <a:ext cx="8077200" cy="4327525"/>
            <a:chOff x="0" y="0"/>
            <a:chExt cx="4349805" cy="2330451"/>
          </a:xfrm>
        </p:grpSpPr>
        <p:sp>
          <p:nvSpPr>
            <p:cNvPr id="13324" name="任意多边形 2">
              <a:extLst>
                <a:ext uri="{FF2B5EF4-FFF2-40B4-BE49-F238E27FC236}">
                  <a16:creationId xmlns:a16="http://schemas.microsoft.com/office/drawing/2014/main" id="{0F4D1090-1A65-4D21-A8E6-CCB77A52CC91}"/>
                </a:ext>
              </a:extLst>
            </p:cNvPr>
            <p:cNvSpPr>
              <a:spLocks noChangeArrowheads="1"/>
            </p:cNvSpPr>
            <p:nvPr/>
          </p:nvSpPr>
          <p:spPr bwMode="auto">
            <a:xfrm>
              <a:off x="458444" y="0"/>
              <a:ext cx="3421991" cy="2101223"/>
            </a:xfrm>
            <a:custGeom>
              <a:avLst/>
              <a:gdLst>
                <a:gd name="T0" fmla="*/ 139172 w 3421991"/>
                <a:gd name="T1" fmla="*/ 155833 h 2101223"/>
                <a:gd name="T2" fmla="*/ 139172 w 3421991"/>
                <a:gd name="T3" fmla="*/ 1945388 h 2101223"/>
                <a:gd name="T4" fmla="*/ 3282817 w 3421991"/>
                <a:gd name="T5" fmla="*/ 1945388 h 2101223"/>
                <a:gd name="T6" fmla="*/ 3282817 w 3421991"/>
                <a:gd name="T7" fmla="*/ 155833 h 2101223"/>
                <a:gd name="T8" fmla="*/ 1720269 w 3421991"/>
                <a:gd name="T9" fmla="*/ 57151 h 2101223"/>
                <a:gd name="T10" fmla="*/ 1697409 w 3421991"/>
                <a:gd name="T11" fmla="*/ 80011 h 2101223"/>
                <a:gd name="T12" fmla="*/ 1720269 w 3421991"/>
                <a:gd name="T13" fmla="*/ 102871 h 2101223"/>
                <a:gd name="T14" fmla="*/ 1743129 w 3421991"/>
                <a:gd name="T15" fmla="*/ 80011 h 2101223"/>
                <a:gd name="T16" fmla="*/ 1720269 w 3421991"/>
                <a:gd name="T17" fmla="*/ 57151 h 2101223"/>
                <a:gd name="T18" fmla="*/ 81844 w 3421991"/>
                <a:gd name="T19" fmla="*/ 0 h 2101223"/>
                <a:gd name="T20" fmla="*/ 3340148 w 3421991"/>
                <a:gd name="T21" fmla="*/ 0 h 2101223"/>
                <a:gd name="T22" fmla="*/ 3421991 w 3421991"/>
                <a:gd name="T23" fmla="*/ 81844 h 2101223"/>
                <a:gd name="T24" fmla="*/ 3421991 w 3421991"/>
                <a:gd name="T25" fmla="*/ 2019380 h 2101223"/>
                <a:gd name="T26" fmla="*/ 3340148 w 3421991"/>
                <a:gd name="T27" fmla="*/ 2101223 h 2101223"/>
                <a:gd name="T28" fmla="*/ 81844 w 3421991"/>
                <a:gd name="T29" fmla="*/ 2101223 h 2101223"/>
                <a:gd name="T30" fmla="*/ 0 w 3421991"/>
                <a:gd name="T31" fmla="*/ 2019380 h 2101223"/>
                <a:gd name="T32" fmla="*/ 0 w 3421991"/>
                <a:gd name="T33" fmla="*/ 81844 h 2101223"/>
                <a:gd name="T34" fmla="*/ 81844 w 3421991"/>
                <a:gd name="T35" fmla="*/ 0 h 21012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21991"/>
                <a:gd name="T55" fmla="*/ 0 h 2101223"/>
                <a:gd name="T56" fmla="*/ 3421991 w 3421991"/>
                <a:gd name="T57" fmla="*/ 2101223 h 21012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21991" h="2101223">
                  <a:moveTo>
                    <a:pt x="139172" y="155833"/>
                  </a:moveTo>
                  <a:lnTo>
                    <a:pt x="139172" y="1945388"/>
                  </a:lnTo>
                  <a:lnTo>
                    <a:pt x="3282817" y="1945388"/>
                  </a:lnTo>
                  <a:lnTo>
                    <a:pt x="3282817" y="155833"/>
                  </a:lnTo>
                  <a:close/>
                  <a:moveTo>
                    <a:pt x="1720269" y="57151"/>
                  </a:moveTo>
                  <a:cubicBezTo>
                    <a:pt x="1707644" y="57151"/>
                    <a:pt x="1697409" y="67386"/>
                    <a:pt x="1697409" y="80011"/>
                  </a:cubicBezTo>
                  <a:cubicBezTo>
                    <a:pt x="1697409" y="92636"/>
                    <a:pt x="1707644" y="102871"/>
                    <a:pt x="1720269" y="102871"/>
                  </a:cubicBezTo>
                  <a:cubicBezTo>
                    <a:pt x="1732894" y="102871"/>
                    <a:pt x="1743129" y="92636"/>
                    <a:pt x="1743129" y="80011"/>
                  </a:cubicBezTo>
                  <a:cubicBezTo>
                    <a:pt x="1743129" y="67386"/>
                    <a:pt x="1732894" y="57151"/>
                    <a:pt x="1720269" y="57151"/>
                  </a:cubicBezTo>
                  <a:close/>
                  <a:moveTo>
                    <a:pt x="81844" y="0"/>
                  </a:moveTo>
                  <a:lnTo>
                    <a:pt x="3340148" y="0"/>
                  </a:lnTo>
                  <a:cubicBezTo>
                    <a:pt x="3385350" y="0"/>
                    <a:pt x="3421991" y="36642"/>
                    <a:pt x="3421991" y="81844"/>
                  </a:cubicBezTo>
                  <a:lnTo>
                    <a:pt x="3421991" y="2019380"/>
                  </a:lnTo>
                  <a:cubicBezTo>
                    <a:pt x="3421991" y="2064582"/>
                    <a:pt x="3385350" y="2101223"/>
                    <a:pt x="3340148" y="2101223"/>
                  </a:cubicBezTo>
                  <a:lnTo>
                    <a:pt x="81844" y="2101223"/>
                  </a:lnTo>
                  <a:cubicBezTo>
                    <a:pt x="36642" y="2101223"/>
                    <a:pt x="0" y="2064582"/>
                    <a:pt x="0" y="2019380"/>
                  </a:cubicBezTo>
                  <a:lnTo>
                    <a:pt x="0" y="81844"/>
                  </a:lnTo>
                  <a:cubicBezTo>
                    <a:pt x="0" y="36642"/>
                    <a:pt x="36642" y="0"/>
                    <a:pt x="81844" y="0"/>
                  </a:cubicBez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sz="2000" b="1">
                <a:solidFill>
                  <a:srgbClr val="FFFFFF"/>
                </a:solidFill>
                <a:latin typeface="宋体" panose="02010600030101010101" pitchFamily="2" charset="-122"/>
                <a:sym typeface="宋体" panose="02010600030101010101" pitchFamily="2" charset="-122"/>
              </a:endParaRPr>
            </a:p>
          </p:txBody>
        </p:sp>
        <p:sp>
          <p:nvSpPr>
            <p:cNvPr id="13325" name="任意多边形 3">
              <a:extLst>
                <a:ext uri="{FF2B5EF4-FFF2-40B4-BE49-F238E27FC236}">
                  <a16:creationId xmlns:a16="http://schemas.microsoft.com/office/drawing/2014/main" id="{A7E6CAD2-9F30-4553-9C0E-F195FCE07C78}"/>
                </a:ext>
              </a:extLst>
            </p:cNvPr>
            <p:cNvSpPr>
              <a:spLocks noChangeArrowheads="1"/>
            </p:cNvSpPr>
            <p:nvPr/>
          </p:nvSpPr>
          <p:spPr bwMode="auto">
            <a:xfrm>
              <a:off x="0" y="2139423"/>
              <a:ext cx="4349805" cy="191028"/>
            </a:xfrm>
            <a:custGeom>
              <a:avLst/>
              <a:gdLst>
                <a:gd name="T0" fmla="*/ 0 w 1897856"/>
                <a:gd name="T1" fmla="*/ 0 h 83347"/>
                <a:gd name="T2" fmla="*/ 789385 w 1897856"/>
                <a:gd name="T3" fmla="*/ 0 h 83347"/>
                <a:gd name="T4" fmla="*/ 789385 w 1897856"/>
                <a:gd name="T5" fmla="*/ 8903 h 83347"/>
                <a:gd name="T6" fmla="*/ 822155 w 1897856"/>
                <a:gd name="T7" fmla="*/ 41673 h 83347"/>
                <a:gd name="T8" fmla="*/ 1075702 w 1897856"/>
                <a:gd name="T9" fmla="*/ 41673 h 83347"/>
                <a:gd name="T10" fmla="*/ 1108472 w 1897856"/>
                <a:gd name="T11" fmla="*/ 8903 h 83347"/>
                <a:gd name="T12" fmla="*/ 1108472 w 1897856"/>
                <a:gd name="T13" fmla="*/ 0 h 83347"/>
                <a:gd name="T14" fmla="*/ 1897856 w 1897856"/>
                <a:gd name="T15" fmla="*/ 0 h 83347"/>
                <a:gd name="T16" fmla="*/ 1897856 w 1897856"/>
                <a:gd name="T17" fmla="*/ 50577 h 83347"/>
                <a:gd name="T18" fmla="*/ 1865086 w 1897856"/>
                <a:gd name="T19" fmla="*/ 83347 h 83347"/>
                <a:gd name="T20" fmla="*/ 32770 w 1897856"/>
                <a:gd name="T21" fmla="*/ 83347 h 83347"/>
                <a:gd name="T22" fmla="*/ 0 w 1897856"/>
                <a:gd name="T23" fmla="*/ 50577 h 833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97856"/>
                <a:gd name="T37" fmla="*/ 0 h 83347"/>
                <a:gd name="T38" fmla="*/ 1897856 w 1897856"/>
                <a:gd name="T39" fmla="*/ 83347 h 8334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97856" h="83347">
                  <a:moveTo>
                    <a:pt x="0" y="0"/>
                  </a:moveTo>
                  <a:lnTo>
                    <a:pt x="789385" y="0"/>
                  </a:lnTo>
                  <a:lnTo>
                    <a:pt x="789385" y="8903"/>
                  </a:lnTo>
                  <a:cubicBezTo>
                    <a:pt x="789385" y="27001"/>
                    <a:pt x="804057" y="41673"/>
                    <a:pt x="822155" y="41673"/>
                  </a:cubicBezTo>
                  <a:lnTo>
                    <a:pt x="1075702" y="41673"/>
                  </a:lnTo>
                  <a:cubicBezTo>
                    <a:pt x="1093800" y="41673"/>
                    <a:pt x="1108472" y="27001"/>
                    <a:pt x="1108472" y="8903"/>
                  </a:cubicBezTo>
                  <a:lnTo>
                    <a:pt x="1108472" y="0"/>
                  </a:lnTo>
                  <a:lnTo>
                    <a:pt x="1897856" y="0"/>
                  </a:lnTo>
                  <a:lnTo>
                    <a:pt x="1897856" y="50577"/>
                  </a:lnTo>
                  <a:cubicBezTo>
                    <a:pt x="1897856" y="68675"/>
                    <a:pt x="1883184" y="83347"/>
                    <a:pt x="1865086" y="83347"/>
                  </a:cubicBezTo>
                  <a:lnTo>
                    <a:pt x="32770" y="83347"/>
                  </a:lnTo>
                  <a:cubicBezTo>
                    <a:pt x="14672" y="83347"/>
                    <a:pt x="0" y="68675"/>
                    <a:pt x="0" y="50577"/>
                  </a:cubicBez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sz="2000" b="1">
                <a:solidFill>
                  <a:srgbClr val="FFFFFF"/>
                </a:solidFill>
                <a:latin typeface="宋体" panose="02010600030101010101" pitchFamily="2" charset="-122"/>
                <a:sym typeface="宋体" panose="02010600030101010101" pitchFamily="2" charset="-122"/>
              </a:endParaRPr>
            </a:p>
          </p:txBody>
        </p:sp>
      </p:grpSp>
      <p:sp>
        <p:nvSpPr>
          <p:cNvPr id="13326" name="矩形 5">
            <a:extLst>
              <a:ext uri="{FF2B5EF4-FFF2-40B4-BE49-F238E27FC236}">
                <a16:creationId xmlns:a16="http://schemas.microsoft.com/office/drawing/2014/main" id="{3DEB7D41-1841-44C7-A031-43EAAAC7C3A8}"/>
              </a:ext>
            </a:extLst>
          </p:cNvPr>
          <p:cNvSpPr>
            <a:spLocks noChangeArrowheads="1"/>
          </p:cNvSpPr>
          <p:nvPr/>
        </p:nvSpPr>
        <p:spPr bwMode="auto">
          <a:xfrm>
            <a:off x="3057525" y="1543050"/>
            <a:ext cx="5848350" cy="3352800"/>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3327" name="椭圆 6">
            <a:extLst>
              <a:ext uri="{FF2B5EF4-FFF2-40B4-BE49-F238E27FC236}">
                <a16:creationId xmlns:a16="http://schemas.microsoft.com/office/drawing/2014/main" id="{79FF29EE-7422-423E-BC46-CC3A0437FE7C}"/>
              </a:ext>
            </a:extLst>
          </p:cNvPr>
          <p:cNvSpPr>
            <a:spLocks noChangeArrowheads="1"/>
          </p:cNvSpPr>
          <p:nvPr/>
        </p:nvSpPr>
        <p:spPr bwMode="auto">
          <a:xfrm>
            <a:off x="5159375" y="2520950"/>
            <a:ext cx="1636713" cy="1638300"/>
          </a:xfrm>
          <a:prstGeom prst="ellipse">
            <a:avLst/>
          </a:prstGeom>
          <a:solidFill>
            <a:srgbClr val="26B7CC">
              <a:alpha val="75999"/>
            </a:srgbClr>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sz="1000" b="1">
                <a:solidFill>
                  <a:srgbClr val="FFFFFF"/>
                </a:solidFill>
                <a:latin typeface="Calibri" panose="020F0502020204030204" pitchFamily="34" charset="0"/>
                <a:cs typeface="Calibri" panose="020F0502020204030204" pitchFamily="34" charset="0"/>
                <a:sym typeface="Calibri" panose="020F0502020204030204" pitchFamily="34" charset="0"/>
              </a:rPr>
              <a:t>DOLOR SIT AMET</a:t>
            </a:r>
            <a:endParaRPr lang="zh-CN" altLang="en-US" sz="1000" b="1">
              <a:solidFill>
                <a:srgbClr val="FFFFFF"/>
              </a:solidFill>
              <a:latin typeface="宋体" panose="02010600030101010101" pitchFamily="2" charset="-122"/>
              <a:sym typeface="宋体" panose="02010600030101010101" pitchFamily="2" charset="-122"/>
            </a:endParaRPr>
          </a:p>
        </p:txBody>
      </p:sp>
      <p:sp>
        <p:nvSpPr>
          <p:cNvPr id="13328" name="椭圆 7">
            <a:extLst>
              <a:ext uri="{FF2B5EF4-FFF2-40B4-BE49-F238E27FC236}">
                <a16:creationId xmlns:a16="http://schemas.microsoft.com/office/drawing/2014/main" id="{11F20AA6-B292-4F92-A150-6BE9A89B4E54}"/>
              </a:ext>
            </a:extLst>
          </p:cNvPr>
          <p:cNvSpPr>
            <a:spLocks noChangeArrowheads="1"/>
          </p:cNvSpPr>
          <p:nvPr/>
        </p:nvSpPr>
        <p:spPr bwMode="auto">
          <a:xfrm>
            <a:off x="6407150" y="1809750"/>
            <a:ext cx="1193800" cy="1195388"/>
          </a:xfrm>
          <a:prstGeom prst="ellipse">
            <a:avLst/>
          </a:prstGeom>
          <a:solidFill>
            <a:srgbClr val="26B7CC">
              <a:alpha val="75999"/>
            </a:srgbClr>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sz="1000" b="1">
                <a:solidFill>
                  <a:srgbClr val="FFFFFF"/>
                </a:solidFill>
                <a:latin typeface="Calibri" panose="020F0502020204030204" pitchFamily="34" charset="0"/>
                <a:cs typeface="Calibri" panose="020F0502020204030204" pitchFamily="34" charset="0"/>
                <a:sym typeface="Calibri" panose="020F0502020204030204" pitchFamily="34" charset="0"/>
              </a:rPr>
              <a:t>DOLOR SIT AMET</a:t>
            </a:r>
            <a:endParaRPr lang="zh-CN" altLang="en-US" sz="1000" b="1">
              <a:solidFill>
                <a:srgbClr val="FFFFFF"/>
              </a:solidFill>
              <a:latin typeface="宋体" panose="02010600030101010101" pitchFamily="2" charset="-122"/>
              <a:sym typeface="宋体" panose="02010600030101010101" pitchFamily="2" charset="-122"/>
            </a:endParaRPr>
          </a:p>
        </p:txBody>
      </p:sp>
      <p:sp>
        <p:nvSpPr>
          <p:cNvPr id="13329" name="椭圆 8">
            <a:extLst>
              <a:ext uri="{FF2B5EF4-FFF2-40B4-BE49-F238E27FC236}">
                <a16:creationId xmlns:a16="http://schemas.microsoft.com/office/drawing/2014/main" id="{FE56B993-47EB-4252-8CF9-6CD88DB73B9F}"/>
              </a:ext>
            </a:extLst>
          </p:cNvPr>
          <p:cNvSpPr>
            <a:spLocks noChangeArrowheads="1"/>
          </p:cNvSpPr>
          <p:nvPr/>
        </p:nvSpPr>
        <p:spPr bwMode="auto">
          <a:xfrm>
            <a:off x="6264275" y="3097213"/>
            <a:ext cx="1524000" cy="1524000"/>
          </a:xfrm>
          <a:prstGeom prst="ellipse">
            <a:avLst/>
          </a:prstGeom>
          <a:solidFill>
            <a:srgbClr val="26B7CC">
              <a:alpha val="75999"/>
            </a:srgbClr>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sz="1000" b="1">
                <a:solidFill>
                  <a:srgbClr val="FFFFFF"/>
                </a:solidFill>
                <a:latin typeface="Calibri" panose="020F0502020204030204" pitchFamily="34" charset="0"/>
                <a:cs typeface="Calibri" panose="020F0502020204030204" pitchFamily="34" charset="0"/>
                <a:sym typeface="Calibri" panose="020F0502020204030204" pitchFamily="34" charset="0"/>
              </a:rPr>
              <a:t>DOLOR SIT AMET</a:t>
            </a:r>
            <a:endParaRPr lang="zh-CN" altLang="en-US" sz="1000" b="1">
              <a:solidFill>
                <a:srgbClr val="FFFFFF"/>
              </a:solidFill>
              <a:latin typeface="宋体" panose="02010600030101010101" pitchFamily="2" charset="-122"/>
              <a:sym typeface="宋体" panose="02010600030101010101" pitchFamily="2" charset="-122"/>
            </a:endParaRPr>
          </a:p>
        </p:txBody>
      </p:sp>
      <p:sp>
        <p:nvSpPr>
          <p:cNvPr id="13330" name="椭圆 9">
            <a:extLst>
              <a:ext uri="{FF2B5EF4-FFF2-40B4-BE49-F238E27FC236}">
                <a16:creationId xmlns:a16="http://schemas.microsoft.com/office/drawing/2014/main" id="{E35BBD41-6942-41AF-A721-C8A6E80C92C5}"/>
              </a:ext>
            </a:extLst>
          </p:cNvPr>
          <p:cNvSpPr>
            <a:spLocks noChangeArrowheads="1"/>
          </p:cNvSpPr>
          <p:nvPr/>
        </p:nvSpPr>
        <p:spPr bwMode="auto">
          <a:xfrm>
            <a:off x="4764088" y="3627438"/>
            <a:ext cx="912812" cy="912812"/>
          </a:xfrm>
          <a:prstGeom prst="ellipse">
            <a:avLst/>
          </a:prstGeom>
          <a:solidFill>
            <a:srgbClr val="26B7CC">
              <a:alpha val="75999"/>
            </a:srgbClr>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sz="1000" b="1">
                <a:solidFill>
                  <a:srgbClr val="FFFFFF"/>
                </a:solidFill>
                <a:latin typeface="Calibri" panose="020F0502020204030204" pitchFamily="34" charset="0"/>
                <a:cs typeface="Calibri" panose="020F0502020204030204" pitchFamily="34" charset="0"/>
                <a:sym typeface="Calibri" panose="020F0502020204030204" pitchFamily="34" charset="0"/>
              </a:rPr>
              <a:t>DOLOR SIT AMET</a:t>
            </a:r>
            <a:endParaRPr lang="zh-CN" altLang="en-US" sz="1000" b="1">
              <a:solidFill>
                <a:srgbClr val="FFFFFF"/>
              </a:solidFill>
              <a:latin typeface="宋体" panose="02010600030101010101" pitchFamily="2" charset="-122"/>
              <a:sym typeface="宋体" panose="02010600030101010101" pitchFamily="2" charset="-122"/>
            </a:endParaRPr>
          </a:p>
        </p:txBody>
      </p:sp>
      <p:sp>
        <p:nvSpPr>
          <p:cNvPr id="13331" name="椭圆 10">
            <a:extLst>
              <a:ext uri="{FF2B5EF4-FFF2-40B4-BE49-F238E27FC236}">
                <a16:creationId xmlns:a16="http://schemas.microsoft.com/office/drawing/2014/main" id="{8C5D4862-81A4-40FC-8D4A-072C81D7EEE5}"/>
              </a:ext>
            </a:extLst>
          </p:cNvPr>
          <p:cNvSpPr>
            <a:spLocks noChangeArrowheads="1"/>
          </p:cNvSpPr>
          <p:nvPr/>
        </p:nvSpPr>
        <p:spPr bwMode="auto">
          <a:xfrm>
            <a:off x="5267325" y="1944688"/>
            <a:ext cx="914400" cy="912812"/>
          </a:xfrm>
          <a:prstGeom prst="ellipse">
            <a:avLst/>
          </a:prstGeom>
          <a:solidFill>
            <a:srgbClr val="26B7CC">
              <a:alpha val="75999"/>
            </a:srgbClr>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sz="1000" b="1">
                <a:solidFill>
                  <a:srgbClr val="FFFFFF"/>
                </a:solidFill>
                <a:latin typeface="Calibri" panose="020F0502020204030204" pitchFamily="34" charset="0"/>
                <a:cs typeface="Calibri" panose="020F0502020204030204" pitchFamily="34" charset="0"/>
                <a:sym typeface="Calibri" panose="020F0502020204030204" pitchFamily="34" charset="0"/>
              </a:rPr>
              <a:t>DOLOR SIT AMET</a:t>
            </a:r>
            <a:endParaRPr lang="zh-CN" altLang="en-US" sz="1000" b="1">
              <a:solidFill>
                <a:srgbClr val="FFFFFF"/>
              </a:solidFill>
              <a:latin typeface="宋体" panose="02010600030101010101" pitchFamily="2" charset="-122"/>
              <a:sym typeface="宋体" panose="02010600030101010101" pitchFamily="2" charset="-122"/>
            </a:endParaRPr>
          </a:p>
        </p:txBody>
      </p:sp>
      <p:sp>
        <p:nvSpPr>
          <p:cNvPr id="13332" name="椭圆 11">
            <a:extLst>
              <a:ext uri="{FF2B5EF4-FFF2-40B4-BE49-F238E27FC236}">
                <a16:creationId xmlns:a16="http://schemas.microsoft.com/office/drawing/2014/main" id="{25E5F12E-CC01-4596-9FB8-DCBFA2610A39}"/>
              </a:ext>
            </a:extLst>
          </p:cNvPr>
          <p:cNvSpPr>
            <a:spLocks noChangeArrowheads="1"/>
          </p:cNvSpPr>
          <p:nvPr/>
        </p:nvSpPr>
        <p:spPr bwMode="auto">
          <a:xfrm>
            <a:off x="4165600" y="2139950"/>
            <a:ext cx="1323975" cy="1322388"/>
          </a:xfrm>
          <a:prstGeom prst="ellipse">
            <a:avLst/>
          </a:prstGeom>
          <a:solidFill>
            <a:srgbClr val="26B7CC">
              <a:alpha val="75999"/>
            </a:srgbClr>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sz="1000" b="1">
                <a:solidFill>
                  <a:srgbClr val="FFFFFF"/>
                </a:solidFill>
                <a:latin typeface="Calibri" panose="020F0502020204030204" pitchFamily="34" charset="0"/>
                <a:cs typeface="Calibri" panose="020F0502020204030204" pitchFamily="34" charset="0"/>
                <a:sym typeface="Calibri" panose="020F0502020204030204" pitchFamily="34" charset="0"/>
              </a:rPr>
              <a:t>DOLOR SIT AMET</a:t>
            </a:r>
            <a:endParaRPr lang="zh-CN" altLang="en-US" sz="1000" b="1">
              <a:solidFill>
                <a:srgbClr val="FFFFFF"/>
              </a:solidFill>
              <a:latin typeface="宋体" panose="02010600030101010101" pitchFamily="2" charset="-122"/>
              <a:sym typeface="宋体" panose="02010600030101010101" pitchFamily="2" charset="-122"/>
            </a:endParaRPr>
          </a:p>
        </p:txBody>
      </p:sp>
      <p:sp>
        <p:nvSpPr>
          <p:cNvPr id="13333" name="矩形 13">
            <a:extLst>
              <a:ext uri="{FF2B5EF4-FFF2-40B4-BE49-F238E27FC236}">
                <a16:creationId xmlns:a16="http://schemas.microsoft.com/office/drawing/2014/main" id="{DE926E49-BD70-40DE-93D7-286D20112429}"/>
              </a:ext>
            </a:extLst>
          </p:cNvPr>
          <p:cNvSpPr>
            <a:spLocks noChangeArrowheads="1"/>
          </p:cNvSpPr>
          <p:nvPr/>
        </p:nvSpPr>
        <p:spPr bwMode="auto">
          <a:xfrm>
            <a:off x="9580563" y="2432050"/>
            <a:ext cx="23241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200" b="1">
                <a:solidFill>
                  <a:srgbClr val="ED4989"/>
                </a:solidFill>
                <a:latin typeface="Calibri" panose="020F0502020204030204" pitchFamily="34" charset="0"/>
                <a:sym typeface="宋体" panose="02010600030101010101" pitchFamily="2" charset="-122"/>
              </a:rPr>
              <a:t>LOREM IPSUM  </a:t>
            </a:r>
            <a:endParaRPr lang="en-US" altLang="zh-CN" sz="1200" b="1">
              <a:solidFill>
                <a:srgbClr val="ED4989"/>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000">
                <a:solidFill>
                  <a:srgbClr val="ED4989"/>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a:t>
            </a:r>
            <a:endParaRPr lang="zh-CN" altLang="en-US" sz="1000">
              <a:solidFill>
                <a:srgbClr val="ED4989"/>
              </a:solidFill>
              <a:latin typeface="Calibri" panose="020F0502020204030204" pitchFamily="34" charset="0"/>
              <a:sym typeface="宋体" panose="02010600030101010101" pitchFamily="2" charset="-122"/>
            </a:endParaRPr>
          </a:p>
        </p:txBody>
      </p:sp>
      <p:grpSp>
        <p:nvGrpSpPr>
          <p:cNvPr id="13334" name="Group 22">
            <a:extLst>
              <a:ext uri="{FF2B5EF4-FFF2-40B4-BE49-F238E27FC236}">
                <a16:creationId xmlns:a16="http://schemas.microsoft.com/office/drawing/2014/main" id="{1038815E-58A9-45A3-883F-4DE4BADF7E3D}"/>
              </a:ext>
            </a:extLst>
          </p:cNvPr>
          <p:cNvGrpSpPr>
            <a:grpSpLocks/>
          </p:cNvGrpSpPr>
          <p:nvPr/>
        </p:nvGrpSpPr>
        <p:grpSpPr bwMode="auto">
          <a:xfrm>
            <a:off x="9394825" y="1169988"/>
            <a:ext cx="742950" cy="517525"/>
            <a:chOff x="0" y="0"/>
            <a:chExt cx="742951" cy="517526"/>
          </a:xfrm>
        </p:grpSpPr>
        <p:sp>
          <p:nvSpPr>
            <p:cNvPr id="13335" name="Freeform 348">
              <a:extLst>
                <a:ext uri="{FF2B5EF4-FFF2-40B4-BE49-F238E27FC236}">
                  <a16:creationId xmlns:a16="http://schemas.microsoft.com/office/drawing/2014/main" id="{4FE58753-765E-44AD-9D6D-6D8E69656F12}"/>
                </a:ext>
              </a:extLst>
            </p:cNvPr>
            <p:cNvSpPr>
              <a:spLocks noChangeArrowheads="1"/>
            </p:cNvSpPr>
            <p:nvPr/>
          </p:nvSpPr>
          <p:spPr bwMode="auto">
            <a:xfrm>
              <a:off x="0" y="71438"/>
              <a:ext cx="311150" cy="222250"/>
            </a:xfrm>
            <a:custGeom>
              <a:avLst/>
              <a:gdLst>
                <a:gd name="T0" fmla="*/ 83 w 83"/>
                <a:gd name="T1" fmla="*/ 30 h 59"/>
                <a:gd name="T2" fmla="*/ 81 w 83"/>
                <a:gd name="T3" fmla="*/ 26 h 59"/>
                <a:gd name="T4" fmla="*/ 47 w 83"/>
                <a:gd name="T5" fmla="*/ 1 h 59"/>
                <a:gd name="T6" fmla="*/ 43 w 83"/>
                <a:gd name="T7" fmla="*/ 1 h 59"/>
                <a:gd name="T8" fmla="*/ 40 w 83"/>
                <a:gd name="T9" fmla="*/ 5 h 59"/>
                <a:gd name="T10" fmla="*/ 40 w 83"/>
                <a:gd name="T11" fmla="*/ 20 h 59"/>
                <a:gd name="T12" fmla="*/ 10 w 83"/>
                <a:gd name="T13" fmla="*/ 20 h 59"/>
                <a:gd name="T14" fmla="*/ 0 w 83"/>
                <a:gd name="T15" fmla="*/ 30 h 59"/>
                <a:gd name="T16" fmla="*/ 10 w 83"/>
                <a:gd name="T17" fmla="*/ 39 h 59"/>
                <a:gd name="T18" fmla="*/ 40 w 83"/>
                <a:gd name="T19" fmla="*/ 39 h 59"/>
                <a:gd name="T20" fmla="*/ 40 w 83"/>
                <a:gd name="T21" fmla="*/ 55 h 59"/>
                <a:gd name="T22" fmla="*/ 43 w 83"/>
                <a:gd name="T23" fmla="*/ 58 h 59"/>
                <a:gd name="T24" fmla="*/ 44 w 83"/>
                <a:gd name="T25" fmla="*/ 59 h 59"/>
                <a:gd name="T26" fmla="*/ 47 w 83"/>
                <a:gd name="T27" fmla="*/ 58 h 59"/>
                <a:gd name="T28" fmla="*/ 81 w 83"/>
                <a:gd name="T29" fmla="*/ 33 h 59"/>
                <a:gd name="T30" fmla="*/ 83 w 83"/>
                <a:gd name="T31" fmla="*/ 30 h 5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3"/>
                <a:gd name="T49" fmla="*/ 0 h 59"/>
                <a:gd name="T50" fmla="*/ 83 w 83"/>
                <a:gd name="T51" fmla="*/ 59 h 5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3" h="59">
                  <a:moveTo>
                    <a:pt x="83" y="30"/>
                  </a:moveTo>
                  <a:cubicBezTo>
                    <a:pt x="83" y="28"/>
                    <a:pt x="82" y="27"/>
                    <a:pt x="81" y="26"/>
                  </a:cubicBezTo>
                  <a:cubicBezTo>
                    <a:pt x="47" y="1"/>
                    <a:pt x="47" y="1"/>
                    <a:pt x="47" y="1"/>
                  </a:cubicBezTo>
                  <a:cubicBezTo>
                    <a:pt x="46" y="0"/>
                    <a:pt x="44" y="0"/>
                    <a:pt x="43" y="1"/>
                  </a:cubicBezTo>
                  <a:cubicBezTo>
                    <a:pt x="41" y="2"/>
                    <a:pt x="40" y="3"/>
                    <a:pt x="40" y="5"/>
                  </a:cubicBezTo>
                  <a:cubicBezTo>
                    <a:pt x="40" y="20"/>
                    <a:pt x="40" y="20"/>
                    <a:pt x="40" y="20"/>
                  </a:cubicBezTo>
                  <a:cubicBezTo>
                    <a:pt x="10" y="20"/>
                    <a:pt x="10" y="20"/>
                    <a:pt x="10" y="20"/>
                  </a:cubicBezTo>
                  <a:cubicBezTo>
                    <a:pt x="5" y="20"/>
                    <a:pt x="0" y="24"/>
                    <a:pt x="0" y="30"/>
                  </a:cubicBezTo>
                  <a:cubicBezTo>
                    <a:pt x="0" y="35"/>
                    <a:pt x="5" y="39"/>
                    <a:pt x="10" y="39"/>
                  </a:cubicBezTo>
                  <a:cubicBezTo>
                    <a:pt x="40" y="39"/>
                    <a:pt x="40" y="39"/>
                    <a:pt x="40" y="39"/>
                  </a:cubicBezTo>
                  <a:cubicBezTo>
                    <a:pt x="40" y="55"/>
                    <a:pt x="40" y="55"/>
                    <a:pt x="40" y="55"/>
                  </a:cubicBezTo>
                  <a:cubicBezTo>
                    <a:pt x="40" y="56"/>
                    <a:pt x="41" y="58"/>
                    <a:pt x="43" y="58"/>
                  </a:cubicBezTo>
                  <a:cubicBezTo>
                    <a:pt x="43" y="59"/>
                    <a:pt x="44" y="59"/>
                    <a:pt x="44" y="59"/>
                  </a:cubicBezTo>
                  <a:cubicBezTo>
                    <a:pt x="45" y="59"/>
                    <a:pt x="46" y="59"/>
                    <a:pt x="47" y="58"/>
                  </a:cubicBezTo>
                  <a:cubicBezTo>
                    <a:pt x="81" y="33"/>
                    <a:pt x="81" y="33"/>
                    <a:pt x="81" y="33"/>
                  </a:cubicBezTo>
                  <a:cubicBezTo>
                    <a:pt x="82" y="32"/>
                    <a:pt x="83" y="31"/>
                    <a:pt x="83" y="30"/>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3336" name="Freeform 349">
              <a:extLst>
                <a:ext uri="{FF2B5EF4-FFF2-40B4-BE49-F238E27FC236}">
                  <a16:creationId xmlns:a16="http://schemas.microsoft.com/office/drawing/2014/main" id="{5EB12661-C9D4-4B4B-9FA9-CA1633F1F672}"/>
                </a:ext>
              </a:extLst>
            </p:cNvPr>
            <p:cNvSpPr>
              <a:spLocks noChangeArrowheads="1"/>
            </p:cNvSpPr>
            <p:nvPr/>
          </p:nvSpPr>
          <p:spPr bwMode="auto">
            <a:xfrm>
              <a:off x="352425" y="0"/>
              <a:ext cx="250825" cy="327025"/>
            </a:xfrm>
            <a:custGeom>
              <a:avLst/>
              <a:gdLst>
                <a:gd name="T0" fmla="*/ 0 w 67"/>
                <a:gd name="T1" fmla="*/ 50 h 87"/>
                <a:gd name="T2" fmla="*/ 6 w 67"/>
                <a:gd name="T3" fmla="*/ 56 h 87"/>
                <a:gd name="T4" fmla="*/ 6 w 67"/>
                <a:gd name="T5" fmla="*/ 56 h 87"/>
                <a:gd name="T6" fmla="*/ 34 w 67"/>
                <a:gd name="T7" fmla="*/ 87 h 87"/>
                <a:gd name="T8" fmla="*/ 61 w 67"/>
                <a:gd name="T9" fmla="*/ 56 h 87"/>
                <a:gd name="T10" fmla="*/ 62 w 67"/>
                <a:gd name="T11" fmla="*/ 56 h 87"/>
                <a:gd name="T12" fmla="*/ 67 w 67"/>
                <a:gd name="T13" fmla="*/ 50 h 87"/>
                <a:gd name="T14" fmla="*/ 64 w 67"/>
                <a:gd name="T15" fmla="*/ 45 h 87"/>
                <a:gd name="T16" fmla="*/ 65 w 67"/>
                <a:gd name="T17" fmla="*/ 34 h 87"/>
                <a:gd name="T18" fmla="*/ 34 w 67"/>
                <a:gd name="T19" fmla="*/ 0 h 87"/>
                <a:gd name="T20" fmla="*/ 2 w 67"/>
                <a:gd name="T21" fmla="*/ 34 h 87"/>
                <a:gd name="T22" fmla="*/ 3 w 67"/>
                <a:gd name="T23" fmla="*/ 45 h 87"/>
                <a:gd name="T24" fmla="*/ 0 w 67"/>
                <a:gd name="T25" fmla="*/ 50 h 8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7"/>
                <a:gd name="T40" fmla="*/ 0 h 87"/>
                <a:gd name="T41" fmla="*/ 67 w 67"/>
                <a:gd name="T42" fmla="*/ 87 h 8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7" h="87">
                  <a:moveTo>
                    <a:pt x="0" y="50"/>
                  </a:moveTo>
                  <a:cubicBezTo>
                    <a:pt x="0" y="54"/>
                    <a:pt x="3" y="56"/>
                    <a:pt x="6" y="56"/>
                  </a:cubicBezTo>
                  <a:cubicBezTo>
                    <a:pt x="6" y="56"/>
                    <a:pt x="6" y="56"/>
                    <a:pt x="6" y="56"/>
                  </a:cubicBezTo>
                  <a:cubicBezTo>
                    <a:pt x="7" y="71"/>
                    <a:pt x="19" y="87"/>
                    <a:pt x="34" y="87"/>
                  </a:cubicBezTo>
                  <a:cubicBezTo>
                    <a:pt x="48" y="87"/>
                    <a:pt x="60" y="71"/>
                    <a:pt x="61" y="56"/>
                  </a:cubicBezTo>
                  <a:cubicBezTo>
                    <a:pt x="61" y="56"/>
                    <a:pt x="61" y="56"/>
                    <a:pt x="62" y="56"/>
                  </a:cubicBezTo>
                  <a:cubicBezTo>
                    <a:pt x="65" y="56"/>
                    <a:pt x="67" y="54"/>
                    <a:pt x="67" y="50"/>
                  </a:cubicBezTo>
                  <a:cubicBezTo>
                    <a:pt x="67" y="48"/>
                    <a:pt x="66" y="46"/>
                    <a:pt x="64" y="45"/>
                  </a:cubicBezTo>
                  <a:cubicBezTo>
                    <a:pt x="65" y="42"/>
                    <a:pt x="65" y="38"/>
                    <a:pt x="65" y="34"/>
                  </a:cubicBezTo>
                  <a:cubicBezTo>
                    <a:pt x="65" y="16"/>
                    <a:pt x="51" y="0"/>
                    <a:pt x="34" y="0"/>
                  </a:cubicBezTo>
                  <a:cubicBezTo>
                    <a:pt x="16" y="0"/>
                    <a:pt x="2" y="16"/>
                    <a:pt x="2" y="34"/>
                  </a:cubicBezTo>
                  <a:cubicBezTo>
                    <a:pt x="2" y="38"/>
                    <a:pt x="2" y="42"/>
                    <a:pt x="3" y="45"/>
                  </a:cubicBezTo>
                  <a:cubicBezTo>
                    <a:pt x="2" y="46"/>
                    <a:pt x="0" y="48"/>
                    <a:pt x="0" y="50"/>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3337" name="Freeform 350">
              <a:extLst>
                <a:ext uri="{FF2B5EF4-FFF2-40B4-BE49-F238E27FC236}">
                  <a16:creationId xmlns:a16="http://schemas.microsoft.com/office/drawing/2014/main" id="{78B674FD-58A4-43F0-BD09-140BB91E193C}"/>
                </a:ext>
              </a:extLst>
            </p:cNvPr>
            <p:cNvSpPr>
              <a:spLocks noChangeArrowheads="1"/>
            </p:cNvSpPr>
            <p:nvPr/>
          </p:nvSpPr>
          <p:spPr bwMode="auto">
            <a:xfrm>
              <a:off x="214313" y="360363"/>
              <a:ext cx="528638" cy="157163"/>
            </a:xfrm>
            <a:custGeom>
              <a:avLst/>
              <a:gdLst>
                <a:gd name="T0" fmla="*/ 140 w 141"/>
                <a:gd name="T1" fmla="*/ 26 h 42"/>
                <a:gd name="T2" fmla="*/ 94 w 141"/>
                <a:gd name="T3" fmla="*/ 0 h 42"/>
                <a:gd name="T4" fmla="*/ 93 w 141"/>
                <a:gd name="T5" fmla="*/ 0 h 42"/>
                <a:gd name="T6" fmla="*/ 91 w 141"/>
                <a:gd name="T7" fmla="*/ 0 h 42"/>
                <a:gd name="T8" fmla="*/ 90 w 141"/>
                <a:gd name="T9" fmla="*/ 0 h 42"/>
                <a:gd name="T10" fmla="*/ 71 w 141"/>
                <a:gd name="T11" fmla="*/ 5 h 42"/>
                <a:gd name="T12" fmla="*/ 51 w 141"/>
                <a:gd name="T13" fmla="*/ 0 h 42"/>
                <a:gd name="T14" fmla="*/ 50 w 141"/>
                <a:gd name="T15" fmla="*/ 0 h 42"/>
                <a:gd name="T16" fmla="*/ 49 w 141"/>
                <a:gd name="T17" fmla="*/ 0 h 42"/>
                <a:gd name="T18" fmla="*/ 48 w 141"/>
                <a:gd name="T19" fmla="*/ 0 h 42"/>
                <a:gd name="T20" fmla="*/ 1 w 141"/>
                <a:gd name="T21" fmla="*/ 26 h 42"/>
                <a:gd name="T22" fmla="*/ 0 w 141"/>
                <a:gd name="T23" fmla="*/ 28 h 42"/>
                <a:gd name="T24" fmla="*/ 0 w 141"/>
                <a:gd name="T25" fmla="*/ 39 h 42"/>
                <a:gd name="T26" fmla="*/ 3 w 141"/>
                <a:gd name="T27" fmla="*/ 42 h 42"/>
                <a:gd name="T28" fmla="*/ 138 w 141"/>
                <a:gd name="T29" fmla="*/ 42 h 42"/>
                <a:gd name="T30" fmla="*/ 141 w 141"/>
                <a:gd name="T31" fmla="*/ 39 h 42"/>
                <a:gd name="T32" fmla="*/ 141 w 141"/>
                <a:gd name="T33" fmla="*/ 28 h 42"/>
                <a:gd name="T34" fmla="*/ 140 w 141"/>
                <a:gd name="T35" fmla="*/ 26 h 4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1"/>
                <a:gd name="T55" fmla="*/ 0 h 42"/>
                <a:gd name="T56" fmla="*/ 141 w 141"/>
                <a:gd name="T57" fmla="*/ 42 h 4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1" h="42">
                  <a:moveTo>
                    <a:pt x="140" y="26"/>
                  </a:moveTo>
                  <a:cubicBezTo>
                    <a:pt x="127" y="13"/>
                    <a:pt x="111" y="4"/>
                    <a:pt x="94" y="0"/>
                  </a:cubicBezTo>
                  <a:cubicBezTo>
                    <a:pt x="94" y="0"/>
                    <a:pt x="93" y="0"/>
                    <a:pt x="93" y="0"/>
                  </a:cubicBezTo>
                  <a:cubicBezTo>
                    <a:pt x="91" y="0"/>
                    <a:pt x="91" y="0"/>
                    <a:pt x="91" y="0"/>
                  </a:cubicBezTo>
                  <a:cubicBezTo>
                    <a:pt x="91" y="0"/>
                    <a:pt x="90" y="0"/>
                    <a:pt x="90" y="0"/>
                  </a:cubicBezTo>
                  <a:cubicBezTo>
                    <a:pt x="85" y="3"/>
                    <a:pt x="78" y="5"/>
                    <a:pt x="71" y="5"/>
                  </a:cubicBezTo>
                  <a:cubicBezTo>
                    <a:pt x="63" y="5"/>
                    <a:pt x="56" y="3"/>
                    <a:pt x="51" y="0"/>
                  </a:cubicBezTo>
                  <a:cubicBezTo>
                    <a:pt x="51" y="0"/>
                    <a:pt x="50" y="0"/>
                    <a:pt x="50" y="0"/>
                  </a:cubicBezTo>
                  <a:cubicBezTo>
                    <a:pt x="49" y="0"/>
                    <a:pt x="49" y="0"/>
                    <a:pt x="49" y="0"/>
                  </a:cubicBezTo>
                  <a:cubicBezTo>
                    <a:pt x="48" y="0"/>
                    <a:pt x="48" y="0"/>
                    <a:pt x="48" y="0"/>
                  </a:cubicBezTo>
                  <a:cubicBezTo>
                    <a:pt x="30" y="4"/>
                    <a:pt x="14" y="13"/>
                    <a:pt x="1" y="26"/>
                  </a:cubicBezTo>
                  <a:cubicBezTo>
                    <a:pt x="0" y="27"/>
                    <a:pt x="0" y="27"/>
                    <a:pt x="0" y="28"/>
                  </a:cubicBezTo>
                  <a:cubicBezTo>
                    <a:pt x="0" y="39"/>
                    <a:pt x="0" y="39"/>
                    <a:pt x="0" y="39"/>
                  </a:cubicBezTo>
                  <a:cubicBezTo>
                    <a:pt x="0" y="40"/>
                    <a:pt x="1" y="42"/>
                    <a:pt x="3" y="42"/>
                  </a:cubicBezTo>
                  <a:cubicBezTo>
                    <a:pt x="138" y="42"/>
                    <a:pt x="138" y="42"/>
                    <a:pt x="138" y="42"/>
                  </a:cubicBezTo>
                  <a:cubicBezTo>
                    <a:pt x="140" y="42"/>
                    <a:pt x="141" y="40"/>
                    <a:pt x="141" y="39"/>
                  </a:cubicBezTo>
                  <a:cubicBezTo>
                    <a:pt x="141" y="28"/>
                    <a:pt x="141" y="28"/>
                    <a:pt x="141" y="28"/>
                  </a:cubicBezTo>
                  <a:cubicBezTo>
                    <a:pt x="141" y="27"/>
                    <a:pt x="141" y="27"/>
                    <a:pt x="140" y="26"/>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矩形 9">
            <a:extLst>
              <a:ext uri="{FF2B5EF4-FFF2-40B4-BE49-F238E27FC236}">
                <a16:creationId xmlns:a16="http://schemas.microsoft.com/office/drawing/2014/main" id="{A9448E54-826C-4B53-BEB1-AD7E24BC87B1}"/>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4339" name="文本框 7">
            <a:extLst>
              <a:ext uri="{FF2B5EF4-FFF2-40B4-BE49-F238E27FC236}">
                <a16:creationId xmlns:a16="http://schemas.microsoft.com/office/drawing/2014/main" id="{FC75CE8A-4490-48B7-A8E9-E2E8CF41557B}"/>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14340" name="Group 4">
            <a:extLst>
              <a:ext uri="{FF2B5EF4-FFF2-40B4-BE49-F238E27FC236}">
                <a16:creationId xmlns:a16="http://schemas.microsoft.com/office/drawing/2014/main" id="{5692913D-B623-4352-8C30-9A38566D0250}"/>
              </a:ext>
            </a:extLst>
          </p:cNvPr>
          <p:cNvGrpSpPr>
            <a:grpSpLocks/>
          </p:cNvGrpSpPr>
          <p:nvPr/>
        </p:nvGrpSpPr>
        <p:grpSpPr bwMode="auto">
          <a:xfrm>
            <a:off x="0" y="6734175"/>
            <a:ext cx="12192000" cy="138113"/>
            <a:chOff x="0" y="0"/>
            <a:chExt cx="12231884" cy="334101"/>
          </a:xfrm>
        </p:grpSpPr>
        <p:sp>
          <p:nvSpPr>
            <p:cNvPr id="14341" name="矩形 12">
              <a:extLst>
                <a:ext uri="{FF2B5EF4-FFF2-40B4-BE49-F238E27FC236}">
                  <a16:creationId xmlns:a16="http://schemas.microsoft.com/office/drawing/2014/main" id="{1ED84E69-04FA-41A1-9F51-BA7D8DD1DE18}"/>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4342" name="矩形 13">
              <a:extLst>
                <a:ext uri="{FF2B5EF4-FFF2-40B4-BE49-F238E27FC236}">
                  <a16:creationId xmlns:a16="http://schemas.microsoft.com/office/drawing/2014/main" id="{8CE62E26-D86F-4BD3-8BB1-E6CB28A4FFF6}"/>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4343" name="矩形 14">
              <a:extLst>
                <a:ext uri="{FF2B5EF4-FFF2-40B4-BE49-F238E27FC236}">
                  <a16:creationId xmlns:a16="http://schemas.microsoft.com/office/drawing/2014/main" id="{D9E3D6C5-4272-41EB-B334-33B3876CF2AE}"/>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4344" name="矩形 15">
              <a:extLst>
                <a:ext uri="{FF2B5EF4-FFF2-40B4-BE49-F238E27FC236}">
                  <a16:creationId xmlns:a16="http://schemas.microsoft.com/office/drawing/2014/main" id="{C559E6FB-D797-4EFE-BDB4-DB8CE94E674D}"/>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4345" name="矩形 16">
              <a:extLst>
                <a:ext uri="{FF2B5EF4-FFF2-40B4-BE49-F238E27FC236}">
                  <a16:creationId xmlns:a16="http://schemas.microsoft.com/office/drawing/2014/main" id="{3A7E4CD8-A0CF-48B5-B47B-FC00D95F609F}"/>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14346" name="椭圆 5">
            <a:extLst>
              <a:ext uri="{FF2B5EF4-FFF2-40B4-BE49-F238E27FC236}">
                <a16:creationId xmlns:a16="http://schemas.microsoft.com/office/drawing/2014/main" id="{217410F8-F857-47F1-8986-E8A5964590C5}"/>
              </a:ext>
            </a:extLst>
          </p:cNvPr>
          <p:cNvSpPr>
            <a:spLocks noChangeArrowheads="1"/>
          </p:cNvSpPr>
          <p:nvPr/>
        </p:nvSpPr>
        <p:spPr bwMode="auto">
          <a:xfrm>
            <a:off x="1838325" y="2492375"/>
            <a:ext cx="225425" cy="225425"/>
          </a:xfrm>
          <a:prstGeom prst="ellipse">
            <a:avLst/>
          </a:prstGeom>
          <a:solidFill>
            <a:srgbClr val="2E3740"/>
          </a:solidFill>
          <a:ln w="12700" cap="flat" cmpd="sng">
            <a:solidFill>
              <a:srgbClr val="FFFFFF"/>
            </a:solidFill>
            <a:round/>
            <a:headEnd/>
            <a:tailEnd/>
          </a:ln>
        </p:spPr>
        <p:txBody>
          <a:bodyPr/>
          <a:lstStyle/>
          <a:p>
            <a:endParaRPr lang="zh-CN" altLang="en-US"/>
          </a:p>
        </p:txBody>
      </p:sp>
      <p:sp>
        <p:nvSpPr>
          <p:cNvPr id="14347" name="椭圆 6">
            <a:extLst>
              <a:ext uri="{FF2B5EF4-FFF2-40B4-BE49-F238E27FC236}">
                <a16:creationId xmlns:a16="http://schemas.microsoft.com/office/drawing/2014/main" id="{D74F6A43-626C-4D29-B073-6AC0B9A2591A}"/>
              </a:ext>
            </a:extLst>
          </p:cNvPr>
          <p:cNvSpPr>
            <a:spLocks noChangeArrowheads="1"/>
          </p:cNvSpPr>
          <p:nvPr/>
        </p:nvSpPr>
        <p:spPr bwMode="auto">
          <a:xfrm>
            <a:off x="1995488" y="2176463"/>
            <a:ext cx="225425" cy="225425"/>
          </a:xfrm>
          <a:prstGeom prst="ellipse">
            <a:avLst/>
          </a:prstGeom>
          <a:solidFill>
            <a:srgbClr val="ED4989"/>
          </a:solidFill>
          <a:ln w="12700" cap="flat" cmpd="sng">
            <a:solidFill>
              <a:srgbClr val="FFFFFF"/>
            </a:solidFill>
            <a:round/>
            <a:headEnd/>
            <a:tailEnd/>
          </a:ln>
        </p:spPr>
        <p:txBody>
          <a:bodyPr/>
          <a:lstStyle/>
          <a:p>
            <a:endParaRPr lang="zh-CN" altLang="en-US"/>
          </a:p>
        </p:txBody>
      </p:sp>
      <p:sp>
        <p:nvSpPr>
          <p:cNvPr id="14348" name="椭圆 7">
            <a:extLst>
              <a:ext uri="{FF2B5EF4-FFF2-40B4-BE49-F238E27FC236}">
                <a16:creationId xmlns:a16="http://schemas.microsoft.com/office/drawing/2014/main" id="{12EC44E6-9D80-4A3A-B091-5ADDF6BC26D4}"/>
              </a:ext>
            </a:extLst>
          </p:cNvPr>
          <p:cNvSpPr>
            <a:spLocks noChangeArrowheads="1"/>
          </p:cNvSpPr>
          <p:nvPr/>
        </p:nvSpPr>
        <p:spPr bwMode="auto">
          <a:xfrm>
            <a:off x="2374900" y="2239963"/>
            <a:ext cx="354013" cy="354012"/>
          </a:xfrm>
          <a:prstGeom prst="ellipse">
            <a:avLst/>
          </a:prstGeom>
          <a:solidFill>
            <a:srgbClr val="26B7CC"/>
          </a:solidFill>
          <a:ln w="12700" cap="flat" cmpd="sng">
            <a:solidFill>
              <a:srgbClr val="FFFFFF"/>
            </a:solidFill>
            <a:round/>
            <a:headEnd/>
            <a:tailEnd/>
          </a:ln>
        </p:spPr>
        <p:txBody>
          <a:bodyPr/>
          <a:lstStyle/>
          <a:p>
            <a:endParaRPr lang="zh-CN" altLang="en-US"/>
          </a:p>
        </p:txBody>
      </p:sp>
      <p:sp>
        <p:nvSpPr>
          <p:cNvPr id="14349" name="椭圆 8">
            <a:extLst>
              <a:ext uri="{FF2B5EF4-FFF2-40B4-BE49-F238E27FC236}">
                <a16:creationId xmlns:a16="http://schemas.microsoft.com/office/drawing/2014/main" id="{9217463B-BF44-4DB0-BA1A-E2A03DA110AD}"/>
              </a:ext>
            </a:extLst>
          </p:cNvPr>
          <p:cNvSpPr>
            <a:spLocks noChangeArrowheads="1"/>
          </p:cNvSpPr>
          <p:nvPr/>
        </p:nvSpPr>
        <p:spPr bwMode="auto">
          <a:xfrm>
            <a:off x="2690813" y="1892300"/>
            <a:ext cx="225425" cy="225425"/>
          </a:xfrm>
          <a:prstGeom prst="ellipse">
            <a:avLst/>
          </a:prstGeom>
          <a:solidFill>
            <a:srgbClr val="5B9BD5"/>
          </a:solidFill>
          <a:ln w="12700" cap="flat" cmpd="sng">
            <a:solidFill>
              <a:srgbClr val="FFFFFF"/>
            </a:solidFill>
            <a:round/>
            <a:headEnd/>
            <a:tailEnd/>
          </a:ln>
        </p:spPr>
        <p:txBody>
          <a:bodyPr/>
          <a:lstStyle/>
          <a:p>
            <a:endParaRPr lang="zh-CN" altLang="en-US"/>
          </a:p>
        </p:txBody>
      </p:sp>
      <p:sp>
        <p:nvSpPr>
          <p:cNvPr id="14350" name="椭圆 9">
            <a:extLst>
              <a:ext uri="{FF2B5EF4-FFF2-40B4-BE49-F238E27FC236}">
                <a16:creationId xmlns:a16="http://schemas.microsoft.com/office/drawing/2014/main" id="{D2E0EFE9-D171-4CA0-8128-59F096B4868D}"/>
              </a:ext>
            </a:extLst>
          </p:cNvPr>
          <p:cNvSpPr>
            <a:spLocks noChangeArrowheads="1"/>
          </p:cNvSpPr>
          <p:nvPr/>
        </p:nvSpPr>
        <p:spPr bwMode="auto">
          <a:xfrm>
            <a:off x="3100388" y="1766888"/>
            <a:ext cx="225425" cy="225425"/>
          </a:xfrm>
          <a:prstGeom prst="ellipse">
            <a:avLst/>
          </a:prstGeom>
          <a:solidFill>
            <a:srgbClr val="F6C6D5"/>
          </a:solidFill>
          <a:ln w="12700" cap="flat" cmpd="sng">
            <a:solidFill>
              <a:srgbClr val="FFFFFF"/>
            </a:solidFill>
            <a:round/>
            <a:headEnd/>
            <a:tailEnd/>
          </a:ln>
        </p:spPr>
        <p:txBody>
          <a:bodyPr/>
          <a:lstStyle/>
          <a:p>
            <a:endParaRPr lang="zh-CN" altLang="en-US"/>
          </a:p>
        </p:txBody>
      </p:sp>
      <p:sp>
        <p:nvSpPr>
          <p:cNvPr id="14351" name="椭圆 10">
            <a:extLst>
              <a:ext uri="{FF2B5EF4-FFF2-40B4-BE49-F238E27FC236}">
                <a16:creationId xmlns:a16="http://schemas.microsoft.com/office/drawing/2014/main" id="{25DF5081-5489-4ECF-B077-31FFF1D92C3F}"/>
              </a:ext>
            </a:extLst>
          </p:cNvPr>
          <p:cNvSpPr>
            <a:spLocks noChangeArrowheads="1"/>
          </p:cNvSpPr>
          <p:nvPr/>
        </p:nvSpPr>
        <p:spPr bwMode="auto">
          <a:xfrm>
            <a:off x="3606800" y="1987550"/>
            <a:ext cx="225425" cy="225425"/>
          </a:xfrm>
          <a:prstGeom prst="ellipse">
            <a:avLst/>
          </a:prstGeom>
          <a:solidFill>
            <a:srgbClr val="2E3740"/>
          </a:solidFill>
          <a:ln w="12700" cap="flat" cmpd="sng">
            <a:solidFill>
              <a:srgbClr val="FFFFFF"/>
            </a:solidFill>
            <a:round/>
            <a:headEnd/>
            <a:tailEnd/>
          </a:ln>
        </p:spPr>
        <p:txBody>
          <a:bodyPr/>
          <a:lstStyle/>
          <a:p>
            <a:endParaRPr lang="zh-CN" altLang="en-US"/>
          </a:p>
        </p:txBody>
      </p:sp>
      <p:sp>
        <p:nvSpPr>
          <p:cNvPr id="14352" name="椭圆 11">
            <a:extLst>
              <a:ext uri="{FF2B5EF4-FFF2-40B4-BE49-F238E27FC236}">
                <a16:creationId xmlns:a16="http://schemas.microsoft.com/office/drawing/2014/main" id="{C1005B54-FCFE-46E5-86C1-208FF7557CF7}"/>
              </a:ext>
            </a:extLst>
          </p:cNvPr>
          <p:cNvSpPr>
            <a:spLocks noChangeArrowheads="1"/>
          </p:cNvSpPr>
          <p:nvPr/>
        </p:nvSpPr>
        <p:spPr bwMode="auto">
          <a:xfrm>
            <a:off x="3921125" y="2144713"/>
            <a:ext cx="355600" cy="354012"/>
          </a:xfrm>
          <a:prstGeom prst="ellipse">
            <a:avLst/>
          </a:prstGeom>
          <a:solidFill>
            <a:srgbClr val="F6C6D5"/>
          </a:solidFill>
          <a:ln w="12700" cap="flat" cmpd="sng">
            <a:solidFill>
              <a:srgbClr val="FFFFFF"/>
            </a:solidFill>
            <a:round/>
            <a:headEnd/>
            <a:tailEnd/>
          </a:ln>
        </p:spPr>
        <p:txBody>
          <a:bodyPr/>
          <a:lstStyle/>
          <a:p>
            <a:endParaRPr lang="zh-CN" altLang="en-US"/>
          </a:p>
        </p:txBody>
      </p:sp>
      <p:sp>
        <p:nvSpPr>
          <p:cNvPr id="14353" name="椭圆 12">
            <a:extLst>
              <a:ext uri="{FF2B5EF4-FFF2-40B4-BE49-F238E27FC236}">
                <a16:creationId xmlns:a16="http://schemas.microsoft.com/office/drawing/2014/main" id="{88BD7E08-3669-456E-8176-553B5B3F12AB}"/>
              </a:ext>
            </a:extLst>
          </p:cNvPr>
          <p:cNvSpPr>
            <a:spLocks noChangeArrowheads="1"/>
          </p:cNvSpPr>
          <p:nvPr/>
        </p:nvSpPr>
        <p:spPr bwMode="auto">
          <a:xfrm>
            <a:off x="4364038" y="2492375"/>
            <a:ext cx="225425" cy="225425"/>
          </a:xfrm>
          <a:prstGeom prst="ellipse">
            <a:avLst/>
          </a:prstGeom>
          <a:solidFill>
            <a:srgbClr val="26B7CC"/>
          </a:solidFill>
          <a:ln w="12700" cap="flat" cmpd="sng">
            <a:solidFill>
              <a:srgbClr val="FFFFFF"/>
            </a:solidFill>
            <a:round/>
            <a:headEnd/>
            <a:tailEnd/>
          </a:ln>
        </p:spPr>
        <p:txBody>
          <a:bodyPr/>
          <a:lstStyle/>
          <a:p>
            <a:endParaRPr lang="zh-CN" altLang="en-US"/>
          </a:p>
        </p:txBody>
      </p:sp>
      <p:sp>
        <p:nvSpPr>
          <p:cNvPr id="14354" name="椭圆 13">
            <a:extLst>
              <a:ext uri="{FF2B5EF4-FFF2-40B4-BE49-F238E27FC236}">
                <a16:creationId xmlns:a16="http://schemas.microsoft.com/office/drawing/2014/main" id="{5D6CF1BF-A765-4118-AA5C-D0F2B59C6ABB}"/>
              </a:ext>
            </a:extLst>
          </p:cNvPr>
          <p:cNvSpPr>
            <a:spLocks noChangeArrowheads="1"/>
          </p:cNvSpPr>
          <p:nvPr/>
        </p:nvSpPr>
        <p:spPr bwMode="auto">
          <a:xfrm>
            <a:off x="4552950" y="2840038"/>
            <a:ext cx="225425" cy="225425"/>
          </a:xfrm>
          <a:prstGeom prst="ellipse">
            <a:avLst/>
          </a:prstGeom>
          <a:solidFill>
            <a:srgbClr val="2E3740"/>
          </a:solidFill>
          <a:ln w="12700" cap="flat" cmpd="sng">
            <a:solidFill>
              <a:srgbClr val="FFFFFF"/>
            </a:solidFill>
            <a:round/>
            <a:headEnd/>
            <a:tailEnd/>
          </a:ln>
        </p:spPr>
        <p:txBody>
          <a:bodyPr/>
          <a:lstStyle/>
          <a:p>
            <a:endParaRPr lang="zh-CN" altLang="en-US"/>
          </a:p>
        </p:txBody>
      </p:sp>
      <p:sp>
        <p:nvSpPr>
          <p:cNvPr id="14355" name="椭圆 14">
            <a:extLst>
              <a:ext uri="{FF2B5EF4-FFF2-40B4-BE49-F238E27FC236}">
                <a16:creationId xmlns:a16="http://schemas.microsoft.com/office/drawing/2014/main" id="{16CD2797-EA0A-42CC-9EEF-5ECBC01BE07A}"/>
              </a:ext>
            </a:extLst>
          </p:cNvPr>
          <p:cNvSpPr>
            <a:spLocks noChangeArrowheads="1"/>
          </p:cNvSpPr>
          <p:nvPr/>
        </p:nvSpPr>
        <p:spPr bwMode="auto">
          <a:xfrm>
            <a:off x="2911475" y="2176463"/>
            <a:ext cx="579438" cy="579437"/>
          </a:xfrm>
          <a:prstGeom prst="ellipse">
            <a:avLst/>
          </a:prstGeom>
          <a:solidFill>
            <a:srgbClr val="ED4989"/>
          </a:solidFill>
          <a:ln w="12700" cap="flat" cmpd="sng">
            <a:solidFill>
              <a:srgbClr val="FFFFFF"/>
            </a:solidFill>
            <a:round/>
            <a:headEnd/>
            <a:tailEnd/>
          </a:ln>
        </p:spPr>
        <p:txBody>
          <a:bodyPr/>
          <a:lstStyle/>
          <a:p>
            <a:endParaRPr lang="zh-CN" altLang="en-US"/>
          </a:p>
        </p:txBody>
      </p:sp>
      <p:sp>
        <p:nvSpPr>
          <p:cNvPr id="14356" name="椭圆 15">
            <a:extLst>
              <a:ext uri="{FF2B5EF4-FFF2-40B4-BE49-F238E27FC236}">
                <a16:creationId xmlns:a16="http://schemas.microsoft.com/office/drawing/2014/main" id="{EFD5ED94-8275-43F5-981F-347C07F36B74}"/>
              </a:ext>
            </a:extLst>
          </p:cNvPr>
          <p:cNvSpPr>
            <a:spLocks noChangeArrowheads="1"/>
          </p:cNvSpPr>
          <p:nvPr/>
        </p:nvSpPr>
        <p:spPr bwMode="auto">
          <a:xfrm>
            <a:off x="1679575" y="3376613"/>
            <a:ext cx="225425" cy="225425"/>
          </a:xfrm>
          <a:prstGeom prst="ellipse">
            <a:avLst/>
          </a:prstGeom>
          <a:solidFill>
            <a:srgbClr val="26B7CC"/>
          </a:solidFill>
          <a:ln w="12700" cap="flat" cmpd="sng">
            <a:solidFill>
              <a:srgbClr val="FFFFFF"/>
            </a:solidFill>
            <a:round/>
            <a:headEnd/>
            <a:tailEnd/>
          </a:ln>
        </p:spPr>
        <p:txBody>
          <a:bodyPr/>
          <a:lstStyle/>
          <a:p>
            <a:endParaRPr lang="zh-CN" altLang="en-US"/>
          </a:p>
        </p:txBody>
      </p:sp>
      <p:sp>
        <p:nvSpPr>
          <p:cNvPr id="14357" name="椭圆 16">
            <a:extLst>
              <a:ext uri="{FF2B5EF4-FFF2-40B4-BE49-F238E27FC236}">
                <a16:creationId xmlns:a16="http://schemas.microsoft.com/office/drawing/2014/main" id="{84EFDF1E-C95F-4956-8BD5-D4B2B4A5B17D}"/>
              </a:ext>
            </a:extLst>
          </p:cNvPr>
          <p:cNvSpPr>
            <a:spLocks noChangeArrowheads="1"/>
          </p:cNvSpPr>
          <p:nvPr/>
        </p:nvSpPr>
        <p:spPr bwMode="auto">
          <a:xfrm>
            <a:off x="1870075" y="3660775"/>
            <a:ext cx="354013" cy="354013"/>
          </a:xfrm>
          <a:prstGeom prst="ellipse">
            <a:avLst/>
          </a:prstGeom>
          <a:solidFill>
            <a:srgbClr val="F6C6D5"/>
          </a:solidFill>
          <a:ln w="12700" cap="flat" cmpd="sng">
            <a:solidFill>
              <a:srgbClr val="FFFFFF"/>
            </a:solidFill>
            <a:round/>
            <a:headEnd/>
            <a:tailEnd/>
          </a:ln>
        </p:spPr>
        <p:txBody>
          <a:bodyPr/>
          <a:lstStyle/>
          <a:p>
            <a:endParaRPr lang="zh-CN" altLang="en-US"/>
          </a:p>
        </p:txBody>
      </p:sp>
      <p:sp>
        <p:nvSpPr>
          <p:cNvPr id="14358" name="椭圆 17">
            <a:extLst>
              <a:ext uri="{FF2B5EF4-FFF2-40B4-BE49-F238E27FC236}">
                <a16:creationId xmlns:a16="http://schemas.microsoft.com/office/drawing/2014/main" id="{09A4A51C-13DA-4606-B1C1-FF236961359E}"/>
              </a:ext>
            </a:extLst>
          </p:cNvPr>
          <p:cNvSpPr>
            <a:spLocks noChangeArrowheads="1"/>
          </p:cNvSpPr>
          <p:nvPr/>
        </p:nvSpPr>
        <p:spPr bwMode="auto">
          <a:xfrm>
            <a:off x="2343150" y="3913188"/>
            <a:ext cx="515938" cy="515937"/>
          </a:xfrm>
          <a:prstGeom prst="ellipse">
            <a:avLst/>
          </a:prstGeom>
          <a:solidFill>
            <a:srgbClr val="2E3740"/>
          </a:solidFill>
          <a:ln w="12700" cap="flat" cmpd="sng">
            <a:solidFill>
              <a:srgbClr val="FFFFFF"/>
            </a:solidFill>
            <a:round/>
            <a:headEnd/>
            <a:tailEnd/>
          </a:ln>
        </p:spPr>
        <p:txBody>
          <a:bodyPr/>
          <a:lstStyle/>
          <a:p>
            <a:endParaRPr lang="zh-CN" altLang="en-US"/>
          </a:p>
        </p:txBody>
      </p:sp>
      <p:sp>
        <p:nvSpPr>
          <p:cNvPr id="14359" name="椭圆 18">
            <a:extLst>
              <a:ext uri="{FF2B5EF4-FFF2-40B4-BE49-F238E27FC236}">
                <a16:creationId xmlns:a16="http://schemas.microsoft.com/office/drawing/2014/main" id="{5330E124-0532-4C23-801E-725800E44A6B}"/>
              </a:ext>
            </a:extLst>
          </p:cNvPr>
          <p:cNvSpPr>
            <a:spLocks noChangeArrowheads="1"/>
          </p:cNvSpPr>
          <p:nvPr/>
        </p:nvSpPr>
        <p:spPr bwMode="auto">
          <a:xfrm>
            <a:off x="3006725" y="4322763"/>
            <a:ext cx="225425" cy="225425"/>
          </a:xfrm>
          <a:prstGeom prst="ellipse">
            <a:avLst/>
          </a:prstGeom>
          <a:solidFill>
            <a:srgbClr val="5B9BD5"/>
          </a:solidFill>
          <a:ln w="12700" cap="flat" cmpd="sng">
            <a:solidFill>
              <a:srgbClr val="FFFFFF"/>
            </a:solidFill>
            <a:round/>
            <a:headEnd/>
            <a:tailEnd/>
          </a:ln>
        </p:spPr>
        <p:txBody>
          <a:bodyPr/>
          <a:lstStyle/>
          <a:p>
            <a:endParaRPr lang="zh-CN" altLang="en-US"/>
          </a:p>
        </p:txBody>
      </p:sp>
      <p:sp>
        <p:nvSpPr>
          <p:cNvPr id="14360" name="椭圆 19">
            <a:extLst>
              <a:ext uri="{FF2B5EF4-FFF2-40B4-BE49-F238E27FC236}">
                <a16:creationId xmlns:a16="http://schemas.microsoft.com/office/drawing/2014/main" id="{0041C23E-4C36-41FB-902A-9364CBA4B0AA}"/>
              </a:ext>
            </a:extLst>
          </p:cNvPr>
          <p:cNvSpPr>
            <a:spLocks noChangeArrowheads="1"/>
          </p:cNvSpPr>
          <p:nvPr/>
        </p:nvSpPr>
        <p:spPr bwMode="auto">
          <a:xfrm>
            <a:off x="3132138" y="3913188"/>
            <a:ext cx="354012" cy="354012"/>
          </a:xfrm>
          <a:prstGeom prst="ellipse">
            <a:avLst/>
          </a:prstGeom>
          <a:solidFill>
            <a:srgbClr val="26B7CC"/>
          </a:solidFill>
          <a:ln w="12700" cap="flat" cmpd="sng">
            <a:solidFill>
              <a:srgbClr val="FFFFFF"/>
            </a:solidFill>
            <a:round/>
            <a:headEnd/>
            <a:tailEnd/>
          </a:ln>
        </p:spPr>
        <p:txBody>
          <a:bodyPr/>
          <a:lstStyle/>
          <a:p>
            <a:endParaRPr lang="zh-CN" altLang="en-US"/>
          </a:p>
        </p:txBody>
      </p:sp>
      <p:sp>
        <p:nvSpPr>
          <p:cNvPr id="14361" name="椭圆 20">
            <a:extLst>
              <a:ext uri="{FF2B5EF4-FFF2-40B4-BE49-F238E27FC236}">
                <a16:creationId xmlns:a16="http://schemas.microsoft.com/office/drawing/2014/main" id="{25A64947-683E-4E35-A438-EDCD90D9DDCE}"/>
              </a:ext>
            </a:extLst>
          </p:cNvPr>
          <p:cNvSpPr>
            <a:spLocks noChangeArrowheads="1"/>
          </p:cNvSpPr>
          <p:nvPr/>
        </p:nvSpPr>
        <p:spPr bwMode="auto">
          <a:xfrm>
            <a:off x="3448050" y="4354513"/>
            <a:ext cx="225425" cy="225425"/>
          </a:xfrm>
          <a:prstGeom prst="ellipse">
            <a:avLst/>
          </a:prstGeom>
          <a:solidFill>
            <a:srgbClr val="2E3740"/>
          </a:solidFill>
          <a:ln w="12700" cap="flat" cmpd="sng">
            <a:solidFill>
              <a:srgbClr val="FFFFFF"/>
            </a:solidFill>
            <a:round/>
            <a:headEnd/>
            <a:tailEnd/>
          </a:ln>
        </p:spPr>
        <p:txBody>
          <a:bodyPr/>
          <a:lstStyle/>
          <a:p>
            <a:endParaRPr lang="zh-CN" altLang="en-US"/>
          </a:p>
        </p:txBody>
      </p:sp>
      <p:sp>
        <p:nvSpPr>
          <p:cNvPr id="14362" name="椭圆 21">
            <a:extLst>
              <a:ext uri="{FF2B5EF4-FFF2-40B4-BE49-F238E27FC236}">
                <a16:creationId xmlns:a16="http://schemas.microsoft.com/office/drawing/2014/main" id="{65F99EA5-45E1-4893-984E-17B31EAFBB74}"/>
              </a:ext>
            </a:extLst>
          </p:cNvPr>
          <p:cNvSpPr>
            <a:spLocks noChangeArrowheads="1"/>
          </p:cNvSpPr>
          <p:nvPr/>
        </p:nvSpPr>
        <p:spPr bwMode="auto">
          <a:xfrm>
            <a:off x="3732213" y="3849688"/>
            <a:ext cx="515937" cy="515937"/>
          </a:xfrm>
          <a:prstGeom prst="ellipse">
            <a:avLst/>
          </a:prstGeom>
          <a:solidFill>
            <a:srgbClr val="ED4989"/>
          </a:solidFill>
          <a:ln w="12700" cap="flat" cmpd="sng">
            <a:solidFill>
              <a:srgbClr val="FFFFFF"/>
            </a:solidFill>
            <a:round/>
            <a:headEnd/>
            <a:tailEnd/>
          </a:ln>
        </p:spPr>
        <p:txBody>
          <a:bodyPr/>
          <a:lstStyle/>
          <a:p>
            <a:endParaRPr lang="zh-CN" altLang="en-US"/>
          </a:p>
        </p:txBody>
      </p:sp>
      <p:sp>
        <p:nvSpPr>
          <p:cNvPr id="14363" name="椭圆 22">
            <a:extLst>
              <a:ext uri="{FF2B5EF4-FFF2-40B4-BE49-F238E27FC236}">
                <a16:creationId xmlns:a16="http://schemas.microsoft.com/office/drawing/2014/main" id="{3999C961-FECA-43C4-B1A2-8841ED16E610}"/>
              </a:ext>
            </a:extLst>
          </p:cNvPr>
          <p:cNvSpPr>
            <a:spLocks noChangeArrowheads="1"/>
          </p:cNvSpPr>
          <p:nvPr/>
        </p:nvSpPr>
        <p:spPr bwMode="auto">
          <a:xfrm>
            <a:off x="4425950" y="3724275"/>
            <a:ext cx="355600" cy="354013"/>
          </a:xfrm>
          <a:prstGeom prst="ellipse">
            <a:avLst/>
          </a:prstGeom>
          <a:solidFill>
            <a:srgbClr val="26B7CC"/>
          </a:solidFill>
          <a:ln w="12700" cap="flat" cmpd="sng">
            <a:solidFill>
              <a:srgbClr val="FFFFFF"/>
            </a:solidFill>
            <a:round/>
            <a:headEnd/>
            <a:tailEnd/>
          </a:ln>
        </p:spPr>
        <p:txBody>
          <a:bodyPr/>
          <a:lstStyle/>
          <a:p>
            <a:endParaRPr lang="zh-CN" altLang="en-US"/>
          </a:p>
        </p:txBody>
      </p:sp>
      <p:sp>
        <p:nvSpPr>
          <p:cNvPr id="14364" name="燕尾形 23">
            <a:extLst>
              <a:ext uri="{FF2B5EF4-FFF2-40B4-BE49-F238E27FC236}">
                <a16:creationId xmlns:a16="http://schemas.microsoft.com/office/drawing/2014/main" id="{D758A16E-1BA5-4756-A74A-092E6B9FDFCB}"/>
              </a:ext>
            </a:extLst>
          </p:cNvPr>
          <p:cNvSpPr>
            <a:spLocks noChangeArrowheads="1"/>
          </p:cNvSpPr>
          <p:nvPr/>
        </p:nvSpPr>
        <p:spPr bwMode="auto">
          <a:xfrm>
            <a:off x="4781550" y="2238375"/>
            <a:ext cx="1039813" cy="1987550"/>
          </a:xfrm>
          <a:prstGeom prst="chevron">
            <a:avLst>
              <a:gd name="adj" fmla="val 62306"/>
            </a:avLst>
          </a:prstGeom>
          <a:solidFill>
            <a:srgbClr val="2E374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4365" name="燕尾形 24">
            <a:extLst>
              <a:ext uri="{FF2B5EF4-FFF2-40B4-BE49-F238E27FC236}">
                <a16:creationId xmlns:a16="http://schemas.microsoft.com/office/drawing/2014/main" id="{146DA3AD-A869-4C7F-A0B7-E197F4CB6887}"/>
              </a:ext>
            </a:extLst>
          </p:cNvPr>
          <p:cNvSpPr>
            <a:spLocks noChangeArrowheads="1"/>
          </p:cNvSpPr>
          <p:nvPr/>
        </p:nvSpPr>
        <p:spPr bwMode="auto">
          <a:xfrm>
            <a:off x="5632450" y="2238375"/>
            <a:ext cx="1041400" cy="1987550"/>
          </a:xfrm>
          <a:prstGeom prst="chevron">
            <a:avLst>
              <a:gd name="adj" fmla="val 62306"/>
            </a:avLst>
          </a:prstGeom>
          <a:solidFill>
            <a:srgbClr val="ED4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4366" name="任意多边形 27">
            <a:extLst>
              <a:ext uri="{FF2B5EF4-FFF2-40B4-BE49-F238E27FC236}">
                <a16:creationId xmlns:a16="http://schemas.microsoft.com/office/drawing/2014/main" id="{190D5F8E-48E0-4BFB-B22A-77DE749996FB}"/>
              </a:ext>
            </a:extLst>
          </p:cNvPr>
          <p:cNvSpPr>
            <a:spLocks noChangeArrowheads="1"/>
          </p:cNvSpPr>
          <p:nvPr/>
        </p:nvSpPr>
        <p:spPr bwMode="auto">
          <a:xfrm>
            <a:off x="7110413" y="2295525"/>
            <a:ext cx="3379787" cy="233362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4367" name="矩形 29">
            <a:extLst>
              <a:ext uri="{FF2B5EF4-FFF2-40B4-BE49-F238E27FC236}">
                <a16:creationId xmlns:a16="http://schemas.microsoft.com/office/drawing/2014/main" id="{20AA267D-F1CE-4E66-B14B-0E4E67FC4D9C}"/>
              </a:ext>
            </a:extLst>
          </p:cNvPr>
          <p:cNvSpPr>
            <a:spLocks noChangeArrowheads="1"/>
          </p:cNvSpPr>
          <p:nvPr/>
        </p:nvSpPr>
        <p:spPr bwMode="auto">
          <a:xfrm>
            <a:off x="2060575" y="3051175"/>
            <a:ext cx="2341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b="1">
                <a:solidFill>
                  <a:srgbClr val="2E3740"/>
                </a:solidFill>
                <a:latin typeface="Calibri" panose="020F0502020204030204" pitchFamily="34" charset="0"/>
                <a:sym typeface="宋体" panose="02010600030101010101" pitchFamily="2" charset="-122"/>
              </a:rPr>
              <a:t>SED DIAM NONUMMY</a:t>
            </a:r>
          </a:p>
        </p:txBody>
      </p:sp>
      <p:sp>
        <p:nvSpPr>
          <p:cNvPr id="14368" name="矩形 30">
            <a:extLst>
              <a:ext uri="{FF2B5EF4-FFF2-40B4-BE49-F238E27FC236}">
                <a16:creationId xmlns:a16="http://schemas.microsoft.com/office/drawing/2014/main" id="{68D8CCA4-911A-4AD1-8D6B-B3B3C303FBE4}"/>
              </a:ext>
            </a:extLst>
          </p:cNvPr>
          <p:cNvSpPr>
            <a:spLocks noChangeArrowheads="1"/>
          </p:cNvSpPr>
          <p:nvPr/>
        </p:nvSpPr>
        <p:spPr bwMode="auto">
          <a:xfrm>
            <a:off x="7637463" y="3330575"/>
            <a:ext cx="2368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400" b="1">
                <a:solidFill>
                  <a:srgbClr val="EFE9EB"/>
                </a:solidFill>
                <a:latin typeface="Calibri" panose="020F0502020204030204" pitchFamily="34" charset="0"/>
                <a:sym typeface="宋体" panose="02010600030101010101" pitchFamily="2" charset="-122"/>
              </a:rPr>
              <a:t>DOLOR SIT AMET</a:t>
            </a:r>
            <a:endParaRPr lang="zh-CN" altLang="en-US" sz="2400">
              <a:solidFill>
                <a:srgbClr val="EFE9EB"/>
              </a:solidFill>
              <a:latin typeface="Calibri" panose="020F0502020204030204" pitchFamily="34" charset="0"/>
              <a:sym typeface="宋体" panose="02010600030101010101" pitchFamily="2" charset="-122"/>
            </a:endParaRPr>
          </a:p>
        </p:txBody>
      </p:sp>
      <p:sp>
        <p:nvSpPr>
          <p:cNvPr id="14369" name="矩形 31">
            <a:extLst>
              <a:ext uri="{FF2B5EF4-FFF2-40B4-BE49-F238E27FC236}">
                <a16:creationId xmlns:a16="http://schemas.microsoft.com/office/drawing/2014/main" id="{DF689D0F-515D-447A-A83E-5552125A20E8}"/>
              </a:ext>
            </a:extLst>
          </p:cNvPr>
          <p:cNvSpPr>
            <a:spLocks noChangeArrowheads="1"/>
          </p:cNvSpPr>
          <p:nvPr/>
        </p:nvSpPr>
        <p:spPr bwMode="auto">
          <a:xfrm>
            <a:off x="7043738" y="4616450"/>
            <a:ext cx="3589337"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6B7CC"/>
                </a:solidFill>
                <a:latin typeface="Calibri" panose="020F0502020204030204" pitchFamily="34" charset="0"/>
                <a:sym typeface="宋体" panose="02010600030101010101" pitchFamily="2" charset="-122"/>
              </a:rPr>
              <a:t>LOREM IPSUM  </a:t>
            </a:r>
            <a:endParaRPr lang="en-US" altLang="zh-CN" sz="1600" b="1">
              <a:solidFill>
                <a:srgbClr val="26B7CC"/>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100">
                <a:solidFill>
                  <a:srgbClr val="26B7CC"/>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a:t>
            </a:r>
            <a:endParaRPr lang="zh-CN" altLang="en-US" sz="1100">
              <a:solidFill>
                <a:srgbClr val="26B7CC"/>
              </a:solidFill>
              <a:latin typeface="Calibri" panose="020F0502020204030204" pitchFamily="34" charset="0"/>
              <a:sym typeface="宋体" panose="02010600030101010101" pitchFamily="2" charset="-122"/>
            </a:endParaRPr>
          </a:p>
        </p:txBody>
      </p:sp>
      <p:grpSp>
        <p:nvGrpSpPr>
          <p:cNvPr id="14370" name="Group 34">
            <a:extLst>
              <a:ext uri="{FF2B5EF4-FFF2-40B4-BE49-F238E27FC236}">
                <a16:creationId xmlns:a16="http://schemas.microsoft.com/office/drawing/2014/main" id="{8BCADD4B-B42F-4DBF-8D49-ECCB85A4C783}"/>
              </a:ext>
            </a:extLst>
          </p:cNvPr>
          <p:cNvGrpSpPr>
            <a:grpSpLocks/>
          </p:cNvGrpSpPr>
          <p:nvPr/>
        </p:nvGrpSpPr>
        <p:grpSpPr bwMode="auto">
          <a:xfrm>
            <a:off x="8437563" y="2665413"/>
            <a:ext cx="750887" cy="603250"/>
            <a:chOff x="0" y="0"/>
            <a:chExt cx="750888" cy="603250"/>
          </a:xfrm>
        </p:grpSpPr>
        <p:sp>
          <p:nvSpPr>
            <p:cNvPr id="14371" name="Freeform 926">
              <a:extLst>
                <a:ext uri="{FF2B5EF4-FFF2-40B4-BE49-F238E27FC236}">
                  <a16:creationId xmlns:a16="http://schemas.microsoft.com/office/drawing/2014/main" id="{9D67D649-F3AD-426E-8511-B7B36DD3E42D}"/>
                </a:ext>
              </a:extLst>
            </p:cNvPr>
            <p:cNvSpPr>
              <a:spLocks noChangeArrowheads="1"/>
            </p:cNvSpPr>
            <p:nvPr/>
          </p:nvSpPr>
          <p:spPr bwMode="auto">
            <a:xfrm>
              <a:off x="469900" y="0"/>
              <a:ext cx="160338" cy="430213"/>
            </a:xfrm>
            <a:custGeom>
              <a:avLst/>
              <a:gdLst>
                <a:gd name="T0" fmla="*/ 2 w 43"/>
                <a:gd name="T1" fmla="*/ 115 h 115"/>
                <a:gd name="T2" fmla="*/ 3 w 43"/>
                <a:gd name="T3" fmla="*/ 115 h 115"/>
                <a:gd name="T4" fmla="*/ 3 w 43"/>
                <a:gd name="T5" fmla="*/ 115 h 115"/>
                <a:gd name="T6" fmla="*/ 3 w 43"/>
                <a:gd name="T7" fmla="*/ 115 h 115"/>
                <a:gd name="T8" fmla="*/ 4 w 43"/>
                <a:gd name="T9" fmla="*/ 115 h 115"/>
                <a:gd name="T10" fmla="*/ 4 w 43"/>
                <a:gd name="T11" fmla="*/ 115 h 115"/>
                <a:gd name="T12" fmla="*/ 5 w 43"/>
                <a:gd name="T13" fmla="*/ 114 h 115"/>
                <a:gd name="T14" fmla="*/ 22 w 43"/>
                <a:gd name="T15" fmla="*/ 98 h 115"/>
                <a:gd name="T16" fmla="*/ 38 w 43"/>
                <a:gd name="T17" fmla="*/ 114 h 115"/>
                <a:gd name="T18" fmla="*/ 39 w 43"/>
                <a:gd name="T19" fmla="*/ 115 h 115"/>
                <a:gd name="T20" fmla="*/ 39 w 43"/>
                <a:gd name="T21" fmla="*/ 115 h 115"/>
                <a:gd name="T22" fmla="*/ 40 w 43"/>
                <a:gd name="T23" fmla="*/ 115 h 115"/>
                <a:gd name="T24" fmla="*/ 40 w 43"/>
                <a:gd name="T25" fmla="*/ 115 h 115"/>
                <a:gd name="T26" fmla="*/ 40 w 43"/>
                <a:gd name="T27" fmla="*/ 115 h 115"/>
                <a:gd name="T28" fmla="*/ 41 w 43"/>
                <a:gd name="T29" fmla="*/ 115 h 115"/>
                <a:gd name="T30" fmla="*/ 42 w 43"/>
                <a:gd name="T31" fmla="*/ 114 h 115"/>
                <a:gd name="T32" fmla="*/ 43 w 43"/>
                <a:gd name="T33" fmla="*/ 112 h 115"/>
                <a:gd name="T34" fmla="*/ 43 w 43"/>
                <a:gd name="T35" fmla="*/ 27 h 115"/>
                <a:gd name="T36" fmla="*/ 43 w 43"/>
                <a:gd name="T37" fmla="*/ 13 h 115"/>
                <a:gd name="T38" fmla="*/ 43 w 43"/>
                <a:gd name="T39" fmla="*/ 3 h 115"/>
                <a:gd name="T40" fmla="*/ 42 w 43"/>
                <a:gd name="T41" fmla="*/ 1 h 115"/>
                <a:gd name="T42" fmla="*/ 40 w 43"/>
                <a:gd name="T43" fmla="*/ 0 h 115"/>
                <a:gd name="T44" fmla="*/ 3 w 43"/>
                <a:gd name="T45" fmla="*/ 0 h 115"/>
                <a:gd name="T46" fmla="*/ 3 w 43"/>
                <a:gd name="T47" fmla="*/ 0 h 115"/>
                <a:gd name="T48" fmla="*/ 2 w 43"/>
                <a:gd name="T49" fmla="*/ 1 h 115"/>
                <a:gd name="T50" fmla="*/ 2 w 43"/>
                <a:gd name="T51" fmla="*/ 1 h 115"/>
                <a:gd name="T52" fmla="*/ 0 w 43"/>
                <a:gd name="T53" fmla="*/ 3 h 115"/>
                <a:gd name="T54" fmla="*/ 0 w 43"/>
                <a:gd name="T55" fmla="*/ 13 h 115"/>
                <a:gd name="T56" fmla="*/ 0 w 43"/>
                <a:gd name="T57" fmla="*/ 27 h 115"/>
                <a:gd name="T58" fmla="*/ 0 w 43"/>
                <a:gd name="T59" fmla="*/ 112 h 115"/>
                <a:gd name="T60" fmla="*/ 2 w 43"/>
                <a:gd name="T61" fmla="*/ 115 h 11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3"/>
                <a:gd name="T94" fmla="*/ 0 h 115"/>
                <a:gd name="T95" fmla="*/ 43 w 43"/>
                <a:gd name="T96" fmla="*/ 115 h 11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3" h="115">
                  <a:moveTo>
                    <a:pt x="2" y="115"/>
                  </a:moveTo>
                  <a:cubicBezTo>
                    <a:pt x="2" y="115"/>
                    <a:pt x="2" y="115"/>
                    <a:pt x="3" y="115"/>
                  </a:cubicBezTo>
                  <a:cubicBezTo>
                    <a:pt x="3" y="115"/>
                    <a:pt x="3" y="115"/>
                    <a:pt x="3" y="115"/>
                  </a:cubicBezTo>
                  <a:cubicBezTo>
                    <a:pt x="3" y="115"/>
                    <a:pt x="3" y="115"/>
                    <a:pt x="3" y="115"/>
                  </a:cubicBezTo>
                  <a:cubicBezTo>
                    <a:pt x="3" y="115"/>
                    <a:pt x="4" y="115"/>
                    <a:pt x="4" y="115"/>
                  </a:cubicBezTo>
                  <a:cubicBezTo>
                    <a:pt x="4" y="115"/>
                    <a:pt x="4" y="115"/>
                    <a:pt x="4" y="115"/>
                  </a:cubicBezTo>
                  <a:cubicBezTo>
                    <a:pt x="4" y="115"/>
                    <a:pt x="5" y="114"/>
                    <a:pt x="5" y="114"/>
                  </a:cubicBezTo>
                  <a:cubicBezTo>
                    <a:pt x="22" y="98"/>
                    <a:pt x="22" y="98"/>
                    <a:pt x="22" y="98"/>
                  </a:cubicBezTo>
                  <a:cubicBezTo>
                    <a:pt x="38" y="114"/>
                    <a:pt x="38" y="114"/>
                    <a:pt x="38" y="114"/>
                  </a:cubicBezTo>
                  <a:cubicBezTo>
                    <a:pt x="38" y="114"/>
                    <a:pt x="39" y="115"/>
                    <a:pt x="39" y="115"/>
                  </a:cubicBezTo>
                  <a:cubicBezTo>
                    <a:pt x="39" y="115"/>
                    <a:pt x="39" y="115"/>
                    <a:pt x="39" y="115"/>
                  </a:cubicBezTo>
                  <a:cubicBezTo>
                    <a:pt x="40" y="115"/>
                    <a:pt x="40" y="115"/>
                    <a:pt x="40" y="115"/>
                  </a:cubicBezTo>
                  <a:cubicBezTo>
                    <a:pt x="40" y="115"/>
                    <a:pt x="40" y="115"/>
                    <a:pt x="40" y="115"/>
                  </a:cubicBezTo>
                  <a:cubicBezTo>
                    <a:pt x="40" y="115"/>
                    <a:pt x="40" y="115"/>
                    <a:pt x="40" y="115"/>
                  </a:cubicBezTo>
                  <a:cubicBezTo>
                    <a:pt x="41" y="115"/>
                    <a:pt x="41" y="115"/>
                    <a:pt x="41" y="115"/>
                  </a:cubicBezTo>
                  <a:cubicBezTo>
                    <a:pt x="42" y="115"/>
                    <a:pt x="42" y="114"/>
                    <a:pt x="42" y="114"/>
                  </a:cubicBezTo>
                  <a:cubicBezTo>
                    <a:pt x="43" y="114"/>
                    <a:pt x="43" y="113"/>
                    <a:pt x="43" y="112"/>
                  </a:cubicBezTo>
                  <a:cubicBezTo>
                    <a:pt x="43" y="27"/>
                    <a:pt x="43" y="27"/>
                    <a:pt x="43" y="27"/>
                  </a:cubicBezTo>
                  <a:cubicBezTo>
                    <a:pt x="43" y="13"/>
                    <a:pt x="43" y="13"/>
                    <a:pt x="43" y="13"/>
                  </a:cubicBezTo>
                  <a:cubicBezTo>
                    <a:pt x="43" y="3"/>
                    <a:pt x="43" y="3"/>
                    <a:pt x="43" y="3"/>
                  </a:cubicBezTo>
                  <a:cubicBezTo>
                    <a:pt x="43" y="3"/>
                    <a:pt x="43" y="2"/>
                    <a:pt x="42" y="1"/>
                  </a:cubicBezTo>
                  <a:cubicBezTo>
                    <a:pt x="42" y="1"/>
                    <a:pt x="41" y="0"/>
                    <a:pt x="40" y="0"/>
                  </a:cubicBezTo>
                  <a:cubicBezTo>
                    <a:pt x="3" y="0"/>
                    <a:pt x="3" y="0"/>
                    <a:pt x="3" y="0"/>
                  </a:cubicBezTo>
                  <a:cubicBezTo>
                    <a:pt x="3" y="0"/>
                    <a:pt x="3" y="0"/>
                    <a:pt x="3" y="0"/>
                  </a:cubicBezTo>
                  <a:cubicBezTo>
                    <a:pt x="3" y="0"/>
                    <a:pt x="2" y="0"/>
                    <a:pt x="2" y="1"/>
                  </a:cubicBezTo>
                  <a:cubicBezTo>
                    <a:pt x="2" y="1"/>
                    <a:pt x="2" y="1"/>
                    <a:pt x="2" y="1"/>
                  </a:cubicBezTo>
                  <a:cubicBezTo>
                    <a:pt x="1" y="1"/>
                    <a:pt x="0" y="2"/>
                    <a:pt x="0" y="3"/>
                  </a:cubicBezTo>
                  <a:cubicBezTo>
                    <a:pt x="0" y="13"/>
                    <a:pt x="0" y="13"/>
                    <a:pt x="0" y="13"/>
                  </a:cubicBezTo>
                  <a:cubicBezTo>
                    <a:pt x="0" y="27"/>
                    <a:pt x="0" y="27"/>
                    <a:pt x="0" y="27"/>
                  </a:cubicBezTo>
                  <a:cubicBezTo>
                    <a:pt x="0" y="112"/>
                    <a:pt x="0" y="112"/>
                    <a:pt x="0" y="112"/>
                  </a:cubicBezTo>
                  <a:cubicBezTo>
                    <a:pt x="0" y="113"/>
                    <a:pt x="1" y="114"/>
                    <a:pt x="2" y="115"/>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4372" name="Freeform 927">
              <a:extLst>
                <a:ext uri="{FF2B5EF4-FFF2-40B4-BE49-F238E27FC236}">
                  <a16:creationId xmlns:a16="http://schemas.microsoft.com/office/drawing/2014/main" id="{42508E39-66B7-415B-8744-1F64040369DB}"/>
                </a:ext>
              </a:extLst>
            </p:cNvPr>
            <p:cNvSpPr>
              <a:spLocks noChangeArrowheads="1"/>
            </p:cNvSpPr>
            <p:nvPr/>
          </p:nvSpPr>
          <p:spPr bwMode="auto">
            <a:xfrm>
              <a:off x="96838" y="220663"/>
              <a:ext cx="200025" cy="19050"/>
            </a:xfrm>
            <a:custGeom>
              <a:avLst/>
              <a:gdLst>
                <a:gd name="T0" fmla="*/ 0 w 53"/>
                <a:gd name="T1" fmla="*/ 3 h 5"/>
                <a:gd name="T2" fmla="*/ 3 w 53"/>
                <a:gd name="T3" fmla="*/ 5 h 5"/>
                <a:gd name="T4" fmla="*/ 50 w 53"/>
                <a:gd name="T5" fmla="*/ 5 h 5"/>
                <a:gd name="T6" fmla="*/ 53 w 53"/>
                <a:gd name="T7" fmla="*/ 3 h 5"/>
                <a:gd name="T8" fmla="*/ 50 w 53"/>
                <a:gd name="T9" fmla="*/ 0 h 5"/>
                <a:gd name="T10" fmla="*/ 3 w 53"/>
                <a:gd name="T11" fmla="*/ 0 h 5"/>
                <a:gd name="T12" fmla="*/ 0 w 53"/>
                <a:gd name="T13" fmla="*/ 3 h 5"/>
                <a:gd name="T14" fmla="*/ 0 60000 65536"/>
                <a:gd name="T15" fmla="*/ 0 60000 65536"/>
                <a:gd name="T16" fmla="*/ 0 60000 65536"/>
                <a:gd name="T17" fmla="*/ 0 60000 65536"/>
                <a:gd name="T18" fmla="*/ 0 60000 65536"/>
                <a:gd name="T19" fmla="*/ 0 60000 65536"/>
                <a:gd name="T20" fmla="*/ 0 60000 65536"/>
                <a:gd name="T21" fmla="*/ 0 w 53"/>
                <a:gd name="T22" fmla="*/ 0 h 5"/>
                <a:gd name="T23" fmla="*/ 53 w 5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
                  <a:moveTo>
                    <a:pt x="0" y="3"/>
                  </a:moveTo>
                  <a:cubicBezTo>
                    <a:pt x="0" y="4"/>
                    <a:pt x="2" y="5"/>
                    <a:pt x="3" y="5"/>
                  </a:cubicBezTo>
                  <a:cubicBezTo>
                    <a:pt x="50" y="5"/>
                    <a:pt x="50" y="5"/>
                    <a:pt x="50" y="5"/>
                  </a:cubicBezTo>
                  <a:cubicBezTo>
                    <a:pt x="52" y="5"/>
                    <a:pt x="53" y="4"/>
                    <a:pt x="53" y="3"/>
                  </a:cubicBezTo>
                  <a:cubicBezTo>
                    <a:pt x="53" y="1"/>
                    <a:pt x="52" y="0"/>
                    <a:pt x="50" y="0"/>
                  </a:cubicBezTo>
                  <a:cubicBezTo>
                    <a:pt x="3" y="0"/>
                    <a:pt x="3" y="0"/>
                    <a:pt x="3" y="0"/>
                  </a:cubicBezTo>
                  <a:cubicBezTo>
                    <a:pt x="2" y="0"/>
                    <a:pt x="0" y="1"/>
                    <a:pt x="0" y="3"/>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4373" name="Freeform 928">
              <a:extLst>
                <a:ext uri="{FF2B5EF4-FFF2-40B4-BE49-F238E27FC236}">
                  <a16:creationId xmlns:a16="http://schemas.microsoft.com/office/drawing/2014/main" id="{B8463D22-4693-4EE9-B7D3-B1FC127E3109}"/>
                </a:ext>
              </a:extLst>
            </p:cNvPr>
            <p:cNvSpPr>
              <a:spLocks noChangeArrowheads="1"/>
            </p:cNvSpPr>
            <p:nvPr/>
          </p:nvSpPr>
          <p:spPr bwMode="auto">
            <a:xfrm>
              <a:off x="96838" y="306388"/>
              <a:ext cx="200025" cy="19050"/>
            </a:xfrm>
            <a:custGeom>
              <a:avLst/>
              <a:gdLst>
                <a:gd name="T0" fmla="*/ 50 w 53"/>
                <a:gd name="T1" fmla="*/ 0 h 5"/>
                <a:gd name="T2" fmla="*/ 3 w 53"/>
                <a:gd name="T3" fmla="*/ 0 h 5"/>
                <a:gd name="T4" fmla="*/ 0 w 53"/>
                <a:gd name="T5" fmla="*/ 2 h 5"/>
                <a:gd name="T6" fmla="*/ 3 w 53"/>
                <a:gd name="T7" fmla="*/ 5 h 5"/>
                <a:gd name="T8" fmla="*/ 50 w 53"/>
                <a:gd name="T9" fmla="*/ 5 h 5"/>
                <a:gd name="T10" fmla="*/ 53 w 53"/>
                <a:gd name="T11" fmla="*/ 2 h 5"/>
                <a:gd name="T12" fmla="*/ 50 w 53"/>
                <a:gd name="T13" fmla="*/ 0 h 5"/>
                <a:gd name="T14" fmla="*/ 0 60000 65536"/>
                <a:gd name="T15" fmla="*/ 0 60000 65536"/>
                <a:gd name="T16" fmla="*/ 0 60000 65536"/>
                <a:gd name="T17" fmla="*/ 0 60000 65536"/>
                <a:gd name="T18" fmla="*/ 0 60000 65536"/>
                <a:gd name="T19" fmla="*/ 0 60000 65536"/>
                <a:gd name="T20" fmla="*/ 0 60000 65536"/>
                <a:gd name="T21" fmla="*/ 0 w 53"/>
                <a:gd name="T22" fmla="*/ 0 h 5"/>
                <a:gd name="T23" fmla="*/ 53 w 5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
                  <a:moveTo>
                    <a:pt x="50" y="0"/>
                  </a:moveTo>
                  <a:cubicBezTo>
                    <a:pt x="3" y="0"/>
                    <a:pt x="3" y="0"/>
                    <a:pt x="3" y="0"/>
                  </a:cubicBezTo>
                  <a:cubicBezTo>
                    <a:pt x="2" y="0"/>
                    <a:pt x="0" y="1"/>
                    <a:pt x="0" y="2"/>
                  </a:cubicBezTo>
                  <a:cubicBezTo>
                    <a:pt x="0" y="4"/>
                    <a:pt x="2" y="5"/>
                    <a:pt x="3" y="5"/>
                  </a:cubicBezTo>
                  <a:cubicBezTo>
                    <a:pt x="50" y="5"/>
                    <a:pt x="50" y="5"/>
                    <a:pt x="50" y="5"/>
                  </a:cubicBezTo>
                  <a:cubicBezTo>
                    <a:pt x="52" y="5"/>
                    <a:pt x="53" y="4"/>
                    <a:pt x="53" y="2"/>
                  </a:cubicBezTo>
                  <a:cubicBezTo>
                    <a:pt x="53" y="1"/>
                    <a:pt x="52" y="0"/>
                    <a:pt x="50" y="0"/>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4374" name="Freeform 929">
              <a:extLst>
                <a:ext uri="{FF2B5EF4-FFF2-40B4-BE49-F238E27FC236}">
                  <a16:creationId xmlns:a16="http://schemas.microsoft.com/office/drawing/2014/main" id="{660D572E-6097-451B-B022-73B6388E8951}"/>
                </a:ext>
              </a:extLst>
            </p:cNvPr>
            <p:cNvSpPr>
              <a:spLocks noChangeArrowheads="1"/>
            </p:cNvSpPr>
            <p:nvPr/>
          </p:nvSpPr>
          <p:spPr bwMode="auto">
            <a:xfrm>
              <a:off x="96838" y="393700"/>
              <a:ext cx="200025" cy="19050"/>
            </a:xfrm>
            <a:custGeom>
              <a:avLst/>
              <a:gdLst>
                <a:gd name="T0" fmla="*/ 50 w 53"/>
                <a:gd name="T1" fmla="*/ 0 h 5"/>
                <a:gd name="T2" fmla="*/ 3 w 53"/>
                <a:gd name="T3" fmla="*/ 0 h 5"/>
                <a:gd name="T4" fmla="*/ 0 w 53"/>
                <a:gd name="T5" fmla="*/ 2 h 5"/>
                <a:gd name="T6" fmla="*/ 3 w 53"/>
                <a:gd name="T7" fmla="*/ 5 h 5"/>
                <a:gd name="T8" fmla="*/ 50 w 53"/>
                <a:gd name="T9" fmla="*/ 5 h 5"/>
                <a:gd name="T10" fmla="*/ 53 w 53"/>
                <a:gd name="T11" fmla="*/ 2 h 5"/>
                <a:gd name="T12" fmla="*/ 50 w 53"/>
                <a:gd name="T13" fmla="*/ 0 h 5"/>
                <a:gd name="T14" fmla="*/ 0 60000 65536"/>
                <a:gd name="T15" fmla="*/ 0 60000 65536"/>
                <a:gd name="T16" fmla="*/ 0 60000 65536"/>
                <a:gd name="T17" fmla="*/ 0 60000 65536"/>
                <a:gd name="T18" fmla="*/ 0 60000 65536"/>
                <a:gd name="T19" fmla="*/ 0 60000 65536"/>
                <a:gd name="T20" fmla="*/ 0 60000 65536"/>
                <a:gd name="T21" fmla="*/ 0 w 53"/>
                <a:gd name="T22" fmla="*/ 0 h 5"/>
                <a:gd name="T23" fmla="*/ 53 w 5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
                  <a:moveTo>
                    <a:pt x="50" y="0"/>
                  </a:moveTo>
                  <a:cubicBezTo>
                    <a:pt x="3" y="0"/>
                    <a:pt x="3" y="0"/>
                    <a:pt x="3" y="0"/>
                  </a:cubicBezTo>
                  <a:cubicBezTo>
                    <a:pt x="2" y="0"/>
                    <a:pt x="0" y="1"/>
                    <a:pt x="0" y="2"/>
                  </a:cubicBezTo>
                  <a:cubicBezTo>
                    <a:pt x="0" y="4"/>
                    <a:pt x="2" y="5"/>
                    <a:pt x="3" y="5"/>
                  </a:cubicBezTo>
                  <a:cubicBezTo>
                    <a:pt x="50" y="5"/>
                    <a:pt x="50" y="5"/>
                    <a:pt x="50" y="5"/>
                  </a:cubicBezTo>
                  <a:cubicBezTo>
                    <a:pt x="52" y="5"/>
                    <a:pt x="53" y="4"/>
                    <a:pt x="53" y="2"/>
                  </a:cubicBezTo>
                  <a:cubicBezTo>
                    <a:pt x="53" y="1"/>
                    <a:pt x="52" y="0"/>
                    <a:pt x="50" y="0"/>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4375" name="Freeform 930">
              <a:extLst>
                <a:ext uri="{FF2B5EF4-FFF2-40B4-BE49-F238E27FC236}">
                  <a16:creationId xmlns:a16="http://schemas.microsoft.com/office/drawing/2014/main" id="{F8DAB1F1-4E1A-462F-948B-6C498A526551}"/>
                </a:ext>
              </a:extLst>
            </p:cNvPr>
            <p:cNvSpPr>
              <a:spLocks noEditPoints="1" noChangeArrowheads="1"/>
            </p:cNvSpPr>
            <p:nvPr/>
          </p:nvSpPr>
          <p:spPr bwMode="auto">
            <a:xfrm>
              <a:off x="0" y="44450"/>
              <a:ext cx="750888" cy="558800"/>
            </a:xfrm>
            <a:custGeom>
              <a:avLst/>
              <a:gdLst>
                <a:gd name="T0" fmla="*/ 177 w 200"/>
                <a:gd name="T1" fmla="*/ 3 h 149"/>
                <a:gd name="T2" fmla="*/ 177 w 200"/>
                <a:gd name="T3" fmla="*/ 17 h 149"/>
                <a:gd name="T4" fmla="*/ 186 w 200"/>
                <a:gd name="T5" fmla="*/ 21 h 149"/>
                <a:gd name="T6" fmla="*/ 186 w 200"/>
                <a:gd name="T7" fmla="*/ 134 h 149"/>
                <a:gd name="T8" fmla="*/ 107 w 200"/>
                <a:gd name="T9" fmla="*/ 134 h 149"/>
                <a:gd name="T10" fmla="*/ 107 w 200"/>
                <a:gd name="T11" fmla="*/ 21 h 149"/>
                <a:gd name="T12" fmla="*/ 117 w 200"/>
                <a:gd name="T13" fmla="*/ 17 h 149"/>
                <a:gd name="T14" fmla="*/ 117 w 200"/>
                <a:gd name="T15" fmla="*/ 3 h 149"/>
                <a:gd name="T16" fmla="*/ 100 w 200"/>
                <a:gd name="T17" fmla="*/ 9 h 149"/>
                <a:gd name="T18" fmla="*/ 53 w 200"/>
                <a:gd name="T19" fmla="*/ 0 h 149"/>
                <a:gd name="T20" fmla="*/ 0 w 200"/>
                <a:gd name="T21" fmla="*/ 20 h 149"/>
                <a:gd name="T22" fmla="*/ 0 w 200"/>
                <a:gd name="T23" fmla="*/ 142 h 149"/>
                <a:gd name="T24" fmla="*/ 2 w 200"/>
                <a:gd name="T25" fmla="*/ 147 h 149"/>
                <a:gd name="T26" fmla="*/ 8 w 200"/>
                <a:gd name="T27" fmla="*/ 149 h 149"/>
                <a:gd name="T28" fmla="*/ 53 w 200"/>
                <a:gd name="T29" fmla="*/ 145 h 149"/>
                <a:gd name="T30" fmla="*/ 99 w 200"/>
                <a:gd name="T31" fmla="*/ 149 h 149"/>
                <a:gd name="T32" fmla="*/ 99 w 200"/>
                <a:gd name="T33" fmla="*/ 149 h 149"/>
                <a:gd name="T34" fmla="*/ 100 w 200"/>
                <a:gd name="T35" fmla="*/ 149 h 149"/>
                <a:gd name="T36" fmla="*/ 100 w 200"/>
                <a:gd name="T37" fmla="*/ 149 h 149"/>
                <a:gd name="T38" fmla="*/ 101 w 200"/>
                <a:gd name="T39" fmla="*/ 149 h 149"/>
                <a:gd name="T40" fmla="*/ 101 w 200"/>
                <a:gd name="T41" fmla="*/ 149 h 149"/>
                <a:gd name="T42" fmla="*/ 146 w 200"/>
                <a:gd name="T43" fmla="*/ 145 h 149"/>
                <a:gd name="T44" fmla="*/ 192 w 200"/>
                <a:gd name="T45" fmla="*/ 149 h 149"/>
                <a:gd name="T46" fmla="*/ 193 w 200"/>
                <a:gd name="T47" fmla="*/ 149 h 149"/>
                <a:gd name="T48" fmla="*/ 197 w 200"/>
                <a:gd name="T49" fmla="*/ 147 h 149"/>
                <a:gd name="T50" fmla="*/ 200 w 200"/>
                <a:gd name="T51" fmla="*/ 142 h 149"/>
                <a:gd name="T52" fmla="*/ 200 w 200"/>
                <a:gd name="T53" fmla="*/ 20 h 149"/>
                <a:gd name="T54" fmla="*/ 177 w 200"/>
                <a:gd name="T55" fmla="*/ 3 h 149"/>
                <a:gd name="T56" fmla="*/ 93 w 200"/>
                <a:gd name="T57" fmla="*/ 134 h 149"/>
                <a:gd name="T58" fmla="*/ 53 w 200"/>
                <a:gd name="T59" fmla="*/ 131 h 149"/>
                <a:gd name="T60" fmla="*/ 14 w 200"/>
                <a:gd name="T61" fmla="*/ 134 h 149"/>
                <a:gd name="T62" fmla="*/ 14 w 200"/>
                <a:gd name="T63" fmla="*/ 21 h 149"/>
                <a:gd name="T64" fmla="*/ 53 w 200"/>
                <a:gd name="T65" fmla="*/ 14 h 149"/>
                <a:gd name="T66" fmla="*/ 93 w 200"/>
                <a:gd name="T67" fmla="*/ 21 h 149"/>
                <a:gd name="T68" fmla="*/ 93 w 200"/>
                <a:gd name="T69" fmla="*/ 134 h 14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0"/>
                <a:gd name="T106" fmla="*/ 0 h 149"/>
                <a:gd name="T107" fmla="*/ 200 w 200"/>
                <a:gd name="T108" fmla="*/ 149 h 14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0" h="149">
                  <a:moveTo>
                    <a:pt x="177" y="3"/>
                  </a:moveTo>
                  <a:cubicBezTo>
                    <a:pt x="177" y="17"/>
                    <a:pt x="177" y="17"/>
                    <a:pt x="177" y="17"/>
                  </a:cubicBezTo>
                  <a:cubicBezTo>
                    <a:pt x="181" y="18"/>
                    <a:pt x="185" y="20"/>
                    <a:pt x="186" y="21"/>
                  </a:cubicBezTo>
                  <a:cubicBezTo>
                    <a:pt x="186" y="134"/>
                    <a:pt x="186" y="134"/>
                    <a:pt x="186" y="134"/>
                  </a:cubicBezTo>
                  <a:cubicBezTo>
                    <a:pt x="161" y="130"/>
                    <a:pt x="131" y="130"/>
                    <a:pt x="107" y="134"/>
                  </a:cubicBezTo>
                  <a:cubicBezTo>
                    <a:pt x="107" y="21"/>
                    <a:pt x="107" y="21"/>
                    <a:pt x="107" y="21"/>
                  </a:cubicBezTo>
                  <a:cubicBezTo>
                    <a:pt x="108" y="20"/>
                    <a:pt x="111" y="18"/>
                    <a:pt x="117" y="17"/>
                  </a:cubicBezTo>
                  <a:cubicBezTo>
                    <a:pt x="117" y="3"/>
                    <a:pt x="117" y="3"/>
                    <a:pt x="117" y="3"/>
                  </a:cubicBezTo>
                  <a:cubicBezTo>
                    <a:pt x="110" y="4"/>
                    <a:pt x="104" y="6"/>
                    <a:pt x="100" y="9"/>
                  </a:cubicBezTo>
                  <a:cubicBezTo>
                    <a:pt x="90" y="2"/>
                    <a:pt x="70" y="0"/>
                    <a:pt x="53" y="0"/>
                  </a:cubicBezTo>
                  <a:cubicBezTo>
                    <a:pt x="29" y="0"/>
                    <a:pt x="0" y="5"/>
                    <a:pt x="0" y="20"/>
                  </a:cubicBezTo>
                  <a:cubicBezTo>
                    <a:pt x="0" y="142"/>
                    <a:pt x="0" y="142"/>
                    <a:pt x="0" y="142"/>
                  </a:cubicBezTo>
                  <a:cubicBezTo>
                    <a:pt x="0" y="144"/>
                    <a:pt x="1" y="146"/>
                    <a:pt x="2" y="147"/>
                  </a:cubicBezTo>
                  <a:cubicBezTo>
                    <a:pt x="4" y="148"/>
                    <a:pt x="6" y="149"/>
                    <a:pt x="8" y="149"/>
                  </a:cubicBezTo>
                  <a:cubicBezTo>
                    <a:pt x="22" y="146"/>
                    <a:pt x="37" y="145"/>
                    <a:pt x="53" y="145"/>
                  </a:cubicBezTo>
                  <a:cubicBezTo>
                    <a:pt x="69" y="145"/>
                    <a:pt x="85" y="146"/>
                    <a:pt x="99" y="149"/>
                  </a:cubicBezTo>
                  <a:cubicBezTo>
                    <a:pt x="99" y="149"/>
                    <a:pt x="99" y="149"/>
                    <a:pt x="99" y="149"/>
                  </a:cubicBezTo>
                  <a:cubicBezTo>
                    <a:pt x="99" y="149"/>
                    <a:pt x="99" y="149"/>
                    <a:pt x="100" y="149"/>
                  </a:cubicBezTo>
                  <a:cubicBezTo>
                    <a:pt x="100" y="149"/>
                    <a:pt x="100" y="149"/>
                    <a:pt x="100" y="149"/>
                  </a:cubicBezTo>
                  <a:cubicBezTo>
                    <a:pt x="100" y="149"/>
                    <a:pt x="100" y="149"/>
                    <a:pt x="101" y="149"/>
                  </a:cubicBezTo>
                  <a:cubicBezTo>
                    <a:pt x="101" y="149"/>
                    <a:pt x="101" y="149"/>
                    <a:pt x="101" y="149"/>
                  </a:cubicBezTo>
                  <a:cubicBezTo>
                    <a:pt x="115" y="146"/>
                    <a:pt x="130" y="145"/>
                    <a:pt x="146" y="145"/>
                  </a:cubicBezTo>
                  <a:cubicBezTo>
                    <a:pt x="162" y="145"/>
                    <a:pt x="178" y="146"/>
                    <a:pt x="192" y="149"/>
                  </a:cubicBezTo>
                  <a:cubicBezTo>
                    <a:pt x="192" y="149"/>
                    <a:pt x="192" y="149"/>
                    <a:pt x="193" y="149"/>
                  </a:cubicBezTo>
                  <a:cubicBezTo>
                    <a:pt x="194" y="149"/>
                    <a:pt x="196" y="148"/>
                    <a:pt x="197" y="147"/>
                  </a:cubicBezTo>
                  <a:cubicBezTo>
                    <a:pt x="199" y="146"/>
                    <a:pt x="200" y="144"/>
                    <a:pt x="200" y="142"/>
                  </a:cubicBezTo>
                  <a:cubicBezTo>
                    <a:pt x="200" y="20"/>
                    <a:pt x="200" y="20"/>
                    <a:pt x="200" y="20"/>
                  </a:cubicBezTo>
                  <a:cubicBezTo>
                    <a:pt x="200" y="11"/>
                    <a:pt x="190" y="6"/>
                    <a:pt x="177" y="3"/>
                  </a:cubicBezTo>
                  <a:close/>
                  <a:moveTo>
                    <a:pt x="93" y="134"/>
                  </a:moveTo>
                  <a:cubicBezTo>
                    <a:pt x="80" y="132"/>
                    <a:pt x="67" y="131"/>
                    <a:pt x="53" y="131"/>
                  </a:cubicBezTo>
                  <a:cubicBezTo>
                    <a:pt x="40" y="131"/>
                    <a:pt x="26" y="132"/>
                    <a:pt x="14" y="134"/>
                  </a:cubicBezTo>
                  <a:cubicBezTo>
                    <a:pt x="14" y="21"/>
                    <a:pt x="14" y="21"/>
                    <a:pt x="14" y="21"/>
                  </a:cubicBezTo>
                  <a:cubicBezTo>
                    <a:pt x="16" y="18"/>
                    <a:pt x="30" y="14"/>
                    <a:pt x="53" y="14"/>
                  </a:cubicBezTo>
                  <a:cubicBezTo>
                    <a:pt x="76" y="14"/>
                    <a:pt x="90" y="18"/>
                    <a:pt x="93" y="21"/>
                  </a:cubicBezTo>
                  <a:lnTo>
                    <a:pt x="93" y="134"/>
                  </a:ln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9">
            <a:extLst>
              <a:ext uri="{FF2B5EF4-FFF2-40B4-BE49-F238E27FC236}">
                <a16:creationId xmlns:a16="http://schemas.microsoft.com/office/drawing/2014/main" id="{62456750-7F02-429E-A625-ACA99AB739B7}"/>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5363" name="文本框 7">
            <a:extLst>
              <a:ext uri="{FF2B5EF4-FFF2-40B4-BE49-F238E27FC236}">
                <a16:creationId xmlns:a16="http://schemas.microsoft.com/office/drawing/2014/main" id="{150262BF-C56B-4AFB-BCC6-8323193674AE}"/>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15364" name="Group 4">
            <a:extLst>
              <a:ext uri="{FF2B5EF4-FFF2-40B4-BE49-F238E27FC236}">
                <a16:creationId xmlns:a16="http://schemas.microsoft.com/office/drawing/2014/main" id="{42945453-A601-49F8-92FF-3526E52E8E0B}"/>
              </a:ext>
            </a:extLst>
          </p:cNvPr>
          <p:cNvGrpSpPr>
            <a:grpSpLocks/>
          </p:cNvGrpSpPr>
          <p:nvPr/>
        </p:nvGrpSpPr>
        <p:grpSpPr bwMode="auto">
          <a:xfrm>
            <a:off x="0" y="6734175"/>
            <a:ext cx="12192000" cy="138113"/>
            <a:chOff x="0" y="0"/>
            <a:chExt cx="12231884" cy="334101"/>
          </a:xfrm>
        </p:grpSpPr>
        <p:sp>
          <p:nvSpPr>
            <p:cNvPr id="15365" name="矩形 12">
              <a:extLst>
                <a:ext uri="{FF2B5EF4-FFF2-40B4-BE49-F238E27FC236}">
                  <a16:creationId xmlns:a16="http://schemas.microsoft.com/office/drawing/2014/main" id="{3EA1E4D4-31DA-4DDB-94C6-AFF433DB18DF}"/>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5366" name="矩形 13">
              <a:extLst>
                <a:ext uri="{FF2B5EF4-FFF2-40B4-BE49-F238E27FC236}">
                  <a16:creationId xmlns:a16="http://schemas.microsoft.com/office/drawing/2014/main" id="{D4340C3E-AAF5-430F-A39D-ACB27D844EC0}"/>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5367" name="矩形 14">
              <a:extLst>
                <a:ext uri="{FF2B5EF4-FFF2-40B4-BE49-F238E27FC236}">
                  <a16:creationId xmlns:a16="http://schemas.microsoft.com/office/drawing/2014/main" id="{CBB5DFCF-CF0E-49E6-8927-4587F05FE42B}"/>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5368" name="矩形 15">
              <a:extLst>
                <a:ext uri="{FF2B5EF4-FFF2-40B4-BE49-F238E27FC236}">
                  <a16:creationId xmlns:a16="http://schemas.microsoft.com/office/drawing/2014/main" id="{72F7E7E5-FFA5-46FB-BA07-CFEC0089D1D9}"/>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5369" name="矩形 16">
              <a:extLst>
                <a:ext uri="{FF2B5EF4-FFF2-40B4-BE49-F238E27FC236}">
                  <a16:creationId xmlns:a16="http://schemas.microsoft.com/office/drawing/2014/main" id="{5A404BED-173D-4689-BB38-C423FE900331}"/>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15370" name="任意多边形 3">
            <a:extLst>
              <a:ext uri="{FF2B5EF4-FFF2-40B4-BE49-F238E27FC236}">
                <a16:creationId xmlns:a16="http://schemas.microsoft.com/office/drawing/2014/main" id="{58927E1F-B15E-4594-99B9-D138081D0554}"/>
              </a:ext>
            </a:extLst>
          </p:cNvPr>
          <p:cNvSpPr>
            <a:spLocks noChangeArrowheads="1"/>
          </p:cNvSpPr>
          <p:nvPr/>
        </p:nvSpPr>
        <p:spPr bwMode="auto">
          <a:xfrm>
            <a:off x="6859588" y="4137025"/>
            <a:ext cx="2982912" cy="1554163"/>
          </a:xfrm>
          <a:custGeom>
            <a:avLst/>
            <a:gdLst>
              <a:gd name="T0" fmla="*/ 0 w 2235563"/>
              <a:gd name="T1" fmla="*/ 144814 h 1448138"/>
              <a:gd name="T2" fmla="*/ 144814 w 2235563"/>
              <a:gd name="T3" fmla="*/ 0 h 1448138"/>
              <a:gd name="T4" fmla="*/ 2090749 w 2235563"/>
              <a:gd name="T5" fmla="*/ 0 h 1448138"/>
              <a:gd name="T6" fmla="*/ 2235563 w 2235563"/>
              <a:gd name="T7" fmla="*/ 144814 h 1448138"/>
              <a:gd name="T8" fmla="*/ 2235563 w 2235563"/>
              <a:gd name="T9" fmla="*/ 1303324 h 1448138"/>
              <a:gd name="T10" fmla="*/ 2090749 w 2235563"/>
              <a:gd name="T11" fmla="*/ 1448138 h 1448138"/>
              <a:gd name="T12" fmla="*/ 144814 w 2235563"/>
              <a:gd name="T13" fmla="*/ 1448138 h 1448138"/>
              <a:gd name="T14" fmla="*/ 0 w 2235563"/>
              <a:gd name="T15" fmla="*/ 1303324 h 1448138"/>
              <a:gd name="T16" fmla="*/ 0 w 2235563"/>
              <a:gd name="T17" fmla="*/ 144814 h 14481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35563"/>
              <a:gd name="T28" fmla="*/ 0 h 1448138"/>
              <a:gd name="T29" fmla="*/ 2235563 w 2235563"/>
              <a:gd name="T30" fmla="*/ 1448138 h 14481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35563" h="1448138">
                <a:moveTo>
                  <a:pt x="0" y="144814"/>
                </a:moveTo>
                <a:cubicBezTo>
                  <a:pt x="0" y="64835"/>
                  <a:pt x="64835" y="0"/>
                  <a:pt x="144814" y="0"/>
                </a:cubicBezTo>
                <a:lnTo>
                  <a:pt x="2090749" y="0"/>
                </a:lnTo>
                <a:cubicBezTo>
                  <a:pt x="2170728" y="0"/>
                  <a:pt x="2235563" y="64835"/>
                  <a:pt x="2235563" y="144814"/>
                </a:cubicBezTo>
                <a:lnTo>
                  <a:pt x="2235563" y="1303324"/>
                </a:lnTo>
                <a:cubicBezTo>
                  <a:pt x="2235563" y="1383303"/>
                  <a:pt x="2170728" y="1448138"/>
                  <a:pt x="2090749" y="1448138"/>
                </a:cubicBezTo>
                <a:lnTo>
                  <a:pt x="144814" y="1448138"/>
                </a:lnTo>
                <a:cubicBezTo>
                  <a:pt x="64835" y="1448138"/>
                  <a:pt x="0" y="1383303"/>
                  <a:pt x="0" y="1303324"/>
                </a:cubicBezTo>
                <a:lnTo>
                  <a:pt x="0" y="144814"/>
                </a:lnTo>
                <a:close/>
              </a:path>
            </a:pathLst>
          </a:custGeom>
          <a:noFill/>
          <a:ln w="38100" cap="flat" cmpd="sng">
            <a:solidFill>
              <a:srgbClr val="ED4989"/>
            </a:solidFill>
            <a:bevel/>
            <a:headEnd/>
            <a:tailEnd/>
          </a:ln>
          <a:extLst>
            <a:ext uri="{909E8E84-426E-40DD-AFC4-6F175D3DCCD1}">
              <a14:hiddenFill xmlns:a14="http://schemas.microsoft.com/office/drawing/2010/main">
                <a:solidFill>
                  <a:srgbClr val="FFFFFF"/>
                </a:solidFill>
              </a14:hiddenFill>
            </a:ext>
          </a:extLst>
        </p:spPr>
        <p:txBody>
          <a:bodyPr lIns="854880" tIns="546246" rIns="184211" bIns="184211"/>
          <a:lstStyle>
            <a:lvl1pPr>
              <a:defRPr>
                <a:solidFill>
                  <a:schemeClr val="tx1"/>
                </a:solidFill>
                <a:latin typeface="Arial" panose="020B0604020202020204" pitchFamily="34" charset="0"/>
              </a:defRPr>
            </a:lvl1pPr>
            <a:lvl2pPr marL="2857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lvl="1">
              <a:lnSpc>
                <a:spcPct val="90000"/>
              </a:lnSpc>
              <a:spcAft>
                <a:spcPct val="15000"/>
              </a:spcAft>
              <a:buFont typeface="Arial" panose="020B0604020202020204" pitchFamily="34" charset="0"/>
              <a:buChar char="•"/>
            </a:pPr>
            <a:endParaRPr lang="zh-CN" altLang="zh-CN" sz="3100">
              <a:solidFill>
                <a:srgbClr val="000000"/>
              </a:solidFill>
              <a:latin typeface="宋体" panose="02010600030101010101" pitchFamily="2" charset="-122"/>
              <a:sym typeface="宋体" panose="02010600030101010101" pitchFamily="2" charset="-122"/>
            </a:endParaRPr>
          </a:p>
        </p:txBody>
      </p:sp>
      <p:sp>
        <p:nvSpPr>
          <p:cNvPr id="15371" name="任意多边形 4">
            <a:extLst>
              <a:ext uri="{FF2B5EF4-FFF2-40B4-BE49-F238E27FC236}">
                <a16:creationId xmlns:a16="http://schemas.microsoft.com/office/drawing/2014/main" id="{8EB3ABC6-97CA-432E-9045-9008BB723776}"/>
              </a:ext>
            </a:extLst>
          </p:cNvPr>
          <p:cNvSpPr>
            <a:spLocks noChangeArrowheads="1"/>
          </p:cNvSpPr>
          <p:nvPr/>
        </p:nvSpPr>
        <p:spPr bwMode="auto">
          <a:xfrm>
            <a:off x="2578100" y="4137025"/>
            <a:ext cx="3035300" cy="1554163"/>
          </a:xfrm>
          <a:custGeom>
            <a:avLst/>
            <a:gdLst>
              <a:gd name="T0" fmla="*/ 0 w 2235563"/>
              <a:gd name="T1" fmla="*/ 144814 h 1448138"/>
              <a:gd name="T2" fmla="*/ 144814 w 2235563"/>
              <a:gd name="T3" fmla="*/ 0 h 1448138"/>
              <a:gd name="T4" fmla="*/ 2090749 w 2235563"/>
              <a:gd name="T5" fmla="*/ 0 h 1448138"/>
              <a:gd name="T6" fmla="*/ 2235563 w 2235563"/>
              <a:gd name="T7" fmla="*/ 144814 h 1448138"/>
              <a:gd name="T8" fmla="*/ 2235563 w 2235563"/>
              <a:gd name="T9" fmla="*/ 1303324 h 1448138"/>
              <a:gd name="T10" fmla="*/ 2090749 w 2235563"/>
              <a:gd name="T11" fmla="*/ 1448138 h 1448138"/>
              <a:gd name="T12" fmla="*/ 144814 w 2235563"/>
              <a:gd name="T13" fmla="*/ 1448138 h 1448138"/>
              <a:gd name="T14" fmla="*/ 0 w 2235563"/>
              <a:gd name="T15" fmla="*/ 1303324 h 1448138"/>
              <a:gd name="T16" fmla="*/ 0 w 2235563"/>
              <a:gd name="T17" fmla="*/ 144814 h 14481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35563"/>
              <a:gd name="T28" fmla="*/ 0 h 1448138"/>
              <a:gd name="T29" fmla="*/ 2235563 w 2235563"/>
              <a:gd name="T30" fmla="*/ 1448138 h 14481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35563" h="1448138">
                <a:moveTo>
                  <a:pt x="0" y="144814"/>
                </a:moveTo>
                <a:cubicBezTo>
                  <a:pt x="0" y="64835"/>
                  <a:pt x="64835" y="0"/>
                  <a:pt x="144814" y="0"/>
                </a:cubicBezTo>
                <a:lnTo>
                  <a:pt x="2090749" y="0"/>
                </a:lnTo>
                <a:cubicBezTo>
                  <a:pt x="2170728" y="0"/>
                  <a:pt x="2235563" y="64835"/>
                  <a:pt x="2235563" y="144814"/>
                </a:cubicBezTo>
                <a:lnTo>
                  <a:pt x="2235563" y="1303324"/>
                </a:lnTo>
                <a:cubicBezTo>
                  <a:pt x="2235563" y="1383303"/>
                  <a:pt x="2170728" y="1448138"/>
                  <a:pt x="2090749" y="1448138"/>
                </a:cubicBezTo>
                <a:lnTo>
                  <a:pt x="144814" y="1448138"/>
                </a:lnTo>
                <a:cubicBezTo>
                  <a:pt x="64835" y="1448138"/>
                  <a:pt x="0" y="1383303"/>
                  <a:pt x="0" y="1303324"/>
                </a:cubicBezTo>
                <a:lnTo>
                  <a:pt x="0" y="144814"/>
                </a:lnTo>
                <a:close/>
              </a:path>
            </a:pathLst>
          </a:custGeom>
          <a:noFill/>
          <a:ln w="38100" cap="flat" cmpd="sng">
            <a:solidFill>
              <a:srgbClr val="F6C6D5"/>
            </a:solidFill>
            <a:bevel/>
            <a:headEnd/>
            <a:tailEnd/>
          </a:ln>
          <a:extLst>
            <a:ext uri="{909E8E84-426E-40DD-AFC4-6F175D3DCCD1}">
              <a14:hiddenFill xmlns:a14="http://schemas.microsoft.com/office/drawing/2010/main">
                <a:solidFill>
                  <a:srgbClr val="FFFFFF"/>
                </a:solidFill>
              </a14:hiddenFill>
            </a:ext>
          </a:extLst>
        </p:spPr>
        <p:txBody>
          <a:bodyPr lIns="184211" tIns="546246" rIns="854880" bIns="184211"/>
          <a:lstStyle>
            <a:lvl1pPr>
              <a:defRPr>
                <a:solidFill>
                  <a:schemeClr val="tx1"/>
                </a:solidFill>
                <a:latin typeface="Arial" panose="020B0604020202020204" pitchFamily="34" charset="0"/>
              </a:defRPr>
            </a:lvl1pPr>
            <a:lvl2pPr marL="2857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lvl="1">
              <a:lnSpc>
                <a:spcPct val="90000"/>
              </a:lnSpc>
              <a:spcAft>
                <a:spcPct val="15000"/>
              </a:spcAft>
              <a:buFont typeface="Arial" panose="020B0604020202020204" pitchFamily="34" charset="0"/>
              <a:buChar char="•"/>
            </a:pPr>
            <a:endParaRPr lang="zh-CN" altLang="zh-CN" sz="3100">
              <a:solidFill>
                <a:srgbClr val="000000"/>
              </a:solidFill>
              <a:latin typeface="宋体" panose="02010600030101010101" pitchFamily="2" charset="-122"/>
              <a:sym typeface="宋体" panose="02010600030101010101" pitchFamily="2" charset="-122"/>
            </a:endParaRPr>
          </a:p>
        </p:txBody>
      </p:sp>
      <p:sp>
        <p:nvSpPr>
          <p:cNvPr id="15372" name="任意多边形 5">
            <a:extLst>
              <a:ext uri="{FF2B5EF4-FFF2-40B4-BE49-F238E27FC236}">
                <a16:creationId xmlns:a16="http://schemas.microsoft.com/office/drawing/2014/main" id="{B3D08CDF-6565-41EE-B6C6-06E21AE564E0}"/>
              </a:ext>
            </a:extLst>
          </p:cNvPr>
          <p:cNvSpPr>
            <a:spLocks noChangeArrowheads="1"/>
          </p:cNvSpPr>
          <p:nvPr/>
        </p:nvSpPr>
        <p:spPr bwMode="auto">
          <a:xfrm>
            <a:off x="6859588" y="1058863"/>
            <a:ext cx="2982912" cy="1555750"/>
          </a:xfrm>
          <a:custGeom>
            <a:avLst/>
            <a:gdLst>
              <a:gd name="T0" fmla="*/ 0 w 2235563"/>
              <a:gd name="T1" fmla="*/ 144814 h 1448138"/>
              <a:gd name="T2" fmla="*/ 144814 w 2235563"/>
              <a:gd name="T3" fmla="*/ 0 h 1448138"/>
              <a:gd name="T4" fmla="*/ 2090749 w 2235563"/>
              <a:gd name="T5" fmla="*/ 0 h 1448138"/>
              <a:gd name="T6" fmla="*/ 2235563 w 2235563"/>
              <a:gd name="T7" fmla="*/ 144814 h 1448138"/>
              <a:gd name="T8" fmla="*/ 2235563 w 2235563"/>
              <a:gd name="T9" fmla="*/ 1303324 h 1448138"/>
              <a:gd name="T10" fmla="*/ 2090749 w 2235563"/>
              <a:gd name="T11" fmla="*/ 1448138 h 1448138"/>
              <a:gd name="T12" fmla="*/ 144814 w 2235563"/>
              <a:gd name="T13" fmla="*/ 1448138 h 1448138"/>
              <a:gd name="T14" fmla="*/ 0 w 2235563"/>
              <a:gd name="T15" fmla="*/ 1303324 h 1448138"/>
              <a:gd name="T16" fmla="*/ 0 w 2235563"/>
              <a:gd name="T17" fmla="*/ 144814 h 14481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35563"/>
              <a:gd name="T28" fmla="*/ 0 h 1448138"/>
              <a:gd name="T29" fmla="*/ 2235563 w 2235563"/>
              <a:gd name="T30" fmla="*/ 1448138 h 14481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35563" h="1448138">
                <a:moveTo>
                  <a:pt x="0" y="144814"/>
                </a:moveTo>
                <a:cubicBezTo>
                  <a:pt x="0" y="64835"/>
                  <a:pt x="64835" y="0"/>
                  <a:pt x="144814" y="0"/>
                </a:cubicBezTo>
                <a:lnTo>
                  <a:pt x="2090749" y="0"/>
                </a:lnTo>
                <a:cubicBezTo>
                  <a:pt x="2170728" y="0"/>
                  <a:pt x="2235563" y="64835"/>
                  <a:pt x="2235563" y="144814"/>
                </a:cubicBezTo>
                <a:lnTo>
                  <a:pt x="2235563" y="1303324"/>
                </a:lnTo>
                <a:cubicBezTo>
                  <a:pt x="2235563" y="1383303"/>
                  <a:pt x="2170728" y="1448138"/>
                  <a:pt x="2090749" y="1448138"/>
                </a:cubicBezTo>
                <a:lnTo>
                  <a:pt x="144814" y="1448138"/>
                </a:lnTo>
                <a:cubicBezTo>
                  <a:pt x="64835" y="1448138"/>
                  <a:pt x="0" y="1383303"/>
                  <a:pt x="0" y="1303324"/>
                </a:cubicBezTo>
                <a:lnTo>
                  <a:pt x="0" y="144814"/>
                </a:lnTo>
                <a:close/>
              </a:path>
            </a:pathLst>
          </a:custGeom>
          <a:noFill/>
          <a:ln w="38100" cap="flat" cmpd="sng">
            <a:solidFill>
              <a:srgbClr val="2E3740"/>
            </a:solidFill>
            <a:bevel/>
            <a:headEnd/>
            <a:tailEnd/>
          </a:ln>
          <a:extLst>
            <a:ext uri="{909E8E84-426E-40DD-AFC4-6F175D3DCCD1}">
              <a14:hiddenFill xmlns:a14="http://schemas.microsoft.com/office/drawing/2010/main">
                <a:solidFill>
                  <a:srgbClr val="FFFFFF"/>
                </a:solidFill>
              </a14:hiddenFill>
            </a:ext>
          </a:extLst>
        </p:spPr>
        <p:txBody>
          <a:bodyPr lIns="854880" tIns="184211" rIns="184211" bIns="546246"/>
          <a:lstStyle>
            <a:lvl1pPr>
              <a:defRPr>
                <a:solidFill>
                  <a:schemeClr val="tx1"/>
                </a:solidFill>
                <a:latin typeface="Arial" panose="020B0604020202020204" pitchFamily="34" charset="0"/>
              </a:defRPr>
            </a:lvl1pPr>
            <a:lvl2pPr marL="2857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lvl="1">
              <a:lnSpc>
                <a:spcPct val="90000"/>
              </a:lnSpc>
              <a:spcAft>
                <a:spcPct val="15000"/>
              </a:spcAft>
              <a:buFont typeface="Arial" panose="020B0604020202020204" pitchFamily="34" charset="0"/>
              <a:buChar char="•"/>
            </a:pPr>
            <a:endParaRPr lang="zh-CN" altLang="zh-CN" sz="3100">
              <a:solidFill>
                <a:srgbClr val="000000"/>
              </a:solidFill>
              <a:latin typeface="宋体" panose="02010600030101010101" pitchFamily="2" charset="-122"/>
              <a:sym typeface="宋体" panose="02010600030101010101" pitchFamily="2" charset="-122"/>
            </a:endParaRPr>
          </a:p>
        </p:txBody>
      </p:sp>
      <p:sp>
        <p:nvSpPr>
          <p:cNvPr id="15373" name="任意多边形 6">
            <a:extLst>
              <a:ext uri="{FF2B5EF4-FFF2-40B4-BE49-F238E27FC236}">
                <a16:creationId xmlns:a16="http://schemas.microsoft.com/office/drawing/2014/main" id="{3C08F1B3-7521-443D-B347-9C6480906C6A}"/>
              </a:ext>
            </a:extLst>
          </p:cNvPr>
          <p:cNvSpPr>
            <a:spLocks noChangeArrowheads="1"/>
          </p:cNvSpPr>
          <p:nvPr/>
        </p:nvSpPr>
        <p:spPr bwMode="auto">
          <a:xfrm>
            <a:off x="2578100" y="1058863"/>
            <a:ext cx="3035300" cy="1555750"/>
          </a:xfrm>
          <a:custGeom>
            <a:avLst/>
            <a:gdLst>
              <a:gd name="T0" fmla="*/ 0 w 2235563"/>
              <a:gd name="T1" fmla="*/ 144814 h 1448138"/>
              <a:gd name="T2" fmla="*/ 144814 w 2235563"/>
              <a:gd name="T3" fmla="*/ 0 h 1448138"/>
              <a:gd name="T4" fmla="*/ 2090749 w 2235563"/>
              <a:gd name="T5" fmla="*/ 0 h 1448138"/>
              <a:gd name="T6" fmla="*/ 2235563 w 2235563"/>
              <a:gd name="T7" fmla="*/ 144814 h 1448138"/>
              <a:gd name="T8" fmla="*/ 2235563 w 2235563"/>
              <a:gd name="T9" fmla="*/ 1303324 h 1448138"/>
              <a:gd name="T10" fmla="*/ 2090749 w 2235563"/>
              <a:gd name="T11" fmla="*/ 1448138 h 1448138"/>
              <a:gd name="T12" fmla="*/ 144814 w 2235563"/>
              <a:gd name="T13" fmla="*/ 1448138 h 1448138"/>
              <a:gd name="T14" fmla="*/ 0 w 2235563"/>
              <a:gd name="T15" fmla="*/ 1303324 h 1448138"/>
              <a:gd name="T16" fmla="*/ 0 w 2235563"/>
              <a:gd name="T17" fmla="*/ 144814 h 14481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35563"/>
              <a:gd name="T28" fmla="*/ 0 h 1448138"/>
              <a:gd name="T29" fmla="*/ 2235563 w 2235563"/>
              <a:gd name="T30" fmla="*/ 1448138 h 14481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35563" h="1448138">
                <a:moveTo>
                  <a:pt x="0" y="144814"/>
                </a:moveTo>
                <a:cubicBezTo>
                  <a:pt x="0" y="64835"/>
                  <a:pt x="64835" y="0"/>
                  <a:pt x="144814" y="0"/>
                </a:cubicBezTo>
                <a:lnTo>
                  <a:pt x="2090749" y="0"/>
                </a:lnTo>
                <a:cubicBezTo>
                  <a:pt x="2170728" y="0"/>
                  <a:pt x="2235563" y="64835"/>
                  <a:pt x="2235563" y="144814"/>
                </a:cubicBezTo>
                <a:lnTo>
                  <a:pt x="2235563" y="1303324"/>
                </a:lnTo>
                <a:cubicBezTo>
                  <a:pt x="2235563" y="1383303"/>
                  <a:pt x="2170728" y="1448138"/>
                  <a:pt x="2090749" y="1448138"/>
                </a:cubicBezTo>
                <a:lnTo>
                  <a:pt x="144814" y="1448138"/>
                </a:lnTo>
                <a:cubicBezTo>
                  <a:pt x="64835" y="1448138"/>
                  <a:pt x="0" y="1383303"/>
                  <a:pt x="0" y="1303324"/>
                </a:cubicBezTo>
                <a:lnTo>
                  <a:pt x="0" y="144814"/>
                </a:lnTo>
                <a:close/>
              </a:path>
            </a:pathLst>
          </a:custGeom>
          <a:noFill/>
          <a:ln w="38100" cap="flat" cmpd="sng">
            <a:solidFill>
              <a:srgbClr val="26B7CC"/>
            </a:solidFill>
            <a:bevel/>
            <a:headEnd/>
            <a:tailEnd/>
          </a:ln>
          <a:extLst>
            <a:ext uri="{909E8E84-426E-40DD-AFC4-6F175D3DCCD1}">
              <a14:hiddenFill xmlns:a14="http://schemas.microsoft.com/office/drawing/2010/main">
                <a:solidFill>
                  <a:srgbClr val="FFFFFF"/>
                </a:solidFill>
              </a14:hiddenFill>
            </a:ext>
          </a:extLst>
        </p:spPr>
        <p:txBody>
          <a:bodyPr lIns="184211" tIns="184211" rIns="854880" bIns="546246"/>
          <a:lstStyle>
            <a:lvl1pPr>
              <a:defRPr>
                <a:solidFill>
                  <a:schemeClr val="tx1"/>
                </a:solidFill>
                <a:latin typeface="Arial" panose="020B0604020202020204" pitchFamily="34" charset="0"/>
              </a:defRPr>
            </a:lvl1pPr>
            <a:lvl2pPr marL="2857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lvl="1">
              <a:lnSpc>
                <a:spcPct val="90000"/>
              </a:lnSpc>
              <a:spcAft>
                <a:spcPct val="15000"/>
              </a:spcAft>
              <a:buFont typeface="Arial" panose="020B0604020202020204" pitchFamily="34" charset="0"/>
              <a:buChar char="•"/>
            </a:pPr>
            <a:endParaRPr lang="zh-CN" altLang="zh-CN" sz="3100">
              <a:solidFill>
                <a:srgbClr val="000000"/>
              </a:solidFill>
              <a:latin typeface="宋体" panose="02010600030101010101" pitchFamily="2" charset="-122"/>
              <a:sym typeface="宋体" panose="02010600030101010101" pitchFamily="2" charset="-122"/>
            </a:endParaRPr>
          </a:p>
        </p:txBody>
      </p:sp>
      <p:sp>
        <p:nvSpPr>
          <p:cNvPr id="15374" name="任意多边形 17">
            <a:extLst>
              <a:ext uri="{FF2B5EF4-FFF2-40B4-BE49-F238E27FC236}">
                <a16:creationId xmlns:a16="http://schemas.microsoft.com/office/drawing/2014/main" id="{437E0088-D59A-41D1-A3FA-D90C6E7D8752}"/>
              </a:ext>
            </a:extLst>
          </p:cNvPr>
          <p:cNvSpPr>
            <a:spLocks noChangeArrowheads="1"/>
          </p:cNvSpPr>
          <p:nvPr/>
        </p:nvSpPr>
        <p:spPr bwMode="auto">
          <a:xfrm>
            <a:off x="4148138" y="1423988"/>
            <a:ext cx="1960562" cy="1960562"/>
          </a:xfrm>
          <a:custGeom>
            <a:avLst/>
            <a:gdLst>
              <a:gd name="T0" fmla="*/ 1959512 w 1959512"/>
              <a:gd name="T1" fmla="*/ 0 h 1959512"/>
              <a:gd name="T2" fmla="*/ 1959512 w 1959512"/>
              <a:gd name="T3" fmla="*/ 1959512 h 1959512"/>
              <a:gd name="T4" fmla="*/ 0 w 1959512"/>
              <a:gd name="T5" fmla="*/ 1959512 h 1959512"/>
              <a:gd name="T6" fmla="*/ 447457 w 1959512"/>
              <a:gd name="T7" fmla="*/ 713080 h 1959512"/>
              <a:gd name="T8" fmla="*/ 523170 w 1959512"/>
              <a:gd name="T9" fmla="*/ 629776 h 1959512"/>
              <a:gd name="T10" fmla="*/ 460956 w 1959512"/>
              <a:gd name="T11" fmla="*/ 395733 h 1959512"/>
              <a:gd name="T12" fmla="*/ 700059 w 1959512"/>
              <a:gd name="T13" fmla="*/ 459292 h 1959512"/>
              <a:gd name="T14" fmla="*/ 713081 w 1959512"/>
              <a:gd name="T15" fmla="*/ 447457 h 1959512"/>
              <a:gd name="T16" fmla="*/ 1959512 w 1959512"/>
              <a:gd name="T17" fmla="*/ 0 h 19595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59512"/>
              <a:gd name="T28" fmla="*/ 0 h 1959512"/>
              <a:gd name="T29" fmla="*/ 1959512 w 1959512"/>
              <a:gd name="T30" fmla="*/ 1959512 h 19595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59512" h="1959512">
                <a:moveTo>
                  <a:pt x="1959512" y="0"/>
                </a:moveTo>
                <a:lnTo>
                  <a:pt x="1959512" y="1959512"/>
                </a:lnTo>
                <a:lnTo>
                  <a:pt x="0" y="1959512"/>
                </a:lnTo>
                <a:cubicBezTo>
                  <a:pt x="0" y="1486046"/>
                  <a:pt x="167922" y="1051800"/>
                  <a:pt x="447457" y="713080"/>
                </a:cubicBezTo>
                <a:lnTo>
                  <a:pt x="523170" y="629776"/>
                </a:lnTo>
                <a:lnTo>
                  <a:pt x="460956" y="395733"/>
                </a:lnTo>
                <a:lnTo>
                  <a:pt x="700059" y="459292"/>
                </a:lnTo>
                <a:lnTo>
                  <a:pt x="713081" y="447457"/>
                </a:lnTo>
                <a:cubicBezTo>
                  <a:pt x="1051800" y="167921"/>
                  <a:pt x="1486046" y="0"/>
                  <a:pt x="1959512" y="0"/>
                </a:cubicBezTo>
                <a:close/>
              </a:path>
            </a:pathLst>
          </a:custGeom>
          <a:solidFill>
            <a:srgbClr val="26B7CC"/>
          </a:solidFill>
          <a:ln>
            <a:noFill/>
          </a:ln>
          <a:extLst>
            <a:ext uri="{91240B29-F687-4F45-9708-019B960494DF}">
              <a14:hiddenLine xmlns:a14="http://schemas.microsoft.com/office/drawing/2010/main" w="12700" cap="flat" cmpd="sng">
                <a:solidFill>
                  <a:srgbClr val="FFFFFF"/>
                </a:solidFill>
                <a:bevel/>
                <a:headEnd/>
                <a:tailEnd/>
              </a14:hiddenLine>
            </a:ext>
          </a:extLst>
        </p:spPr>
        <p:txBody>
          <a:bodyPr lIns="794400" tIns="794400" rIns="220472" bIns="220472" anchor="ctr"/>
          <a:lstStyle/>
          <a:p>
            <a:pPr algn="ctr">
              <a:lnSpc>
                <a:spcPct val="90000"/>
              </a:lnSpc>
              <a:spcAft>
                <a:spcPct val="35000"/>
              </a:spcAft>
            </a:pPr>
            <a:endParaRPr lang="zh-CN" altLang="zh-CN" sz="3100">
              <a:solidFill>
                <a:srgbClr val="FFFFFF"/>
              </a:solidFill>
              <a:latin typeface="宋体" panose="02010600030101010101" pitchFamily="2" charset="-122"/>
              <a:sym typeface="宋体" panose="02010600030101010101" pitchFamily="2" charset="-122"/>
            </a:endParaRPr>
          </a:p>
        </p:txBody>
      </p:sp>
      <p:sp>
        <p:nvSpPr>
          <p:cNvPr id="15375" name="任意多边形 18">
            <a:extLst>
              <a:ext uri="{FF2B5EF4-FFF2-40B4-BE49-F238E27FC236}">
                <a16:creationId xmlns:a16="http://schemas.microsoft.com/office/drawing/2014/main" id="{B678DCFE-B67A-4FDC-B54E-A4C22E36D105}"/>
              </a:ext>
            </a:extLst>
          </p:cNvPr>
          <p:cNvSpPr>
            <a:spLocks noChangeArrowheads="1"/>
          </p:cNvSpPr>
          <p:nvPr/>
        </p:nvSpPr>
        <p:spPr bwMode="auto">
          <a:xfrm>
            <a:off x="6197600" y="1423988"/>
            <a:ext cx="1960563" cy="1960562"/>
          </a:xfrm>
          <a:custGeom>
            <a:avLst/>
            <a:gdLst>
              <a:gd name="T0" fmla="*/ 0 w 1959512"/>
              <a:gd name="T1" fmla="*/ 0 h 1959512"/>
              <a:gd name="T2" fmla="*/ 1246432 w 1959512"/>
              <a:gd name="T3" fmla="*/ 447457 h 1959512"/>
              <a:gd name="T4" fmla="*/ 1263632 w 1959512"/>
              <a:gd name="T5" fmla="*/ 463090 h 1959512"/>
              <a:gd name="T6" fmla="*/ 1517017 w 1959512"/>
              <a:gd name="T7" fmla="*/ 395734 h 1959512"/>
              <a:gd name="T8" fmla="*/ 1450626 w 1959512"/>
              <a:gd name="T9" fmla="*/ 645491 h 1959512"/>
              <a:gd name="T10" fmla="*/ 1512055 w 1959512"/>
              <a:gd name="T11" fmla="*/ 713080 h 1959512"/>
              <a:gd name="T12" fmla="*/ 1959512 w 1959512"/>
              <a:gd name="T13" fmla="*/ 1959512 h 1959512"/>
              <a:gd name="T14" fmla="*/ 0 w 1959512"/>
              <a:gd name="T15" fmla="*/ 1959512 h 1959512"/>
              <a:gd name="T16" fmla="*/ 0 60000 65536"/>
              <a:gd name="T17" fmla="*/ 0 60000 65536"/>
              <a:gd name="T18" fmla="*/ 0 60000 65536"/>
              <a:gd name="T19" fmla="*/ 0 60000 65536"/>
              <a:gd name="T20" fmla="*/ 0 60000 65536"/>
              <a:gd name="T21" fmla="*/ 0 60000 65536"/>
              <a:gd name="T22" fmla="*/ 0 60000 65536"/>
              <a:gd name="T23" fmla="*/ 0 60000 65536"/>
              <a:gd name="T24" fmla="*/ 0 w 1959512"/>
              <a:gd name="T25" fmla="*/ 0 h 1959512"/>
              <a:gd name="T26" fmla="*/ 1959512 w 1959512"/>
              <a:gd name="T27" fmla="*/ 1959512 h 19595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59512" h="1959512">
                <a:moveTo>
                  <a:pt x="0" y="0"/>
                </a:moveTo>
                <a:cubicBezTo>
                  <a:pt x="473467" y="0"/>
                  <a:pt x="907713" y="167921"/>
                  <a:pt x="1246432" y="447457"/>
                </a:cubicBezTo>
                <a:lnTo>
                  <a:pt x="1263632" y="463090"/>
                </a:lnTo>
                <a:lnTo>
                  <a:pt x="1517017" y="395734"/>
                </a:lnTo>
                <a:lnTo>
                  <a:pt x="1450626" y="645491"/>
                </a:lnTo>
                <a:lnTo>
                  <a:pt x="1512055" y="713080"/>
                </a:lnTo>
                <a:cubicBezTo>
                  <a:pt x="1791591" y="1051800"/>
                  <a:pt x="1959512" y="1486046"/>
                  <a:pt x="1959512" y="1959512"/>
                </a:cubicBezTo>
                <a:lnTo>
                  <a:pt x="0" y="1959512"/>
                </a:lnTo>
                <a:close/>
              </a:path>
            </a:pathLst>
          </a:custGeom>
          <a:solidFill>
            <a:srgbClr val="2E3740"/>
          </a:solidFill>
          <a:ln>
            <a:noFill/>
          </a:ln>
          <a:extLst>
            <a:ext uri="{91240B29-F687-4F45-9708-019B960494DF}">
              <a14:hiddenLine xmlns:a14="http://schemas.microsoft.com/office/drawing/2010/main" w="12700" cap="flat" cmpd="sng">
                <a:solidFill>
                  <a:srgbClr val="FFFFFF"/>
                </a:solidFill>
                <a:bevel/>
                <a:headEnd/>
                <a:tailEnd/>
              </a14:hiddenLine>
            </a:ext>
          </a:extLst>
        </p:spPr>
        <p:txBody>
          <a:bodyPr lIns="220472" tIns="794400" rIns="794400" bIns="220472" anchor="ctr"/>
          <a:lstStyle/>
          <a:p>
            <a:pPr algn="ctr">
              <a:lnSpc>
                <a:spcPct val="90000"/>
              </a:lnSpc>
              <a:spcAft>
                <a:spcPct val="35000"/>
              </a:spcAft>
            </a:pPr>
            <a:endParaRPr lang="zh-CN" altLang="zh-CN" sz="3100">
              <a:solidFill>
                <a:srgbClr val="FFFFFF"/>
              </a:solidFill>
              <a:latin typeface="宋体" panose="02010600030101010101" pitchFamily="2" charset="-122"/>
              <a:sym typeface="宋体" panose="02010600030101010101" pitchFamily="2" charset="-122"/>
            </a:endParaRPr>
          </a:p>
        </p:txBody>
      </p:sp>
      <p:sp>
        <p:nvSpPr>
          <p:cNvPr id="15376" name="任意多边形 20">
            <a:extLst>
              <a:ext uri="{FF2B5EF4-FFF2-40B4-BE49-F238E27FC236}">
                <a16:creationId xmlns:a16="http://schemas.microsoft.com/office/drawing/2014/main" id="{0DBFC57C-407D-48EF-BFC4-F97F90EDCCEB}"/>
              </a:ext>
            </a:extLst>
          </p:cNvPr>
          <p:cNvSpPr>
            <a:spLocks noChangeArrowheads="1"/>
          </p:cNvSpPr>
          <p:nvPr/>
        </p:nvSpPr>
        <p:spPr bwMode="auto">
          <a:xfrm>
            <a:off x="6197600" y="3473450"/>
            <a:ext cx="1960563" cy="1960563"/>
          </a:xfrm>
          <a:custGeom>
            <a:avLst/>
            <a:gdLst>
              <a:gd name="T0" fmla="*/ 0 w 1959512"/>
              <a:gd name="T1" fmla="*/ 0 h 1959513"/>
              <a:gd name="T2" fmla="*/ 1959512 w 1959512"/>
              <a:gd name="T3" fmla="*/ 0 h 1959513"/>
              <a:gd name="T4" fmla="*/ 1512055 w 1959512"/>
              <a:gd name="T5" fmla="*/ 1246433 h 1959513"/>
              <a:gd name="T6" fmla="*/ 1458802 w 1959512"/>
              <a:gd name="T7" fmla="*/ 1305025 h 1959513"/>
              <a:gd name="T8" fmla="*/ 1517018 w 1959512"/>
              <a:gd name="T9" fmla="*/ 1524026 h 1959513"/>
              <a:gd name="T10" fmla="*/ 1297473 w 1959512"/>
              <a:gd name="T11" fmla="*/ 1465666 h 1959513"/>
              <a:gd name="T12" fmla="*/ 1246432 w 1959512"/>
              <a:gd name="T13" fmla="*/ 1512056 h 1959513"/>
              <a:gd name="T14" fmla="*/ 0 w 1959512"/>
              <a:gd name="T15" fmla="*/ 1959513 h 1959513"/>
              <a:gd name="T16" fmla="*/ 0 60000 65536"/>
              <a:gd name="T17" fmla="*/ 0 60000 65536"/>
              <a:gd name="T18" fmla="*/ 0 60000 65536"/>
              <a:gd name="T19" fmla="*/ 0 60000 65536"/>
              <a:gd name="T20" fmla="*/ 0 60000 65536"/>
              <a:gd name="T21" fmla="*/ 0 60000 65536"/>
              <a:gd name="T22" fmla="*/ 0 60000 65536"/>
              <a:gd name="T23" fmla="*/ 0 60000 65536"/>
              <a:gd name="T24" fmla="*/ 0 w 1959512"/>
              <a:gd name="T25" fmla="*/ 0 h 1959513"/>
              <a:gd name="T26" fmla="*/ 1959512 w 1959512"/>
              <a:gd name="T27" fmla="*/ 1959513 h 19595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59512" h="1959513">
                <a:moveTo>
                  <a:pt x="0" y="0"/>
                </a:moveTo>
                <a:lnTo>
                  <a:pt x="1959512" y="0"/>
                </a:lnTo>
                <a:cubicBezTo>
                  <a:pt x="1959512" y="473467"/>
                  <a:pt x="1791591" y="907713"/>
                  <a:pt x="1512055" y="1246433"/>
                </a:cubicBezTo>
                <a:lnTo>
                  <a:pt x="1458802" y="1305025"/>
                </a:lnTo>
                <a:lnTo>
                  <a:pt x="1517018" y="1524026"/>
                </a:lnTo>
                <a:lnTo>
                  <a:pt x="1297473" y="1465666"/>
                </a:lnTo>
                <a:lnTo>
                  <a:pt x="1246432" y="1512056"/>
                </a:lnTo>
                <a:cubicBezTo>
                  <a:pt x="907713" y="1791592"/>
                  <a:pt x="473467" y="1959513"/>
                  <a:pt x="0" y="1959513"/>
                </a:cubicBezTo>
                <a:close/>
              </a:path>
            </a:pathLst>
          </a:custGeom>
          <a:solidFill>
            <a:srgbClr val="ED4989"/>
          </a:solidFill>
          <a:ln>
            <a:noFill/>
          </a:ln>
          <a:extLst>
            <a:ext uri="{91240B29-F687-4F45-9708-019B960494DF}">
              <a14:hiddenLine xmlns:a14="http://schemas.microsoft.com/office/drawing/2010/main" w="12700" cap="flat" cmpd="sng">
                <a:solidFill>
                  <a:srgbClr val="FFFFFF"/>
                </a:solidFill>
                <a:bevel/>
                <a:headEnd/>
                <a:tailEnd/>
              </a14:hiddenLine>
            </a:ext>
          </a:extLst>
        </p:spPr>
        <p:txBody>
          <a:bodyPr lIns="220472" tIns="220473" rIns="794400" bIns="794400" anchor="ctr"/>
          <a:lstStyle/>
          <a:p>
            <a:pPr algn="ctr">
              <a:lnSpc>
                <a:spcPct val="90000"/>
              </a:lnSpc>
              <a:spcAft>
                <a:spcPct val="35000"/>
              </a:spcAft>
            </a:pPr>
            <a:endParaRPr lang="zh-CN" altLang="zh-CN" sz="3100">
              <a:solidFill>
                <a:srgbClr val="FFFFFF"/>
              </a:solidFill>
              <a:latin typeface="宋体" panose="02010600030101010101" pitchFamily="2" charset="-122"/>
              <a:sym typeface="宋体" panose="02010600030101010101" pitchFamily="2" charset="-122"/>
            </a:endParaRPr>
          </a:p>
        </p:txBody>
      </p:sp>
      <p:sp>
        <p:nvSpPr>
          <p:cNvPr id="15377" name="任意多边形 19">
            <a:extLst>
              <a:ext uri="{FF2B5EF4-FFF2-40B4-BE49-F238E27FC236}">
                <a16:creationId xmlns:a16="http://schemas.microsoft.com/office/drawing/2014/main" id="{F5210424-B3C8-44E8-B4F3-3F7F7EBBA2BE}"/>
              </a:ext>
            </a:extLst>
          </p:cNvPr>
          <p:cNvSpPr>
            <a:spLocks noChangeArrowheads="1"/>
          </p:cNvSpPr>
          <p:nvPr/>
        </p:nvSpPr>
        <p:spPr bwMode="auto">
          <a:xfrm>
            <a:off x="4148138" y="3473450"/>
            <a:ext cx="1960562" cy="1960563"/>
          </a:xfrm>
          <a:custGeom>
            <a:avLst/>
            <a:gdLst>
              <a:gd name="T0" fmla="*/ 0 w 1959512"/>
              <a:gd name="T1" fmla="*/ 0 h 1959512"/>
              <a:gd name="T2" fmla="*/ 1959512 w 1959512"/>
              <a:gd name="T3" fmla="*/ 0 h 1959512"/>
              <a:gd name="T4" fmla="*/ 1959512 w 1959512"/>
              <a:gd name="T5" fmla="*/ 1959512 h 1959512"/>
              <a:gd name="T6" fmla="*/ 713081 w 1959512"/>
              <a:gd name="T7" fmla="*/ 1512055 h 1959512"/>
              <a:gd name="T8" fmla="*/ 667020 w 1959512"/>
              <a:gd name="T9" fmla="*/ 1470193 h 1959512"/>
              <a:gd name="T10" fmla="*/ 460957 w 1959512"/>
              <a:gd name="T11" fmla="*/ 1524969 h 1959512"/>
              <a:gd name="T12" fmla="*/ 515188 w 1959512"/>
              <a:gd name="T13" fmla="*/ 1320955 h 1959512"/>
              <a:gd name="T14" fmla="*/ 447457 w 1959512"/>
              <a:gd name="T15" fmla="*/ 1246432 h 1959512"/>
              <a:gd name="T16" fmla="*/ 0 w 1959512"/>
              <a:gd name="T17" fmla="*/ 0 h 19595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59512"/>
              <a:gd name="T28" fmla="*/ 0 h 1959512"/>
              <a:gd name="T29" fmla="*/ 1959512 w 1959512"/>
              <a:gd name="T30" fmla="*/ 1959512 h 19595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59512" h="1959512">
                <a:moveTo>
                  <a:pt x="0" y="0"/>
                </a:moveTo>
                <a:lnTo>
                  <a:pt x="1959512" y="0"/>
                </a:lnTo>
                <a:lnTo>
                  <a:pt x="1959512" y="1959512"/>
                </a:lnTo>
                <a:cubicBezTo>
                  <a:pt x="1486046" y="1959512"/>
                  <a:pt x="1051800" y="1791591"/>
                  <a:pt x="713081" y="1512055"/>
                </a:cubicBezTo>
                <a:lnTo>
                  <a:pt x="667020" y="1470193"/>
                </a:lnTo>
                <a:lnTo>
                  <a:pt x="460957" y="1524969"/>
                </a:lnTo>
                <a:lnTo>
                  <a:pt x="515188" y="1320955"/>
                </a:lnTo>
                <a:lnTo>
                  <a:pt x="447457" y="1246432"/>
                </a:lnTo>
                <a:cubicBezTo>
                  <a:pt x="167922" y="907713"/>
                  <a:pt x="0" y="473467"/>
                  <a:pt x="0" y="0"/>
                </a:cubicBezTo>
                <a:close/>
              </a:path>
            </a:pathLst>
          </a:custGeom>
          <a:solidFill>
            <a:srgbClr val="F6C6D5"/>
          </a:solidFill>
          <a:ln>
            <a:noFill/>
          </a:ln>
          <a:extLst>
            <a:ext uri="{91240B29-F687-4F45-9708-019B960494DF}">
              <a14:hiddenLine xmlns:a14="http://schemas.microsoft.com/office/drawing/2010/main" w="12700" cap="flat" cmpd="sng">
                <a:solidFill>
                  <a:srgbClr val="FFFFFF"/>
                </a:solidFill>
                <a:bevel/>
                <a:headEnd/>
                <a:tailEnd/>
              </a14:hiddenLine>
            </a:ext>
          </a:extLst>
        </p:spPr>
        <p:txBody>
          <a:bodyPr lIns="794400" tIns="220472" rIns="220472" bIns="794400" anchor="ctr"/>
          <a:lstStyle/>
          <a:p>
            <a:pPr algn="ctr">
              <a:lnSpc>
                <a:spcPct val="90000"/>
              </a:lnSpc>
              <a:spcAft>
                <a:spcPct val="35000"/>
              </a:spcAft>
            </a:pPr>
            <a:endParaRPr lang="zh-CN" altLang="zh-CN" sz="3100">
              <a:solidFill>
                <a:srgbClr val="FFFFFF"/>
              </a:solidFill>
              <a:latin typeface="宋体" panose="02010600030101010101" pitchFamily="2" charset="-122"/>
              <a:sym typeface="宋体" panose="02010600030101010101" pitchFamily="2" charset="-122"/>
            </a:endParaRPr>
          </a:p>
        </p:txBody>
      </p:sp>
      <p:sp>
        <p:nvSpPr>
          <p:cNvPr id="15378" name="椭圆 21">
            <a:extLst>
              <a:ext uri="{FF2B5EF4-FFF2-40B4-BE49-F238E27FC236}">
                <a16:creationId xmlns:a16="http://schemas.microsoft.com/office/drawing/2014/main" id="{7C6C6F4E-0ADF-41FB-94AA-610358E5D55A}"/>
              </a:ext>
            </a:extLst>
          </p:cNvPr>
          <p:cNvSpPr>
            <a:spLocks noChangeArrowheads="1"/>
          </p:cNvSpPr>
          <p:nvPr/>
        </p:nvSpPr>
        <p:spPr bwMode="auto">
          <a:xfrm>
            <a:off x="5211763" y="2452688"/>
            <a:ext cx="1862137" cy="1862137"/>
          </a:xfrm>
          <a:prstGeom prst="ellipse">
            <a:avLst/>
          </a:prstGeom>
          <a:noFill/>
          <a:ln w="25400" cap="flat" cmpd="sng">
            <a:solidFill>
              <a:srgbClr val="EFE9EB"/>
            </a:solidFill>
            <a:prstDash val="dash"/>
            <a:bevel/>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useBgFill="1">
        <p:nvSpPr>
          <p:cNvPr id="15379" name="椭圆 23">
            <a:extLst>
              <a:ext uri="{FF2B5EF4-FFF2-40B4-BE49-F238E27FC236}">
                <a16:creationId xmlns:a16="http://schemas.microsoft.com/office/drawing/2014/main" id="{66F4F181-E6CC-4061-8E1C-ED7513A76931}"/>
              </a:ext>
            </a:extLst>
          </p:cNvPr>
          <p:cNvSpPr>
            <a:spLocks noChangeArrowheads="1"/>
          </p:cNvSpPr>
          <p:nvPr/>
        </p:nvSpPr>
        <p:spPr bwMode="auto">
          <a:xfrm>
            <a:off x="5410200" y="2651125"/>
            <a:ext cx="1463675" cy="1465263"/>
          </a:xfrm>
          <a:prstGeom prst="ellipse">
            <a:avLst/>
          </a:prstGeom>
          <a:ln>
            <a:noFill/>
          </a:ln>
          <a:extLst>
            <a:ext uri="{91240B29-F687-4F45-9708-019B960494DF}">
              <a14:hiddenLine xmlns:a14="http://schemas.microsoft.com/office/drawing/2010/main" w="25400" cap="flat" cmpd="sng">
                <a:solidFill>
                  <a:srgbClr val="42719B"/>
                </a:solidFill>
                <a:prstDash val="dash"/>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5380" name="Freeform 310">
            <a:extLst>
              <a:ext uri="{FF2B5EF4-FFF2-40B4-BE49-F238E27FC236}">
                <a16:creationId xmlns:a16="http://schemas.microsoft.com/office/drawing/2014/main" id="{DDC2C717-B787-485C-B12D-AA6AEE27627E}"/>
              </a:ext>
            </a:extLst>
          </p:cNvPr>
          <p:cNvSpPr>
            <a:spLocks noChangeArrowheads="1"/>
          </p:cNvSpPr>
          <p:nvPr/>
        </p:nvSpPr>
        <p:spPr bwMode="auto">
          <a:xfrm>
            <a:off x="5768975" y="3019425"/>
            <a:ext cx="739775" cy="738188"/>
          </a:xfrm>
          <a:custGeom>
            <a:avLst/>
            <a:gdLst>
              <a:gd name="T0" fmla="*/ 196 w 197"/>
              <a:gd name="T1" fmla="*/ 95 h 197"/>
              <a:gd name="T2" fmla="*/ 165 w 197"/>
              <a:gd name="T3" fmla="*/ 73 h 197"/>
              <a:gd name="T4" fmla="*/ 160 w 197"/>
              <a:gd name="T5" fmla="*/ 73 h 197"/>
              <a:gd name="T6" fmla="*/ 158 w 197"/>
              <a:gd name="T7" fmla="*/ 76 h 197"/>
              <a:gd name="T8" fmla="*/ 158 w 197"/>
              <a:gd name="T9" fmla="*/ 89 h 197"/>
              <a:gd name="T10" fmla="*/ 109 w 197"/>
              <a:gd name="T11" fmla="*/ 89 h 197"/>
              <a:gd name="T12" fmla="*/ 109 w 197"/>
              <a:gd name="T13" fmla="*/ 39 h 197"/>
              <a:gd name="T14" fmla="*/ 122 w 197"/>
              <a:gd name="T15" fmla="*/ 39 h 197"/>
              <a:gd name="T16" fmla="*/ 126 w 197"/>
              <a:gd name="T17" fmla="*/ 37 h 197"/>
              <a:gd name="T18" fmla="*/ 125 w 197"/>
              <a:gd name="T19" fmla="*/ 32 h 197"/>
              <a:gd name="T20" fmla="*/ 103 w 197"/>
              <a:gd name="T21" fmla="*/ 1 h 197"/>
              <a:gd name="T22" fmla="*/ 99 w 197"/>
              <a:gd name="T23" fmla="*/ 0 h 197"/>
              <a:gd name="T24" fmla="*/ 96 w 197"/>
              <a:gd name="T25" fmla="*/ 1 h 197"/>
              <a:gd name="T26" fmla="*/ 74 w 197"/>
              <a:gd name="T27" fmla="*/ 32 h 197"/>
              <a:gd name="T28" fmla="*/ 73 w 197"/>
              <a:gd name="T29" fmla="*/ 37 h 197"/>
              <a:gd name="T30" fmla="*/ 77 w 197"/>
              <a:gd name="T31" fmla="*/ 39 h 197"/>
              <a:gd name="T32" fmla="*/ 90 w 197"/>
              <a:gd name="T33" fmla="*/ 39 h 197"/>
              <a:gd name="T34" fmla="*/ 90 w 197"/>
              <a:gd name="T35" fmla="*/ 89 h 197"/>
              <a:gd name="T36" fmla="*/ 40 w 197"/>
              <a:gd name="T37" fmla="*/ 89 h 197"/>
              <a:gd name="T38" fmla="*/ 40 w 197"/>
              <a:gd name="T39" fmla="*/ 76 h 197"/>
              <a:gd name="T40" fmla="*/ 37 w 197"/>
              <a:gd name="T41" fmla="*/ 73 h 197"/>
              <a:gd name="T42" fmla="*/ 33 w 197"/>
              <a:gd name="T43" fmla="*/ 73 h 197"/>
              <a:gd name="T44" fmla="*/ 2 w 197"/>
              <a:gd name="T45" fmla="*/ 95 h 197"/>
              <a:gd name="T46" fmla="*/ 0 w 197"/>
              <a:gd name="T47" fmla="*/ 99 h 197"/>
              <a:gd name="T48" fmla="*/ 2 w 197"/>
              <a:gd name="T49" fmla="*/ 102 h 197"/>
              <a:gd name="T50" fmla="*/ 33 w 197"/>
              <a:gd name="T51" fmla="*/ 125 h 197"/>
              <a:gd name="T52" fmla="*/ 35 w 197"/>
              <a:gd name="T53" fmla="*/ 125 h 197"/>
              <a:gd name="T54" fmla="*/ 37 w 197"/>
              <a:gd name="T55" fmla="*/ 125 h 197"/>
              <a:gd name="T56" fmla="*/ 40 w 197"/>
              <a:gd name="T57" fmla="*/ 121 h 197"/>
              <a:gd name="T58" fmla="*/ 40 w 197"/>
              <a:gd name="T59" fmla="*/ 109 h 197"/>
              <a:gd name="T60" fmla="*/ 90 w 197"/>
              <a:gd name="T61" fmla="*/ 109 h 197"/>
              <a:gd name="T62" fmla="*/ 90 w 197"/>
              <a:gd name="T63" fmla="*/ 157 h 197"/>
              <a:gd name="T64" fmla="*/ 77 w 197"/>
              <a:gd name="T65" fmla="*/ 157 h 197"/>
              <a:gd name="T66" fmla="*/ 73 w 197"/>
              <a:gd name="T67" fmla="*/ 160 h 197"/>
              <a:gd name="T68" fmla="*/ 74 w 197"/>
              <a:gd name="T69" fmla="*/ 164 h 197"/>
              <a:gd name="T70" fmla="*/ 96 w 197"/>
              <a:gd name="T71" fmla="*/ 195 h 197"/>
              <a:gd name="T72" fmla="*/ 99 w 197"/>
              <a:gd name="T73" fmla="*/ 197 h 197"/>
              <a:gd name="T74" fmla="*/ 103 w 197"/>
              <a:gd name="T75" fmla="*/ 195 h 197"/>
              <a:gd name="T76" fmla="*/ 125 w 197"/>
              <a:gd name="T77" fmla="*/ 164 h 197"/>
              <a:gd name="T78" fmla="*/ 126 w 197"/>
              <a:gd name="T79" fmla="*/ 160 h 197"/>
              <a:gd name="T80" fmla="*/ 122 w 197"/>
              <a:gd name="T81" fmla="*/ 157 h 197"/>
              <a:gd name="T82" fmla="*/ 109 w 197"/>
              <a:gd name="T83" fmla="*/ 157 h 197"/>
              <a:gd name="T84" fmla="*/ 109 w 197"/>
              <a:gd name="T85" fmla="*/ 109 h 197"/>
              <a:gd name="T86" fmla="*/ 158 w 197"/>
              <a:gd name="T87" fmla="*/ 109 h 197"/>
              <a:gd name="T88" fmla="*/ 158 w 197"/>
              <a:gd name="T89" fmla="*/ 121 h 197"/>
              <a:gd name="T90" fmla="*/ 160 w 197"/>
              <a:gd name="T91" fmla="*/ 125 h 197"/>
              <a:gd name="T92" fmla="*/ 162 w 197"/>
              <a:gd name="T93" fmla="*/ 125 h 197"/>
              <a:gd name="T94" fmla="*/ 165 w 197"/>
              <a:gd name="T95" fmla="*/ 125 h 197"/>
              <a:gd name="T96" fmla="*/ 196 w 197"/>
              <a:gd name="T97" fmla="*/ 102 h 197"/>
              <a:gd name="T98" fmla="*/ 197 w 197"/>
              <a:gd name="T99" fmla="*/ 99 h 197"/>
              <a:gd name="T100" fmla="*/ 196 w 197"/>
              <a:gd name="T101" fmla="*/ 95 h 19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97"/>
              <a:gd name="T154" fmla="*/ 0 h 197"/>
              <a:gd name="T155" fmla="*/ 197 w 197"/>
              <a:gd name="T156" fmla="*/ 197 h 19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97" h="197">
                <a:moveTo>
                  <a:pt x="196" y="95"/>
                </a:moveTo>
                <a:cubicBezTo>
                  <a:pt x="165" y="73"/>
                  <a:pt x="165" y="73"/>
                  <a:pt x="165" y="73"/>
                </a:cubicBezTo>
                <a:cubicBezTo>
                  <a:pt x="163" y="72"/>
                  <a:pt x="162" y="72"/>
                  <a:pt x="160" y="73"/>
                </a:cubicBezTo>
                <a:cubicBezTo>
                  <a:pt x="159" y="73"/>
                  <a:pt x="158" y="75"/>
                  <a:pt x="158" y="76"/>
                </a:cubicBezTo>
                <a:cubicBezTo>
                  <a:pt x="158" y="89"/>
                  <a:pt x="158" y="89"/>
                  <a:pt x="158" y="89"/>
                </a:cubicBezTo>
                <a:cubicBezTo>
                  <a:pt x="109" y="89"/>
                  <a:pt x="109" y="89"/>
                  <a:pt x="109" y="89"/>
                </a:cubicBezTo>
                <a:cubicBezTo>
                  <a:pt x="109" y="39"/>
                  <a:pt x="109" y="39"/>
                  <a:pt x="109" y="39"/>
                </a:cubicBezTo>
                <a:cubicBezTo>
                  <a:pt x="122" y="39"/>
                  <a:pt x="122" y="39"/>
                  <a:pt x="122" y="39"/>
                </a:cubicBezTo>
                <a:cubicBezTo>
                  <a:pt x="123" y="39"/>
                  <a:pt x="125" y="38"/>
                  <a:pt x="126" y="37"/>
                </a:cubicBezTo>
                <a:cubicBezTo>
                  <a:pt x="126" y="35"/>
                  <a:pt x="126" y="34"/>
                  <a:pt x="125" y="32"/>
                </a:cubicBezTo>
                <a:cubicBezTo>
                  <a:pt x="103" y="1"/>
                  <a:pt x="103" y="1"/>
                  <a:pt x="103" y="1"/>
                </a:cubicBezTo>
                <a:cubicBezTo>
                  <a:pt x="102" y="0"/>
                  <a:pt x="101" y="0"/>
                  <a:pt x="99" y="0"/>
                </a:cubicBezTo>
                <a:cubicBezTo>
                  <a:pt x="98" y="0"/>
                  <a:pt x="97" y="0"/>
                  <a:pt x="96" y="1"/>
                </a:cubicBezTo>
                <a:cubicBezTo>
                  <a:pt x="74" y="32"/>
                  <a:pt x="74" y="32"/>
                  <a:pt x="74" y="32"/>
                </a:cubicBezTo>
                <a:cubicBezTo>
                  <a:pt x="73" y="34"/>
                  <a:pt x="72" y="35"/>
                  <a:pt x="73" y="37"/>
                </a:cubicBezTo>
                <a:cubicBezTo>
                  <a:pt x="74" y="38"/>
                  <a:pt x="75" y="39"/>
                  <a:pt x="77" y="39"/>
                </a:cubicBezTo>
                <a:cubicBezTo>
                  <a:pt x="90" y="39"/>
                  <a:pt x="90" y="39"/>
                  <a:pt x="90" y="39"/>
                </a:cubicBezTo>
                <a:cubicBezTo>
                  <a:pt x="90" y="89"/>
                  <a:pt x="90" y="89"/>
                  <a:pt x="90" y="89"/>
                </a:cubicBezTo>
                <a:cubicBezTo>
                  <a:pt x="40" y="89"/>
                  <a:pt x="40" y="89"/>
                  <a:pt x="40" y="89"/>
                </a:cubicBezTo>
                <a:cubicBezTo>
                  <a:pt x="40" y="76"/>
                  <a:pt x="40" y="76"/>
                  <a:pt x="40" y="76"/>
                </a:cubicBezTo>
                <a:cubicBezTo>
                  <a:pt x="40" y="75"/>
                  <a:pt x="39" y="73"/>
                  <a:pt x="37" y="73"/>
                </a:cubicBezTo>
                <a:cubicBezTo>
                  <a:pt x="36" y="72"/>
                  <a:pt x="34" y="72"/>
                  <a:pt x="33" y="73"/>
                </a:cubicBezTo>
                <a:cubicBezTo>
                  <a:pt x="2" y="95"/>
                  <a:pt x="2" y="95"/>
                  <a:pt x="2" y="95"/>
                </a:cubicBezTo>
                <a:cubicBezTo>
                  <a:pt x="1" y="96"/>
                  <a:pt x="0" y="97"/>
                  <a:pt x="0" y="99"/>
                </a:cubicBezTo>
                <a:cubicBezTo>
                  <a:pt x="0" y="100"/>
                  <a:pt x="1" y="101"/>
                  <a:pt x="2" y="102"/>
                </a:cubicBezTo>
                <a:cubicBezTo>
                  <a:pt x="33" y="125"/>
                  <a:pt x="33" y="125"/>
                  <a:pt x="33" y="125"/>
                </a:cubicBezTo>
                <a:cubicBezTo>
                  <a:pt x="34" y="125"/>
                  <a:pt x="34" y="125"/>
                  <a:pt x="35" y="125"/>
                </a:cubicBezTo>
                <a:cubicBezTo>
                  <a:pt x="36" y="125"/>
                  <a:pt x="37" y="125"/>
                  <a:pt x="37" y="125"/>
                </a:cubicBezTo>
                <a:cubicBezTo>
                  <a:pt x="39" y="124"/>
                  <a:pt x="40" y="123"/>
                  <a:pt x="40" y="121"/>
                </a:cubicBezTo>
                <a:cubicBezTo>
                  <a:pt x="40" y="109"/>
                  <a:pt x="40" y="109"/>
                  <a:pt x="40" y="109"/>
                </a:cubicBezTo>
                <a:cubicBezTo>
                  <a:pt x="90" y="109"/>
                  <a:pt x="90" y="109"/>
                  <a:pt x="90" y="109"/>
                </a:cubicBezTo>
                <a:cubicBezTo>
                  <a:pt x="90" y="157"/>
                  <a:pt x="90" y="157"/>
                  <a:pt x="90" y="157"/>
                </a:cubicBezTo>
                <a:cubicBezTo>
                  <a:pt x="77" y="157"/>
                  <a:pt x="77" y="157"/>
                  <a:pt x="77" y="157"/>
                </a:cubicBezTo>
                <a:cubicBezTo>
                  <a:pt x="75" y="157"/>
                  <a:pt x="74" y="158"/>
                  <a:pt x="73" y="160"/>
                </a:cubicBezTo>
                <a:cubicBezTo>
                  <a:pt x="72" y="161"/>
                  <a:pt x="73" y="163"/>
                  <a:pt x="74" y="164"/>
                </a:cubicBezTo>
                <a:cubicBezTo>
                  <a:pt x="96" y="195"/>
                  <a:pt x="96" y="195"/>
                  <a:pt x="96" y="195"/>
                </a:cubicBezTo>
                <a:cubicBezTo>
                  <a:pt x="97" y="196"/>
                  <a:pt x="98" y="197"/>
                  <a:pt x="99" y="197"/>
                </a:cubicBezTo>
                <a:cubicBezTo>
                  <a:pt x="101" y="197"/>
                  <a:pt x="102" y="196"/>
                  <a:pt x="103" y="195"/>
                </a:cubicBezTo>
                <a:cubicBezTo>
                  <a:pt x="125" y="164"/>
                  <a:pt x="125" y="164"/>
                  <a:pt x="125" y="164"/>
                </a:cubicBezTo>
                <a:cubicBezTo>
                  <a:pt x="126" y="163"/>
                  <a:pt x="126" y="161"/>
                  <a:pt x="126" y="160"/>
                </a:cubicBezTo>
                <a:cubicBezTo>
                  <a:pt x="125" y="158"/>
                  <a:pt x="123" y="157"/>
                  <a:pt x="122" y="157"/>
                </a:cubicBezTo>
                <a:cubicBezTo>
                  <a:pt x="109" y="157"/>
                  <a:pt x="109" y="157"/>
                  <a:pt x="109" y="157"/>
                </a:cubicBezTo>
                <a:cubicBezTo>
                  <a:pt x="109" y="109"/>
                  <a:pt x="109" y="109"/>
                  <a:pt x="109" y="109"/>
                </a:cubicBezTo>
                <a:cubicBezTo>
                  <a:pt x="158" y="109"/>
                  <a:pt x="158" y="109"/>
                  <a:pt x="158" y="109"/>
                </a:cubicBezTo>
                <a:cubicBezTo>
                  <a:pt x="158" y="121"/>
                  <a:pt x="158" y="121"/>
                  <a:pt x="158" y="121"/>
                </a:cubicBezTo>
                <a:cubicBezTo>
                  <a:pt x="158" y="123"/>
                  <a:pt x="159" y="124"/>
                  <a:pt x="160" y="125"/>
                </a:cubicBezTo>
                <a:cubicBezTo>
                  <a:pt x="161" y="125"/>
                  <a:pt x="162" y="125"/>
                  <a:pt x="162" y="125"/>
                </a:cubicBezTo>
                <a:cubicBezTo>
                  <a:pt x="163" y="125"/>
                  <a:pt x="164" y="125"/>
                  <a:pt x="165" y="125"/>
                </a:cubicBezTo>
                <a:cubicBezTo>
                  <a:pt x="196" y="102"/>
                  <a:pt x="196" y="102"/>
                  <a:pt x="196" y="102"/>
                </a:cubicBezTo>
                <a:cubicBezTo>
                  <a:pt x="197" y="101"/>
                  <a:pt x="197" y="100"/>
                  <a:pt x="197" y="99"/>
                </a:cubicBezTo>
                <a:cubicBezTo>
                  <a:pt x="197" y="97"/>
                  <a:pt x="197" y="96"/>
                  <a:pt x="196" y="95"/>
                </a:cubicBezTo>
                <a:close/>
              </a:path>
            </a:pathLst>
          </a:custGeom>
          <a:solidFill>
            <a:srgbClr val="26B7C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5381" name="矩形 25">
            <a:extLst>
              <a:ext uri="{FF2B5EF4-FFF2-40B4-BE49-F238E27FC236}">
                <a16:creationId xmlns:a16="http://schemas.microsoft.com/office/drawing/2014/main" id="{CE3F13CD-8EA0-45EC-8BF2-D464D9374808}"/>
              </a:ext>
            </a:extLst>
          </p:cNvPr>
          <p:cNvSpPr>
            <a:spLocks noChangeArrowheads="1"/>
          </p:cNvSpPr>
          <p:nvPr/>
        </p:nvSpPr>
        <p:spPr bwMode="auto">
          <a:xfrm>
            <a:off x="8010525" y="1131888"/>
            <a:ext cx="173672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2E3740"/>
                </a:solidFill>
                <a:latin typeface="Calibri" panose="020F0502020204030204" pitchFamily="34" charset="0"/>
                <a:sym typeface="宋体" panose="02010600030101010101" pitchFamily="2" charset="-122"/>
              </a:rPr>
              <a:t>LOREM IPSUM  </a:t>
            </a:r>
            <a:endPar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
        <p:nvSpPr>
          <p:cNvPr id="15382" name="矩形 26">
            <a:extLst>
              <a:ext uri="{FF2B5EF4-FFF2-40B4-BE49-F238E27FC236}">
                <a16:creationId xmlns:a16="http://schemas.microsoft.com/office/drawing/2014/main" id="{15453F38-FB41-4CFD-87D1-3F9FEEFDF018}"/>
              </a:ext>
            </a:extLst>
          </p:cNvPr>
          <p:cNvSpPr>
            <a:spLocks noChangeArrowheads="1"/>
          </p:cNvSpPr>
          <p:nvPr/>
        </p:nvSpPr>
        <p:spPr bwMode="auto">
          <a:xfrm>
            <a:off x="8010525" y="4221163"/>
            <a:ext cx="173672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2E3740"/>
                </a:solidFill>
                <a:latin typeface="Calibri" panose="020F0502020204030204" pitchFamily="34" charset="0"/>
                <a:sym typeface="宋体" panose="02010600030101010101" pitchFamily="2" charset="-122"/>
              </a:rPr>
              <a:t>LOREM IPSUM  </a:t>
            </a:r>
            <a:endPar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
        <p:nvSpPr>
          <p:cNvPr id="15383" name="矩形 27">
            <a:extLst>
              <a:ext uri="{FF2B5EF4-FFF2-40B4-BE49-F238E27FC236}">
                <a16:creationId xmlns:a16="http://schemas.microsoft.com/office/drawing/2014/main" id="{4F24A78F-EC2E-4C0B-9E8E-32E904F6906C}"/>
              </a:ext>
            </a:extLst>
          </p:cNvPr>
          <p:cNvSpPr>
            <a:spLocks noChangeArrowheads="1"/>
          </p:cNvSpPr>
          <p:nvPr/>
        </p:nvSpPr>
        <p:spPr bwMode="auto">
          <a:xfrm>
            <a:off x="2703513" y="1131888"/>
            <a:ext cx="1738312"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2E3740"/>
                </a:solidFill>
                <a:latin typeface="Calibri" panose="020F0502020204030204" pitchFamily="34" charset="0"/>
                <a:sym typeface="宋体" panose="02010600030101010101" pitchFamily="2" charset="-122"/>
              </a:rPr>
              <a:t>LOREM IPSUM  </a:t>
            </a:r>
            <a:endPar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
        <p:nvSpPr>
          <p:cNvPr id="15384" name="矩形 28">
            <a:extLst>
              <a:ext uri="{FF2B5EF4-FFF2-40B4-BE49-F238E27FC236}">
                <a16:creationId xmlns:a16="http://schemas.microsoft.com/office/drawing/2014/main" id="{D551A27C-9876-444C-BDE5-00CC81EBF09C}"/>
              </a:ext>
            </a:extLst>
          </p:cNvPr>
          <p:cNvSpPr>
            <a:spLocks noChangeArrowheads="1"/>
          </p:cNvSpPr>
          <p:nvPr/>
        </p:nvSpPr>
        <p:spPr bwMode="auto">
          <a:xfrm>
            <a:off x="2703513" y="4221163"/>
            <a:ext cx="1738312"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2E3740"/>
                </a:solidFill>
                <a:latin typeface="Calibri" panose="020F0502020204030204" pitchFamily="34" charset="0"/>
                <a:sym typeface="宋体" panose="02010600030101010101" pitchFamily="2" charset="-122"/>
              </a:rPr>
              <a:t>LOREM IPSUM  </a:t>
            </a:r>
            <a:endPar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9">
            <a:extLst>
              <a:ext uri="{FF2B5EF4-FFF2-40B4-BE49-F238E27FC236}">
                <a16:creationId xmlns:a16="http://schemas.microsoft.com/office/drawing/2014/main" id="{A1AB6229-7845-43B8-9D7B-F61778F72FAC}"/>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6387" name="文本框 7">
            <a:extLst>
              <a:ext uri="{FF2B5EF4-FFF2-40B4-BE49-F238E27FC236}">
                <a16:creationId xmlns:a16="http://schemas.microsoft.com/office/drawing/2014/main" id="{862E038F-5273-4D93-8953-D39CE3A0F5E8}"/>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16388" name="Group 4">
            <a:extLst>
              <a:ext uri="{FF2B5EF4-FFF2-40B4-BE49-F238E27FC236}">
                <a16:creationId xmlns:a16="http://schemas.microsoft.com/office/drawing/2014/main" id="{7B5060B2-F606-412D-B3D3-DB7524C4C9B0}"/>
              </a:ext>
            </a:extLst>
          </p:cNvPr>
          <p:cNvGrpSpPr>
            <a:grpSpLocks/>
          </p:cNvGrpSpPr>
          <p:nvPr/>
        </p:nvGrpSpPr>
        <p:grpSpPr bwMode="auto">
          <a:xfrm>
            <a:off x="0" y="6734175"/>
            <a:ext cx="12192000" cy="138113"/>
            <a:chOff x="0" y="0"/>
            <a:chExt cx="12231884" cy="334101"/>
          </a:xfrm>
        </p:grpSpPr>
        <p:sp>
          <p:nvSpPr>
            <p:cNvPr id="16389" name="矩形 12">
              <a:extLst>
                <a:ext uri="{FF2B5EF4-FFF2-40B4-BE49-F238E27FC236}">
                  <a16:creationId xmlns:a16="http://schemas.microsoft.com/office/drawing/2014/main" id="{F9073A14-7301-4640-81B7-B173F2AFAAB5}"/>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6390" name="矩形 13">
              <a:extLst>
                <a:ext uri="{FF2B5EF4-FFF2-40B4-BE49-F238E27FC236}">
                  <a16:creationId xmlns:a16="http://schemas.microsoft.com/office/drawing/2014/main" id="{8BCCC21B-B3D2-424E-9B9A-E892B5B45367}"/>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6391" name="矩形 14">
              <a:extLst>
                <a:ext uri="{FF2B5EF4-FFF2-40B4-BE49-F238E27FC236}">
                  <a16:creationId xmlns:a16="http://schemas.microsoft.com/office/drawing/2014/main" id="{2AB8F825-01CB-421C-ACD5-BF9A78215BB7}"/>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6392" name="矩形 15">
              <a:extLst>
                <a:ext uri="{FF2B5EF4-FFF2-40B4-BE49-F238E27FC236}">
                  <a16:creationId xmlns:a16="http://schemas.microsoft.com/office/drawing/2014/main" id="{0D252344-4C6D-4B41-B69C-B08736B0C6D6}"/>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6393" name="矩形 16">
              <a:extLst>
                <a:ext uri="{FF2B5EF4-FFF2-40B4-BE49-F238E27FC236}">
                  <a16:creationId xmlns:a16="http://schemas.microsoft.com/office/drawing/2014/main" id="{AFB21895-0DF1-48B1-BC7E-FCFE6985FCA9}"/>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16394" name="任意多边形 8">
            <a:extLst>
              <a:ext uri="{FF2B5EF4-FFF2-40B4-BE49-F238E27FC236}">
                <a16:creationId xmlns:a16="http://schemas.microsoft.com/office/drawing/2014/main" id="{50F0069E-8FEC-453B-8F57-007E6ED87F3C}"/>
              </a:ext>
            </a:extLst>
          </p:cNvPr>
          <p:cNvSpPr>
            <a:spLocks noChangeArrowheads="1"/>
          </p:cNvSpPr>
          <p:nvPr/>
        </p:nvSpPr>
        <p:spPr bwMode="auto">
          <a:xfrm rot="5400000">
            <a:off x="7542213" y="1804987"/>
            <a:ext cx="3822700" cy="3489325"/>
          </a:xfrm>
          <a:custGeom>
            <a:avLst/>
            <a:gdLst>
              <a:gd name="T0" fmla="*/ 0 w 3822700"/>
              <a:gd name="T1" fmla="*/ 3488944 h 3488944"/>
              <a:gd name="T2" fmla="*/ 0 w 3822700"/>
              <a:gd name="T3" fmla="*/ 326644 h 3488944"/>
              <a:gd name="T4" fmla="*/ 1721897 w 3822700"/>
              <a:gd name="T5" fmla="*/ 326644 h 3488944"/>
              <a:gd name="T6" fmla="*/ 1911350 w 3822700"/>
              <a:gd name="T7" fmla="*/ 0 h 3488944"/>
              <a:gd name="T8" fmla="*/ 2100804 w 3822700"/>
              <a:gd name="T9" fmla="*/ 326644 h 3488944"/>
              <a:gd name="T10" fmla="*/ 3822700 w 3822700"/>
              <a:gd name="T11" fmla="*/ 326644 h 3488944"/>
              <a:gd name="T12" fmla="*/ 3822700 w 3822700"/>
              <a:gd name="T13" fmla="*/ 3488944 h 3488944"/>
              <a:gd name="T14" fmla="*/ 0 60000 65536"/>
              <a:gd name="T15" fmla="*/ 0 60000 65536"/>
              <a:gd name="T16" fmla="*/ 0 60000 65536"/>
              <a:gd name="T17" fmla="*/ 0 60000 65536"/>
              <a:gd name="T18" fmla="*/ 0 60000 65536"/>
              <a:gd name="T19" fmla="*/ 0 60000 65536"/>
              <a:gd name="T20" fmla="*/ 0 60000 65536"/>
              <a:gd name="T21" fmla="*/ 0 w 3822700"/>
              <a:gd name="T22" fmla="*/ 0 h 3488944"/>
              <a:gd name="T23" fmla="*/ 3822700 w 3822700"/>
              <a:gd name="T24" fmla="*/ 3488944 h 34889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22700" h="3488944">
                <a:moveTo>
                  <a:pt x="0" y="3488944"/>
                </a:moveTo>
                <a:lnTo>
                  <a:pt x="0" y="326644"/>
                </a:lnTo>
                <a:lnTo>
                  <a:pt x="1721897" y="326644"/>
                </a:lnTo>
                <a:lnTo>
                  <a:pt x="1911350" y="0"/>
                </a:lnTo>
                <a:lnTo>
                  <a:pt x="2100804" y="326644"/>
                </a:lnTo>
                <a:lnTo>
                  <a:pt x="3822700" y="326644"/>
                </a:lnTo>
                <a:lnTo>
                  <a:pt x="3822700" y="3488944"/>
                </a:ln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6395" name="任意多边形 7">
            <a:extLst>
              <a:ext uri="{FF2B5EF4-FFF2-40B4-BE49-F238E27FC236}">
                <a16:creationId xmlns:a16="http://schemas.microsoft.com/office/drawing/2014/main" id="{FB869534-B75F-4DB8-8FD0-00F2A8479AAF}"/>
              </a:ext>
            </a:extLst>
          </p:cNvPr>
          <p:cNvSpPr>
            <a:spLocks noChangeArrowheads="1"/>
          </p:cNvSpPr>
          <p:nvPr/>
        </p:nvSpPr>
        <p:spPr bwMode="auto">
          <a:xfrm rot="5400000">
            <a:off x="4392613" y="1804987"/>
            <a:ext cx="3822700" cy="3489325"/>
          </a:xfrm>
          <a:custGeom>
            <a:avLst/>
            <a:gdLst>
              <a:gd name="T0" fmla="*/ 0 w 3822700"/>
              <a:gd name="T1" fmla="*/ 3488944 h 3488944"/>
              <a:gd name="T2" fmla="*/ 0 w 3822700"/>
              <a:gd name="T3" fmla="*/ 326644 h 3488944"/>
              <a:gd name="T4" fmla="*/ 1721897 w 3822700"/>
              <a:gd name="T5" fmla="*/ 326644 h 3488944"/>
              <a:gd name="T6" fmla="*/ 1911350 w 3822700"/>
              <a:gd name="T7" fmla="*/ 0 h 3488944"/>
              <a:gd name="T8" fmla="*/ 2100804 w 3822700"/>
              <a:gd name="T9" fmla="*/ 326644 h 3488944"/>
              <a:gd name="T10" fmla="*/ 3822700 w 3822700"/>
              <a:gd name="T11" fmla="*/ 326644 h 3488944"/>
              <a:gd name="T12" fmla="*/ 3822700 w 3822700"/>
              <a:gd name="T13" fmla="*/ 3488944 h 3488944"/>
              <a:gd name="T14" fmla="*/ 0 60000 65536"/>
              <a:gd name="T15" fmla="*/ 0 60000 65536"/>
              <a:gd name="T16" fmla="*/ 0 60000 65536"/>
              <a:gd name="T17" fmla="*/ 0 60000 65536"/>
              <a:gd name="T18" fmla="*/ 0 60000 65536"/>
              <a:gd name="T19" fmla="*/ 0 60000 65536"/>
              <a:gd name="T20" fmla="*/ 0 60000 65536"/>
              <a:gd name="T21" fmla="*/ 0 w 3822700"/>
              <a:gd name="T22" fmla="*/ 0 h 3488944"/>
              <a:gd name="T23" fmla="*/ 3822700 w 3822700"/>
              <a:gd name="T24" fmla="*/ 3488944 h 34889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22700" h="3488944">
                <a:moveTo>
                  <a:pt x="0" y="3488944"/>
                </a:moveTo>
                <a:lnTo>
                  <a:pt x="0" y="326644"/>
                </a:lnTo>
                <a:lnTo>
                  <a:pt x="1721897" y="326644"/>
                </a:lnTo>
                <a:lnTo>
                  <a:pt x="1911350" y="0"/>
                </a:lnTo>
                <a:lnTo>
                  <a:pt x="2100804" y="326644"/>
                </a:lnTo>
                <a:lnTo>
                  <a:pt x="3822700" y="326644"/>
                </a:lnTo>
                <a:lnTo>
                  <a:pt x="3822700" y="3488944"/>
                </a:lnTo>
                <a:close/>
              </a:path>
            </a:pathLst>
          </a:cu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6396" name="任意多边形 6">
            <a:extLst>
              <a:ext uri="{FF2B5EF4-FFF2-40B4-BE49-F238E27FC236}">
                <a16:creationId xmlns:a16="http://schemas.microsoft.com/office/drawing/2014/main" id="{F3C66875-A242-4BF1-AAB8-AB51F6DD0E21}"/>
              </a:ext>
            </a:extLst>
          </p:cNvPr>
          <p:cNvSpPr>
            <a:spLocks noChangeArrowheads="1"/>
          </p:cNvSpPr>
          <p:nvPr/>
        </p:nvSpPr>
        <p:spPr bwMode="auto">
          <a:xfrm rot="5400000">
            <a:off x="1243013" y="1804987"/>
            <a:ext cx="3822700" cy="3489325"/>
          </a:xfrm>
          <a:custGeom>
            <a:avLst/>
            <a:gdLst>
              <a:gd name="T0" fmla="*/ 0 w 3822700"/>
              <a:gd name="T1" fmla="*/ 3488944 h 3488944"/>
              <a:gd name="T2" fmla="*/ 0 w 3822700"/>
              <a:gd name="T3" fmla="*/ 326644 h 3488944"/>
              <a:gd name="T4" fmla="*/ 1721897 w 3822700"/>
              <a:gd name="T5" fmla="*/ 326644 h 3488944"/>
              <a:gd name="T6" fmla="*/ 1911350 w 3822700"/>
              <a:gd name="T7" fmla="*/ 0 h 3488944"/>
              <a:gd name="T8" fmla="*/ 2100804 w 3822700"/>
              <a:gd name="T9" fmla="*/ 326644 h 3488944"/>
              <a:gd name="T10" fmla="*/ 3822700 w 3822700"/>
              <a:gd name="T11" fmla="*/ 326644 h 3488944"/>
              <a:gd name="T12" fmla="*/ 3822700 w 3822700"/>
              <a:gd name="T13" fmla="*/ 3488944 h 3488944"/>
              <a:gd name="T14" fmla="*/ 0 60000 65536"/>
              <a:gd name="T15" fmla="*/ 0 60000 65536"/>
              <a:gd name="T16" fmla="*/ 0 60000 65536"/>
              <a:gd name="T17" fmla="*/ 0 60000 65536"/>
              <a:gd name="T18" fmla="*/ 0 60000 65536"/>
              <a:gd name="T19" fmla="*/ 0 60000 65536"/>
              <a:gd name="T20" fmla="*/ 0 60000 65536"/>
              <a:gd name="T21" fmla="*/ 0 w 3822700"/>
              <a:gd name="T22" fmla="*/ 0 h 3488944"/>
              <a:gd name="T23" fmla="*/ 3822700 w 3822700"/>
              <a:gd name="T24" fmla="*/ 3488944 h 34889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22700" h="3488944">
                <a:moveTo>
                  <a:pt x="0" y="3488944"/>
                </a:moveTo>
                <a:lnTo>
                  <a:pt x="0" y="326644"/>
                </a:lnTo>
                <a:lnTo>
                  <a:pt x="1721897" y="326644"/>
                </a:lnTo>
                <a:lnTo>
                  <a:pt x="1911350" y="0"/>
                </a:lnTo>
                <a:lnTo>
                  <a:pt x="2100804" y="326644"/>
                </a:lnTo>
                <a:lnTo>
                  <a:pt x="3822700" y="326644"/>
                </a:lnTo>
                <a:lnTo>
                  <a:pt x="3822700" y="3488944"/>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6397" name="矩形 9">
            <a:extLst>
              <a:ext uri="{FF2B5EF4-FFF2-40B4-BE49-F238E27FC236}">
                <a16:creationId xmlns:a16="http://schemas.microsoft.com/office/drawing/2014/main" id="{333C6EF5-320E-4400-9CA5-5DAB065CF931}"/>
              </a:ext>
            </a:extLst>
          </p:cNvPr>
          <p:cNvSpPr>
            <a:spLocks noChangeArrowheads="1"/>
          </p:cNvSpPr>
          <p:nvPr/>
        </p:nvSpPr>
        <p:spPr bwMode="auto">
          <a:xfrm>
            <a:off x="1930400" y="2298700"/>
            <a:ext cx="2108200" cy="76200"/>
          </a:xfrm>
          <a:prstGeom prst="rect">
            <a:avLst/>
          </a:prstGeom>
          <a:solidFill>
            <a:srgbClr val="EFE9EB"/>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6398" name="矩形 10">
            <a:extLst>
              <a:ext uri="{FF2B5EF4-FFF2-40B4-BE49-F238E27FC236}">
                <a16:creationId xmlns:a16="http://schemas.microsoft.com/office/drawing/2014/main" id="{256949F3-E634-4EE4-9FFB-03BF6620BE1F}"/>
              </a:ext>
            </a:extLst>
          </p:cNvPr>
          <p:cNvSpPr>
            <a:spLocks noChangeArrowheads="1"/>
          </p:cNvSpPr>
          <p:nvPr/>
        </p:nvSpPr>
        <p:spPr bwMode="auto">
          <a:xfrm>
            <a:off x="5080000" y="2298700"/>
            <a:ext cx="2108200" cy="76200"/>
          </a:xfrm>
          <a:prstGeom prst="rect">
            <a:avLst/>
          </a:prstGeom>
          <a:solidFill>
            <a:srgbClr val="EFE9EB"/>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6399" name="矩形 11">
            <a:extLst>
              <a:ext uri="{FF2B5EF4-FFF2-40B4-BE49-F238E27FC236}">
                <a16:creationId xmlns:a16="http://schemas.microsoft.com/office/drawing/2014/main" id="{B12BECE8-3A4A-43CE-AB33-344C32D481A9}"/>
              </a:ext>
            </a:extLst>
          </p:cNvPr>
          <p:cNvSpPr>
            <a:spLocks noChangeArrowheads="1"/>
          </p:cNvSpPr>
          <p:nvPr/>
        </p:nvSpPr>
        <p:spPr bwMode="auto">
          <a:xfrm>
            <a:off x="8229600" y="2298700"/>
            <a:ext cx="2108200" cy="76200"/>
          </a:xfrm>
          <a:prstGeom prst="rect">
            <a:avLst/>
          </a:prstGeom>
          <a:solidFill>
            <a:srgbClr val="EFE9EB"/>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6400" name="矩形 12">
            <a:extLst>
              <a:ext uri="{FF2B5EF4-FFF2-40B4-BE49-F238E27FC236}">
                <a16:creationId xmlns:a16="http://schemas.microsoft.com/office/drawing/2014/main" id="{3C964116-C7E3-4C58-AFBA-45F2E53CC7AE}"/>
              </a:ext>
            </a:extLst>
          </p:cNvPr>
          <p:cNvSpPr>
            <a:spLocks noChangeArrowheads="1"/>
          </p:cNvSpPr>
          <p:nvPr/>
        </p:nvSpPr>
        <p:spPr bwMode="auto">
          <a:xfrm>
            <a:off x="2009775" y="1887538"/>
            <a:ext cx="199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i="1">
                <a:solidFill>
                  <a:srgbClr val="EFE9EB"/>
                </a:solidFill>
                <a:latin typeface="Calibri" panose="020F0502020204030204" pitchFamily="34" charset="0"/>
                <a:sym typeface="宋体" panose="02010600030101010101" pitchFamily="2" charset="-122"/>
              </a:rPr>
              <a:t>DOLOR SIT AMET</a:t>
            </a:r>
          </a:p>
        </p:txBody>
      </p:sp>
      <p:sp>
        <p:nvSpPr>
          <p:cNvPr id="16401" name="矩形 15">
            <a:extLst>
              <a:ext uri="{FF2B5EF4-FFF2-40B4-BE49-F238E27FC236}">
                <a16:creationId xmlns:a16="http://schemas.microsoft.com/office/drawing/2014/main" id="{D3C082D6-3612-4F31-8878-A1737A87003E}"/>
              </a:ext>
            </a:extLst>
          </p:cNvPr>
          <p:cNvSpPr>
            <a:spLocks noChangeArrowheads="1"/>
          </p:cNvSpPr>
          <p:nvPr/>
        </p:nvSpPr>
        <p:spPr bwMode="auto">
          <a:xfrm>
            <a:off x="5151438" y="1887538"/>
            <a:ext cx="1995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i="1">
                <a:solidFill>
                  <a:srgbClr val="EFE9EB"/>
                </a:solidFill>
                <a:latin typeface="Calibri" panose="020F0502020204030204" pitchFamily="34" charset="0"/>
                <a:sym typeface="宋体" panose="02010600030101010101" pitchFamily="2" charset="-122"/>
              </a:rPr>
              <a:t>DOLOR SIT AMET</a:t>
            </a:r>
          </a:p>
        </p:txBody>
      </p:sp>
      <p:sp>
        <p:nvSpPr>
          <p:cNvPr id="16402" name="矩形 16">
            <a:extLst>
              <a:ext uri="{FF2B5EF4-FFF2-40B4-BE49-F238E27FC236}">
                <a16:creationId xmlns:a16="http://schemas.microsoft.com/office/drawing/2014/main" id="{20F51029-E57E-4264-8666-D5E183BB29E6}"/>
              </a:ext>
            </a:extLst>
          </p:cNvPr>
          <p:cNvSpPr>
            <a:spLocks noChangeArrowheads="1"/>
          </p:cNvSpPr>
          <p:nvPr/>
        </p:nvSpPr>
        <p:spPr bwMode="auto">
          <a:xfrm>
            <a:off x="8285163" y="1898650"/>
            <a:ext cx="199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i="1">
                <a:solidFill>
                  <a:srgbClr val="EFE9EB"/>
                </a:solidFill>
                <a:latin typeface="Calibri" panose="020F0502020204030204" pitchFamily="34" charset="0"/>
                <a:sym typeface="宋体" panose="02010600030101010101" pitchFamily="2" charset="-122"/>
              </a:rPr>
              <a:t>DOLOR SIT AMET</a:t>
            </a:r>
          </a:p>
        </p:txBody>
      </p:sp>
      <p:sp>
        <p:nvSpPr>
          <p:cNvPr id="16403" name="Freeform 214">
            <a:extLst>
              <a:ext uri="{FF2B5EF4-FFF2-40B4-BE49-F238E27FC236}">
                <a16:creationId xmlns:a16="http://schemas.microsoft.com/office/drawing/2014/main" id="{15DF76EE-73E5-4054-AB1B-7CC50A378702}"/>
              </a:ext>
            </a:extLst>
          </p:cNvPr>
          <p:cNvSpPr>
            <a:spLocks noChangeArrowheads="1"/>
          </p:cNvSpPr>
          <p:nvPr/>
        </p:nvSpPr>
        <p:spPr bwMode="auto">
          <a:xfrm>
            <a:off x="2638425" y="2576513"/>
            <a:ext cx="692150" cy="742950"/>
          </a:xfrm>
          <a:custGeom>
            <a:avLst/>
            <a:gdLst>
              <a:gd name="T0" fmla="*/ 174 w 184"/>
              <a:gd name="T1" fmla="*/ 91 h 198"/>
              <a:gd name="T2" fmla="*/ 180 w 184"/>
              <a:gd name="T3" fmla="*/ 66 h 198"/>
              <a:gd name="T4" fmla="*/ 172 w 184"/>
              <a:gd name="T5" fmla="*/ 58 h 198"/>
              <a:gd name="T6" fmla="*/ 149 w 184"/>
              <a:gd name="T7" fmla="*/ 54 h 198"/>
              <a:gd name="T8" fmla="*/ 138 w 184"/>
              <a:gd name="T9" fmla="*/ 52 h 198"/>
              <a:gd name="T10" fmla="*/ 132 w 184"/>
              <a:gd name="T11" fmla="*/ 31 h 198"/>
              <a:gd name="T12" fmla="*/ 122 w 184"/>
              <a:gd name="T13" fmla="*/ 24 h 198"/>
              <a:gd name="T14" fmla="*/ 100 w 184"/>
              <a:gd name="T15" fmla="*/ 7 h 198"/>
              <a:gd name="T16" fmla="*/ 98 w 184"/>
              <a:gd name="T17" fmla="*/ 4 h 198"/>
              <a:gd name="T18" fmla="*/ 86 w 184"/>
              <a:gd name="T19" fmla="*/ 4 h 198"/>
              <a:gd name="T20" fmla="*/ 62 w 184"/>
              <a:gd name="T21" fmla="*/ 24 h 198"/>
              <a:gd name="T22" fmla="*/ 62 w 184"/>
              <a:gd name="T23" fmla="*/ 24 h 198"/>
              <a:gd name="T24" fmla="*/ 52 w 184"/>
              <a:gd name="T25" fmla="*/ 31 h 198"/>
              <a:gd name="T26" fmla="*/ 46 w 184"/>
              <a:gd name="T27" fmla="*/ 52 h 198"/>
              <a:gd name="T28" fmla="*/ 35 w 184"/>
              <a:gd name="T29" fmla="*/ 54 h 198"/>
              <a:gd name="T30" fmla="*/ 12 w 184"/>
              <a:gd name="T31" fmla="*/ 58 h 198"/>
              <a:gd name="T32" fmla="*/ 4 w 184"/>
              <a:gd name="T33" fmla="*/ 66 h 198"/>
              <a:gd name="T34" fmla="*/ 4 w 184"/>
              <a:gd name="T35" fmla="*/ 94 h 198"/>
              <a:gd name="T36" fmla="*/ 3 w 184"/>
              <a:gd name="T37" fmla="*/ 105 h 198"/>
              <a:gd name="T38" fmla="*/ 43 w 184"/>
              <a:gd name="T39" fmla="*/ 139 h 198"/>
              <a:gd name="T40" fmla="*/ 41 w 184"/>
              <a:gd name="T41" fmla="*/ 155 h 198"/>
              <a:gd name="T42" fmla="*/ 47 w 184"/>
              <a:gd name="T43" fmla="*/ 157 h 198"/>
              <a:gd name="T44" fmla="*/ 74 w 184"/>
              <a:gd name="T45" fmla="*/ 191 h 198"/>
              <a:gd name="T46" fmla="*/ 76 w 184"/>
              <a:gd name="T47" fmla="*/ 196 h 198"/>
              <a:gd name="T48" fmla="*/ 103 w 184"/>
              <a:gd name="T49" fmla="*/ 198 h 198"/>
              <a:gd name="T50" fmla="*/ 110 w 184"/>
              <a:gd name="T51" fmla="*/ 191 h 198"/>
              <a:gd name="T52" fmla="*/ 135 w 184"/>
              <a:gd name="T53" fmla="*/ 157 h 198"/>
              <a:gd name="T54" fmla="*/ 138 w 184"/>
              <a:gd name="T55" fmla="*/ 157 h 198"/>
              <a:gd name="T56" fmla="*/ 138 w 184"/>
              <a:gd name="T57" fmla="*/ 157 h 198"/>
              <a:gd name="T58" fmla="*/ 145 w 184"/>
              <a:gd name="T59" fmla="*/ 151 h 198"/>
              <a:gd name="T60" fmla="*/ 141 w 184"/>
              <a:gd name="T61" fmla="*/ 138 h 198"/>
              <a:gd name="T62" fmla="*/ 142 w 184"/>
              <a:gd name="T63" fmla="*/ 138 h 198"/>
              <a:gd name="T64" fmla="*/ 182 w 184"/>
              <a:gd name="T65" fmla="*/ 105 h 198"/>
              <a:gd name="T66" fmla="*/ 180 w 184"/>
              <a:gd name="T67" fmla="*/ 94 h 19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84"/>
              <a:gd name="T103" fmla="*/ 0 h 198"/>
              <a:gd name="T104" fmla="*/ 184 w 184"/>
              <a:gd name="T105" fmla="*/ 198 h 19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84" h="198">
                <a:moveTo>
                  <a:pt x="180" y="94"/>
                </a:moveTo>
                <a:cubicBezTo>
                  <a:pt x="174" y="91"/>
                  <a:pt x="174" y="91"/>
                  <a:pt x="174" y="91"/>
                </a:cubicBezTo>
                <a:cubicBezTo>
                  <a:pt x="175" y="85"/>
                  <a:pt x="180" y="67"/>
                  <a:pt x="180" y="66"/>
                </a:cubicBezTo>
                <a:cubicBezTo>
                  <a:pt x="180" y="66"/>
                  <a:pt x="180" y="66"/>
                  <a:pt x="180" y="66"/>
                </a:cubicBezTo>
                <a:cubicBezTo>
                  <a:pt x="181" y="64"/>
                  <a:pt x="180" y="62"/>
                  <a:pt x="179" y="60"/>
                </a:cubicBezTo>
                <a:cubicBezTo>
                  <a:pt x="177" y="58"/>
                  <a:pt x="175" y="58"/>
                  <a:pt x="172" y="58"/>
                </a:cubicBezTo>
                <a:cubicBezTo>
                  <a:pt x="151" y="62"/>
                  <a:pt x="151" y="62"/>
                  <a:pt x="151" y="62"/>
                </a:cubicBezTo>
                <a:cubicBezTo>
                  <a:pt x="149" y="54"/>
                  <a:pt x="149" y="54"/>
                  <a:pt x="149" y="54"/>
                </a:cubicBezTo>
                <a:cubicBezTo>
                  <a:pt x="149" y="52"/>
                  <a:pt x="147" y="50"/>
                  <a:pt x="144" y="50"/>
                </a:cubicBezTo>
                <a:cubicBezTo>
                  <a:pt x="142" y="49"/>
                  <a:pt x="139" y="50"/>
                  <a:pt x="138" y="52"/>
                </a:cubicBezTo>
                <a:cubicBezTo>
                  <a:pt x="126" y="65"/>
                  <a:pt x="126" y="65"/>
                  <a:pt x="126" y="65"/>
                </a:cubicBezTo>
                <a:cubicBezTo>
                  <a:pt x="128" y="51"/>
                  <a:pt x="132" y="31"/>
                  <a:pt x="132" y="31"/>
                </a:cubicBezTo>
                <a:cubicBezTo>
                  <a:pt x="133" y="29"/>
                  <a:pt x="132" y="26"/>
                  <a:pt x="130" y="25"/>
                </a:cubicBezTo>
                <a:cubicBezTo>
                  <a:pt x="127" y="23"/>
                  <a:pt x="125" y="23"/>
                  <a:pt x="122" y="24"/>
                </a:cubicBezTo>
                <a:cubicBezTo>
                  <a:pt x="112" y="30"/>
                  <a:pt x="112" y="30"/>
                  <a:pt x="112" y="30"/>
                </a:cubicBezTo>
                <a:cubicBezTo>
                  <a:pt x="109" y="25"/>
                  <a:pt x="103" y="13"/>
                  <a:pt x="100" y="7"/>
                </a:cubicBezTo>
                <a:cubicBezTo>
                  <a:pt x="99" y="6"/>
                  <a:pt x="98" y="4"/>
                  <a:pt x="98" y="4"/>
                </a:cubicBezTo>
                <a:cubicBezTo>
                  <a:pt x="98" y="4"/>
                  <a:pt x="98" y="4"/>
                  <a:pt x="98" y="4"/>
                </a:cubicBezTo>
                <a:cubicBezTo>
                  <a:pt x="97" y="1"/>
                  <a:pt x="95" y="0"/>
                  <a:pt x="92" y="0"/>
                </a:cubicBezTo>
                <a:cubicBezTo>
                  <a:pt x="90" y="0"/>
                  <a:pt x="87" y="1"/>
                  <a:pt x="86" y="4"/>
                </a:cubicBezTo>
                <a:cubicBezTo>
                  <a:pt x="72" y="30"/>
                  <a:pt x="72" y="30"/>
                  <a:pt x="72" y="30"/>
                </a:cubicBezTo>
                <a:cubicBezTo>
                  <a:pt x="67" y="27"/>
                  <a:pt x="63" y="25"/>
                  <a:pt x="62" y="24"/>
                </a:cubicBezTo>
                <a:cubicBezTo>
                  <a:pt x="62" y="24"/>
                  <a:pt x="62" y="24"/>
                  <a:pt x="62" y="24"/>
                </a:cubicBezTo>
                <a:cubicBezTo>
                  <a:pt x="62" y="24"/>
                  <a:pt x="62" y="24"/>
                  <a:pt x="62" y="24"/>
                </a:cubicBezTo>
                <a:cubicBezTo>
                  <a:pt x="60" y="23"/>
                  <a:pt x="57" y="23"/>
                  <a:pt x="55" y="25"/>
                </a:cubicBezTo>
                <a:cubicBezTo>
                  <a:pt x="53" y="26"/>
                  <a:pt x="52" y="29"/>
                  <a:pt x="52" y="31"/>
                </a:cubicBezTo>
                <a:cubicBezTo>
                  <a:pt x="58" y="65"/>
                  <a:pt x="58" y="65"/>
                  <a:pt x="58" y="65"/>
                </a:cubicBezTo>
                <a:cubicBezTo>
                  <a:pt x="55" y="61"/>
                  <a:pt x="50" y="56"/>
                  <a:pt x="46" y="52"/>
                </a:cubicBezTo>
                <a:cubicBezTo>
                  <a:pt x="45" y="50"/>
                  <a:pt x="42" y="49"/>
                  <a:pt x="40" y="50"/>
                </a:cubicBezTo>
                <a:cubicBezTo>
                  <a:pt x="38" y="50"/>
                  <a:pt x="36" y="52"/>
                  <a:pt x="35" y="54"/>
                </a:cubicBezTo>
                <a:cubicBezTo>
                  <a:pt x="33" y="62"/>
                  <a:pt x="33" y="62"/>
                  <a:pt x="33" y="62"/>
                </a:cubicBezTo>
                <a:cubicBezTo>
                  <a:pt x="26" y="61"/>
                  <a:pt x="12" y="58"/>
                  <a:pt x="12" y="58"/>
                </a:cubicBezTo>
                <a:cubicBezTo>
                  <a:pt x="9" y="57"/>
                  <a:pt x="7" y="58"/>
                  <a:pt x="5" y="60"/>
                </a:cubicBezTo>
                <a:cubicBezTo>
                  <a:pt x="4" y="62"/>
                  <a:pt x="3" y="64"/>
                  <a:pt x="4" y="66"/>
                </a:cubicBezTo>
                <a:cubicBezTo>
                  <a:pt x="10" y="91"/>
                  <a:pt x="10" y="91"/>
                  <a:pt x="10" y="91"/>
                </a:cubicBezTo>
                <a:cubicBezTo>
                  <a:pt x="8" y="92"/>
                  <a:pt x="6" y="93"/>
                  <a:pt x="4" y="94"/>
                </a:cubicBezTo>
                <a:cubicBezTo>
                  <a:pt x="2" y="95"/>
                  <a:pt x="0" y="97"/>
                  <a:pt x="0" y="99"/>
                </a:cubicBezTo>
                <a:cubicBezTo>
                  <a:pt x="0" y="101"/>
                  <a:pt x="1" y="104"/>
                  <a:pt x="3" y="105"/>
                </a:cubicBezTo>
                <a:cubicBezTo>
                  <a:pt x="43" y="138"/>
                  <a:pt x="43" y="138"/>
                  <a:pt x="43" y="138"/>
                </a:cubicBezTo>
                <a:cubicBezTo>
                  <a:pt x="43" y="138"/>
                  <a:pt x="43" y="138"/>
                  <a:pt x="43" y="139"/>
                </a:cubicBezTo>
                <a:cubicBezTo>
                  <a:pt x="41" y="144"/>
                  <a:pt x="40" y="149"/>
                  <a:pt x="40" y="149"/>
                </a:cubicBezTo>
                <a:cubicBezTo>
                  <a:pt x="39" y="151"/>
                  <a:pt x="40" y="153"/>
                  <a:pt x="41" y="155"/>
                </a:cubicBezTo>
                <a:cubicBezTo>
                  <a:pt x="42" y="156"/>
                  <a:pt x="44" y="157"/>
                  <a:pt x="46" y="157"/>
                </a:cubicBezTo>
                <a:cubicBezTo>
                  <a:pt x="46" y="157"/>
                  <a:pt x="47" y="157"/>
                  <a:pt x="47" y="157"/>
                </a:cubicBezTo>
                <a:cubicBezTo>
                  <a:pt x="79" y="153"/>
                  <a:pt x="79" y="153"/>
                  <a:pt x="79" y="153"/>
                </a:cubicBezTo>
                <a:cubicBezTo>
                  <a:pt x="78" y="163"/>
                  <a:pt x="76" y="181"/>
                  <a:pt x="74" y="191"/>
                </a:cubicBezTo>
                <a:cubicBezTo>
                  <a:pt x="74" y="191"/>
                  <a:pt x="74" y="191"/>
                  <a:pt x="74" y="191"/>
                </a:cubicBezTo>
                <a:cubicBezTo>
                  <a:pt x="74" y="193"/>
                  <a:pt x="75" y="195"/>
                  <a:pt x="76" y="196"/>
                </a:cubicBezTo>
                <a:cubicBezTo>
                  <a:pt x="78" y="198"/>
                  <a:pt x="79" y="198"/>
                  <a:pt x="81" y="198"/>
                </a:cubicBezTo>
                <a:cubicBezTo>
                  <a:pt x="103" y="198"/>
                  <a:pt x="103" y="198"/>
                  <a:pt x="103" y="198"/>
                </a:cubicBezTo>
                <a:cubicBezTo>
                  <a:pt x="105" y="198"/>
                  <a:pt x="107" y="198"/>
                  <a:pt x="108" y="196"/>
                </a:cubicBezTo>
                <a:cubicBezTo>
                  <a:pt x="109" y="195"/>
                  <a:pt x="110" y="193"/>
                  <a:pt x="110" y="191"/>
                </a:cubicBezTo>
                <a:cubicBezTo>
                  <a:pt x="105" y="153"/>
                  <a:pt x="105" y="153"/>
                  <a:pt x="105" y="153"/>
                </a:cubicBezTo>
                <a:cubicBezTo>
                  <a:pt x="111" y="154"/>
                  <a:pt x="121" y="155"/>
                  <a:pt x="135" y="157"/>
                </a:cubicBezTo>
                <a:cubicBezTo>
                  <a:pt x="137" y="157"/>
                  <a:pt x="137" y="157"/>
                  <a:pt x="137" y="157"/>
                </a:cubicBezTo>
                <a:cubicBezTo>
                  <a:pt x="137" y="157"/>
                  <a:pt x="138" y="157"/>
                  <a:pt x="138" y="157"/>
                </a:cubicBezTo>
                <a:cubicBezTo>
                  <a:pt x="138" y="157"/>
                  <a:pt x="138" y="157"/>
                  <a:pt x="138" y="157"/>
                </a:cubicBezTo>
                <a:cubicBezTo>
                  <a:pt x="138" y="157"/>
                  <a:pt x="138" y="157"/>
                  <a:pt x="138" y="157"/>
                </a:cubicBezTo>
                <a:cubicBezTo>
                  <a:pt x="140" y="157"/>
                  <a:pt x="142" y="157"/>
                  <a:pt x="143" y="155"/>
                </a:cubicBezTo>
                <a:cubicBezTo>
                  <a:pt x="144" y="154"/>
                  <a:pt x="145" y="152"/>
                  <a:pt x="145" y="151"/>
                </a:cubicBezTo>
                <a:cubicBezTo>
                  <a:pt x="145" y="150"/>
                  <a:pt x="145" y="149"/>
                  <a:pt x="144" y="148"/>
                </a:cubicBezTo>
                <a:cubicBezTo>
                  <a:pt x="141" y="138"/>
                  <a:pt x="141" y="138"/>
                  <a:pt x="141" y="138"/>
                </a:cubicBezTo>
                <a:cubicBezTo>
                  <a:pt x="141" y="138"/>
                  <a:pt x="141" y="138"/>
                  <a:pt x="141" y="138"/>
                </a:cubicBezTo>
                <a:cubicBezTo>
                  <a:pt x="141" y="138"/>
                  <a:pt x="141" y="138"/>
                  <a:pt x="142" y="138"/>
                </a:cubicBezTo>
                <a:cubicBezTo>
                  <a:pt x="144" y="136"/>
                  <a:pt x="157" y="125"/>
                  <a:pt x="180" y="106"/>
                </a:cubicBezTo>
                <a:cubicBezTo>
                  <a:pt x="182" y="105"/>
                  <a:pt x="182" y="105"/>
                  <a:pt x="182" y="105"/>
                </a:cubicBezTo>
                <a:cubicBezTo>
                  <a:pt x="183" y="104"/>
                  <a:pt x="184" y="101"/>
                  <a:pt x="184" y="99"/>
                </a:cubicBezTo>
                <a:cubicBezTo>
                  <a:pt x="184" y="97"/>
                  <a:pt x="182" y="95"/>
                  <a:pt x="180" y="94"/>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6404" name="Freeform 548">
            <a:extLst>
              <a:ext uri="{FF2B5EF4-FFF2-40B4-BE49-F238E27FC236}">
                <a16:creationId xmlns:a16="http://schemas.microsoft.com/office/drawing/2014/main" id="{8A7EB831-213F-4D3F-A13F-B6A960626971}"/>
              </a:ext>
            </a:extLst>
          </p:cNvPr>
          <p:cNvSpPr>
            <a:spLocks noChangeArrowheads="1"/>
          </p:cNvSpPr>
          <p:nvPr/>
        </p:nvSpPr>
        <p:spPr bwMode="auto">
          <a:xfrm>
            <a:off x="5751513" y="2576513"/>
            <a:ext cx="754062" cy="742950"/>
          </a:xfrm>
          <a:custGeom>
            <a:avLst/>
            <a:gdLst>
              <a:gd name="T0" fmla="*/ 197 w 201"/>
              <a:gd name="T1" fmla="*/ 2 h 198"/>
              <a:gd name="T2" fmla="*/ 195 w 201"/>
              <a:gd name="T3" fmla="*/ 0 h 198"/>
              <a:gd name="T4" fmla="*/ 192 w 201"/>
              <a:gd name="T5" fmla="*/ 1 h 198"/>
              <a:gd name="T6" fmla="*/ 162 w 201"/>
              <a:gd name="T7" fmla="*/ 13 h 198"/>
              <a:gd name="T8" fmla="*/ 124 w 201"/>
              <a:gd name="T9" fmla="*/ 27 h 198"/>
              <a:gd name="T10" fmla="*/ 36 w 201"/>
              <a:gd name="T11" fmla="*/ 82 h 198"/>
              <a:gd name="T12" fmla="*/ 33 w 201"/>
              <a:gd name="T13" fmla="*/ 148 h 198"/>
              <a:gd name="T14" fmla="*/ 18 w 201"/>
              <a:gd name="T15" fmla="*/ 166 h 198"/>
              <a:gd name="T16" fmla="*/ 10 w 201"/>
              <a:gd name="T17" fmla="*/ 173 h 198"/>
              <a:gd name="T18" fmla="*/ 1 w 201"/>
              <a:gd name="T19" fmla="*/ 181 h 198"/>
              <a:gd name="T20" fmla="*/ 0 w 201"/>
              <a:gd name="T21" fmla="*/ 183 h 198"/>
              <a:gd name="T22" fmla="*/ 1 w 201"/>
              <a:gd name="T23" fmla="*/ 185 h 198"/>
              <a:gd name="T24" fmla="*/ 13 w 201"/>
              <a:gd name="T25" fmla="*/ 197 h 198"/>
              <a:gd name="T26" fmla="*/ 15 w 201"/>
              <a:gd name="T27" fmla="*/ 198 h 198"/>
              <a:gd name="T28" fmla="*/ 16 w 201"/>
              <a:gd name="T29" fmla="*/ 198 h 198"/>
              <a:gd name="T30" fmla="*/ 17 w 201"/>
              <a:gd name="T31" fmla="*/ 196 h 198"/>
              <a:gd name="T32" fmla="*/ 31 w 201"/>
              <a:gd name="T33" fmla="*/ 171 h 198"/>
              <a:gd name="T34" fmla="*/ 60 w 201"/>
              <a:gd name="T35" fmla="*/ 133 h 198"/>
              <a:gd name="T36" fmla="*/ 61 w 201"/>
              <a:gd name="T37" fmla="*/ 75 h 198"/>
              <a:gd name="T38" fmla="*/ 66 w 201"/>
              <a:gd name="T39" fmla="*/ 71 h 198"/>
              <a:gd name="T40" fmla="*/ 70 w 201"/>
              <a:gd name="T41" fmla="*/ 75 h 198"/>
              <a:gd name="T42" fmla="*/ 68 w 201"/>
              <a:gd name="T43" fmla="*/ 124 h 198"/>
              <a:gd name="T44" fmla="*/ 92 w 201"/>
              <a:gd name="T45" fmla="*/ 99 h 198"/>
              <a:gd name="T46" fmla="*/ 94 w 201"/>
              <a:gd name="T47" fmla="*/ 56 h 198"/>
              <a:gd name="T48" fmla="*/ 98 w 201"/>
              <a:gd name="T49" fmla="*/ 52 h 198"/>
              <a:gd name="T50" fmla="*/ 102 w 201"/>
              <a:gd name="T51" fmla="*/ 56 h 198"/>
              <a:gd name="T52" fmla="*/ 101 w 201"/>
              <a:gd name="T53" fmla="*/ 91 h 198"/>
              <a:gd name="T54" fmla="*/ 123 w 201"/>
              <a:gd name="T55" fmla="*/ 69 h 198"/>
              <a:gd name="T56" fmla="*/ 125 w 201"/>
              <a:gd name="T57" fmla="*/ 43 h 198"/>
              <a:gd name="T58" fmla="*/ 129 w 201"/>
              <a:gd name="T59" fmla="*/ 39 h 198"/>
              <a:gd name="T60" fmla="*/ 133 w 201"/>
              <a:gd name="T61" fmla="*/ 43 h 198"/>
              <a:gd name="T62" fmla="*/ 132 w 201"/>
              <a:gd name="T63" fmla="*/ 62 h 198"/>
              <a:gd name="T64" fmla="*/ 175 w 201"/>
              <a:gd name="T65" fmla="*/ 24 h 198"/>
              <a:gd name="T66" fmla="*/ 181 w 201"/>
              <a:gd name="T67" fmla="*/ 24 h 198"/>
              <a:gd name="T68" fmla="*/ 181 w 201"/>
              <a:gd name="T69" fmla="*/ 30 h 198"/>
              <a:gd name="T70" fmla="*/ 142 w 201"/>
              <a:gd name="T71" fmla="*/ 64 h 198"/>
              <a:gd name="T72" fmla="*/ 169 w 201"/>
              <a:gd name="T73" fmla="*/ 60 h 198"/>
              <a:gd name="T74" fmla="*/ 173 w 201"/>
              <a:gd name="T75" fmla="*/ 63 h 198"/>
              <a:gd name="T76" fmla="*/ 170 w 201"/>
              <a:gd name="T77" fmla="*/ 68 h 198"/>
              <a:gd name="T78" fmla="*/ 131 w 201"/>
              <a:gd name="T79" fmla="*/ 73 h 198"/>
              <a:gd name="T80" fmla="*/ 107 w 201"/>
              <a:gd name="T81" fmla="*/ 97 h 198"/>
              <a:gd name="T82" fmla="*/ 153 w 201"/>
              <a:gd name="T83" fmla="*/ 92 h 198"/>
              <a:gd name="T84" fmla="*/ 158 w 201"/>
              <a:gd name="T85" fmla="*/ 96 h 198"/>
              <a:gd name="T86" fmla="*/ 154 w 201"/>
              <a:gd name="T87" fmla="*/ 100 h 198"/>
              <a:gd name="T88" fmla="*/ 97 w 201"/>
              <a:gd name="T89" fmla="*/ 106 h 198"/>
              <a:gd name="T90" fmla="*/ 74 w 201"/>
              <a:gd name="T91" fmla="*/ 130 h 198"/>
              <a:gd name="T92" fmla="*/ 129 w 201"/>
              <a:gd name="T93" fmla="*/ 125 h 198"/>
              <a:gd name="T94" fmla="*/ 133 w 201"/>
              <a:gd name="T95" fmla="*/ 129 h 198"/>
              <a:gd name="T96" fmla="*/ 129 w 201"/>
              <a:gd name="T97" fmla="*/ 133 h 198"/>
              <a:gd name="T98" fmla="*/ 67 w 201"/>
              <a:gd name="T99" fmla="*/ 139 h 198"/>
              <a:gd name="T100" fmla="*/ 66 w 201"/>
              <a:gd name="T101" fmla="*/ 139 h 198"/>
              <a:gd name="T102" fmla="*/ 49 w 201"/>
              <a:gd name="T103" fmla="*/ 159 h 198"/>
              <a:gd name="T104" fmla="*/ 70 w 201"/>
              <a:gd name="T105" fmla="*/ 162 h 198"/>
              <a:gd name="T106" fmla="*/ 146 w 201"/>
              <a:gd name="T107" fmla="*/ 138 h 198"/>
              <a:gd name="T108" fmla="*/ 195 w 201"/>
              <a:gd name="T109" fmla="*/ 62 h 198"/>
              <a:gd name="T110" fmla="*/ 197 w 201"/>
              <a:gd name="T111" fmla="*/ 2 h 19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01"/>
              <a:gd name="T169" fmla="*/ 0 h 198"/>
              <a:gd name="T170" fmla="*/ 201 w 201"/>
              <a:gd name="T171" fmla="*/ 198 h 19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01" h="198">
                <a:moveTo>
                  <a:pt x="197" y="2"/>
                </a:moveTo>
                <a:cubicBezTo>
                  <a:pt x="197" y="1"/>
                  <a:pt x="196" y="0"/>
                  <a:pt x="195" y="0"/>
                </a:cubicBezTo>
                <a:cubicBezTo>
                  <a:pt x="194" y="0"/>
                  <a:pt x="193" y="0"/>
                  <a:pt x="192" y="1"/>
                </a:cubicBezTo>
                <a:cubicBezTo>
                  <a:pt x="190" y="4"/>
                  <a:pt x="176" y="9"/>
                  <a:pt x="162" y="13"/>
                </a:cubicBezTo>
                <a:cubicBezTo>
                  <a:pt x="151" y="17"/>
                  <a:pt x="137" y="21"/>
                  <a:pt x="124" y="27"/>
                </a:cubicBezTo>
                <a:cubicBezTo>
                  <a:pt x="89" y="41"/>
                  <a:pt x="53" y="58"/>
                  <a:pt x="36" y="82"/>
                </a:cubicBezTo>
                <a:cubicBezTo>
                  <a:pt x="23" y="102"/>
                  <a:pt x="21" y="135"/>
                  <a:pt x="33" y="148"/>
                </a:cubicBezTo>
                <a:cubicBezTo>
                  <a:pt x="32" y="151"/>
                  <a:pt x="25" y="159"/>
                  <a:pt x="18" y="166"/>
                </a:cubicBezTo>
                <a:cubicBezTo>
                  <a:pt x="17" y="166"/>
                  <a:pt x="13" y="169"/>
                  <a:pt x="10" y="173"/>
                </a:cubicBezTo>
                <a:cubicBezTo>
                  <a:pt x="1" y="181"/>
                  <a:pt x="1" y="181"/>
                  <a:pt x="1" y="181"/>
                </a:cubicBezTo>
                <a:cubicBezTo>
                  <a:pt x="0" y="182"/>
                  <a:pt x="0" y="182"/>
                  <a:pt x="0" y="183"/>
                </a:cubicBezTo>
                <a:cubicBezTo>
                  <a:pt x="0" y="184"/>
                  <a:pt x="0" y="185"/>
                  <a:pt x="1" y="185"/>
                </a:cubicBezTo>
                <a:cubicBezTo>
                  <a:pt x="13" y="197"/>
                  <a:pt x="13" y="197"/>
                  <a:pt x="13" y="197"/>
                </a:cubicBezTo>
                <a:cubicBezTo>
                  <a:pt x="14" y="198"/>
                  <a:pt x="14" y="198"/>
                  <a:pt x="15" y="198"/>
                </a:cubicBezTo>
                <a:cubicBezTo>
                  <a:pt x="15" y="198"/>
                  <a:pt x="15" y="198"/>
                  <a:pt x="16" y="198"/>
                </a:cubicBezTo>
                <a:cubicBezTo>
                  <a:pt x="16" y="198"/>
                  <a:pt x="17" y="197"/>
                  <a:pt x="17" y="196"/>
                </a:cubicBezTo>
                <a:cubicBezTo>
                  <a:pt x="18" y="196"/>
                  <a:pt x="23" y="181"/>
                  <a:pt x="31" y="171"/>
                </a:cubicBezTo>
                <a:cubicBezTo>
                  <a:pt x="38" y="160"/>
                  <a:pt x="48" y="147"/>
                  <a:pt x="60" y="133"/>
                </a:cubicBezTo>
                <a:cubicBezTo>
                  <a:pt x="61" y="75"/>
                  <a:pt x="61" y="75"/>
                  <a:pt x="61" y="75"/>
                </a:cubicBezTo>
                <a:cubicBezTo>
                  <a:pt x="61" y="73"/>
                  <a:pt x="63" y="71"/>
                  <a:pt x="66" y="71"/>
                </a:cubicBezTo>
                <a:cubicBezTo>
                  <a:pt x="68" y="71"/>
                  <a:pt x="70" y="73"/>
                  <a:pt x="70" y="75"/>
                </a:cubicBezTo>
                <a:cubicBezTo>
                  <a:pt x="68" y="124"/>
                  <a:pt x="68" y="124"/>
                  <a:pt x="68" y="124"/>
                </a:cubicBezTo>
                <a:cubicBezTo>
                  <a:pt x="76" y="116"/>
                  <a:pt x="84" y="107"/>
                  <a:pt x="92" y="99"/>
                </a:cubicBezTo>
                <a:cubicBezTo>
                  <a:pt x="94" y="56"/>
                  <a:pt x="94" y="56"/>
                  <a:pt x="94" y="56"/>
                </a:cubicBezTo>
                <a:cubicBezTo>
                  <a:pt x="94" y="53"/>
                  <a:pt x="96" y="51"/>
                  <a:pt x="98" y="52"/>
                </a:cubicBezTo>
                <a:cubicBezTo>
                  <a:pt x="100" y="52"/>
                  <a:pt x="102" y="54"/>
                  <a:pt x="102" y="56"/>
                </a:cubicBezTo>
                <a:cubicBezTo>
                  <a:pt x="101" y="91"/>
                  <a:pt x="101" y="91"/>
                  <a:pt x="101" y="91"/>
                </a:cubicBezTo>
                <a:cubicBezTo>
                  <a:pt x="109" y="83"/>
                  <a:pt x="116" y="76"/>
                  <a:pt x="123" y="69"/>
                </a:cubicBezTo>
                <a:cubicBezTo>
                  <a:pt x="125" y="43"/>
                  <a:pt x="125" y="43"/>
                  <a:pt x="125" y="43"/>
                </a:cubicBezTo>
                <a:cubicBezTo>
                  <a:pt x="125" y="41"/>
                  <a:pt x="127" y="39"/>
                  <a:pt x="129" y="39"/>
                </a:cubicBezTo>
                <a:cubicBezTo>
                  <a:pt x="132" y="39"/>
                  <a:pt x="133" y="41"/>
                  <a:pt x="133" y="43"/>
                </a:cubicBezTo>
                <a:cubicBezTo>
                  <a:pt x="132" y="62"/>
                  <a:pt x="132" y="62"/>
                  <a:pt x="132" y="62"/>
                </a:cubicBezTo>
                <a:cubicBezTo>
                  <a:pt x="155" y="40"/>
                  <a:pt x="173" y="25"/>
                  <a:pt x="175" y="24"/>
                </a:cubicBezTo>
                <a:cubicBezTo>
                  <a:pt x="177" y="22"/>
                  <a:pt x="180" y="23"/>
                  <a:pt x="181" y="24"/>
                </a:cubicBezTo>
                <a:cubicBezTo>
                  <a:pt x="183" y="26"/>
                  <a:pt x="182" y="29"/>
                  <a:pt x="181" y="30"/>
                </a:cubicBezTo>
                <a:cubicBezTo>
                  <a:pt x="180" y="31"/>
                  <a:pt x="164" y="44"/>
                  <a:pt x="142" y="64"/>
                </a:cubicBezTo>
                <a:cubicBezTo>
                  <a:pt x="169" y="60"/>
                  <a:pt x="169" y="60"/>
                  <a:pt x="169" y="60"/>
                </a:cubicBezTo>
                <a:cubicBezTo>
                  <a:pt x="171" y="59"/>
                  <a:pt x="173" y="61"/>
                  <a:pt x="173" y="63"/>
                </a:cubicBezTo>
                <a:cubicBezTo>
                  <a:pt x="174" y="65"/>
                  <a:pt x="172" y="67"/>
                  <a:pt x="170" y="68"/>
                </a:cubicBezTo>
                <a:cubicBezTo>
                  <a:pt x="131" y="73"/>
                  <a:pt x="131" y="73"/>
                  <a:pt x="131" y="73"/>
                </a:cubicBezTo>
                <a:cubicBezTo>
                  <a:pt x="123" y="81"/>
                  <a:pt x="115" y="88"/>
                  <a:pt x="107" y="97"/>
                </a:cubicBezTo>
                <a:cubicBezTo>
                  <a:pt x="153" y="92"/>
                  <a:pt x="153" y="92"/>
                  <a:pt x="153" y="92"/>
                </a:cubicBezTo>
                <a:cubicBezTo>
                  <a:pt x="155" y="92"/>
                  <a:pt x="157" y="93"/>
                  <a:pt x="158" y="96"/>
                </a:cubicBezTo>
                <a:cubicBezTo>
                  <a:pt x="158" y="98"/>
                  <a:pt x="156" y="100"/>
                  <a:pt x="154" y="100"/>
                </a:cubicBezTo>
                <a:cubicBezTo>
                  <a:pt x="97" y="106"/>
                  <a:pt x="97" y="106"/>
                  <a:pt x="97" y="106"/>
                </a:cubicBezTo>
                <a:cubicBezTo>
                  <a:pt x="89" y="114"/>
                  <a:pt x="82" y="122"/>
                  <a:pt x="74" y="130"/>
                </a:cubicBezTo>
                <a:cubicBezTo>
                  <a:pt x="129" y="125"/>
                  <a:pt x="129" y="125"/>
                  <a:pt x="129" y="125"/>
                </a:cubicBezTo>
                <a:cubicBezTo>
                  <a:pt x="131" y="125"/>
                  <a:pt x="133" y="126"/>
                  <a:pt x="133" y="129"/>
                </a:cubicBezTo>
                <a:cubicBezTo>
                  <a:pt x="133" y="131"/>
                  <a:pt x="132" y="133"/>
                  <a:pt x="129" y="133"/>
                </a:cubicBezTo>
                <a:cubicBezTo>
                  <a:pt x="67" y="139"/>
                  <a:pt x="67" y="139"/>
                  <a:pt x="67" y="139"/>
                </a:cubicBezTo>
                <a:cubicBezTo>
                  <a:pt x="66" y="139"/>
                  <a:pt x="66" y="139"/>
                  <a:pt x="66" y="139"/>
                </a:cubicBezTo>
                <a:cubicBezTo>
                  <a:pt x="60" y="146"/>
                  <a:pt x="54" y="153"/>
                  <a:pt x="49" y="159"/>
                </a:cubicBezTo>
                <a:cubicBezTo>
                  <a:pt x="55" y="161"/>
                  <a:pt x="62" y="162"/>
                  <a:pt x="70" y="162"/>
                </a:cubicBezTo>
                <a:cubicBezTo>
                  <a:pt x="97" y="162"/>
                  <a:pt x="128" y="152"/>
                  <a:pt x="146" y="138"/>
                </a:cubicBezTo>
                <a:cubicBezTo>
                  <a:pt x="171" y="119"/>
                  <a:pt x="188" y="92"/>
                  <a:pt x="195" y="62"/>
                </a:cubicBezTo>
                <a:cubicBezTo>
                  <a:pt x="200" y="37"/>
                  <a:pt x="201" y="17"/>
                  <a:pt x="197" y="2"/>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nvGrpSpPr>
          <p:cNvPr id="16405" name="Group 21">
            <a:extLst>
              <a:ext uri="{FF2B5EF4-FFF2-40B4-BE49-F238E27FC236}">
                <a16:creationId xmlns:a16="http://schemas.microsoft.com/office/drawing/2014/main" id="{07BCDC57-69D6-4A73-B0E9-916124D7059A}"/>
              </a:ext>
            </a:extLst>
          </p:cNvPr>
          <p:cNvGrpSpPr>
            <a:grpSpLocks/>
          </p:cNvGrpSpPr>
          <p:nvPr/>
        </p:nvGrpSpPr>
        <p:grpSpPr bwMode="auto">
          <a:xfrm>
            <a:off x="8910638" y="2576513"/>
            <a:ext cx="735012" cy="725487"/>
            <a:chOff x="0" y="0"/>
            <a:chExt cx="735013" cy="725488"/>
          </a:xfrm>
        </p:grpSpPr>
        <p:sp>
          <p:nvSpPr>
            <p:cNvPr id="16406" name="Freeform 900">
              <a:extLst>
                <a:ext uri="{FF2B5EF4-FFF2-40B4-BE49-F238E27FC236}">
                  <a16:creationId xmlns:a16="http://schemas.microsoft.com/office/drawing/2014/main" id="{578F02EA-E676-4BF2-9479-1FD948A994BB}"/>
                </a:ext>
              </a:extLst>
            </p:cNvPr>
            <p:cNvSpPr>
              <a:spLocks noChangeArrowheads="1"/>
            </p:cNvSpPr>
            <p:nvPr/>
          </p:nvSpPr>
          <p:spPr bwMode="auto">
            <a:xfrm>
              <a:off x="341312" y="454025"/>
              <a:ext cx="179388" cy="271463"/>
            </a:xfrm>
            <a:custGeom>
              <a:avLst/>
              <a:gdLst>
                <a:gd name="T0" fmla="*/ 42 w 48"/>
                <a:gd name="T1" fmla="*/ 42 h 72"/>
                <a:gd name="T2" fmla="*/ 35 w 48"/>
                <a:gd name="T3" fmla="*/ 48 h 72"/>
                <a:gd name="T4" fmla="*/ 24 w 48"/>
                <a:gd name="T5" fmla="*/ 59 h 72"/>
                <a:gd name="T6" fmla="*/ 13 w 48"/>
                <a:gd name="T7" fmla="*/ 48 h 72"/>
                <a:gd name="T8" fmla="*/ 13 w 48"/>
                <a:gd name="T9" fmla="*/ 0 h 72"/>
                <a:gd name="T10" fmla="*/ 0 w 48"/>
                <a:gd name="T11" fmla="*/ 0 h 72"/>
                <a:gd name="T12" fmla="*/ 0 w 48"/>
                <a:gd name="T13" fmla="*/ 48 h 72"/>
                <a:gd name="T14" fmla="*/ 24 w 48"/>
                <a:gd name="T15" fmla="*/ 72 h 72"/>
                <a:gd name="T16" fmla="*/ 48 w 48"/>
                <a:gd name="T17" fmla="*/ 48 h 72"/>
                <a:gd name="T18" fmla="*/ 42 w 48"/>
                <a:gd name="T19" fmla="*/ 42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72"/>
                <a:gd name="T32" fmla="*/ 48 w 48"/>
                <a:gd name="T33" fmla="*/ 72 h 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72">
                  <a:moveTo>
                    <a:pt x="42" y="42"/>
                  </a:moveTo>
                  <a:cubicBezTo>
                    <a:pt x="38" y="42"/>
                    <a:pt x="35" y="45"/>
                    <a:pt x="35" y="48"/>
                  </a:cubicBezTo>
                  <a:cubicBezTo>
                    <a:pt x="35" y="55"/>
                    <a:pt x="30" y="59"/>
                    <a:pt x="24" y="59"/>
                  </a:cubicBezTo>
                  <a:cubicBezTo>
                    <a:pt x="18" y="59"/>
                    <a:pt x="13" y="55"/>
                    <a:pt x="13" y="48"/>
                  </a:cubicBezTo>
                  <a:cubicBezTo>
                    <a:pt x="13" y="0"/>
                    <a:pt x="13" y="0"/>
                    <a:pt x="13" y="0"/>
                  </a:cubicBezTo>
                  <a:cubicBezTo>
                    <a:pt x="0" y="0"/>
                    <a:pt x="0" y="0"/>
                    <a:pt x="0" y="0"/>
                  </a:cubicBezTo>
                  <a:cubicBezTo>
                    <a:pt x="0" y="48"/>
                    <a:pt x="0" y="48"/>
                    <a:pt x="0" y="48"/>
                  </a:cubicBezTo>
                  <a:cubicBezTo>
                    <a:pt x="0" y="62"/>
                    <a:pt x="11" y="72"/>
                    <a:pt x="24" y="72"/>
                  </a:cubicBezTo>
                  <a:cubicBezTo>
                    <a:pt x="38" y="72"/>
                    <a:pt x="48" y="62"/>
                    <a:pt x="48" y="48"/>
                  </a:cubicBezTo>
                  <a:cubicBezTo>
                    <a:pt x="48" y="45"/>
                    <a:pt x="45" y="42"/>
                    <a:pt x="42" y="42"/>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6407" name="Freeform 901">
              <a:extLst>
                <a:ext uri="{FF2B5EF4-FFF2-40B4-BE49-F238E27FC236}">
                  <a16:creationId xmlns:a16="http://schemas.microsoft.com/office/drawing/2014/main" id="{083B23D2-7A06-4368-A4C4-949B8CD58A69}"/>
                </a:ext>
              </a:extLst>
            </p:cNvPr>
            <p:cNvSpPr>
              <a:spLocks noChangeArrowheads="1"/>
            </p:cNvSpPr>
            <p:nvPr/>
          </p:nvSpPr>
          <p:spPr bwMode="auto">
            <a:xfrm>
              <a:off x="0" y="0"/>
              <a:ext cx="735013" cy="409575"/>
            </a:xfrm>
            <a:custGeom>
              <a:avLst/>
              <a:gdLst>
                <a:gd name="T0" fmla="*/ 196 w 196"/>
                <a:gd name="T1" fmla="*/ 102 h 109"/>
                <a:gd name="T2" fmla="*/ 104 w 196"/>
                <a:gd name="T3" fmla="*/ 15 h 109"/>
                <a:gd name="T4" fmla="*/ 104 w 196"/>
                <a:gd name="T5" fmla="*/ 6 h 109"/>
                <a:gd name="T6" fmla="*/ 98 w 196"/>
                <a:gd name="T7" fmla="*/ 0 h 109"/>
                <a:gd name="T8" fmla="*/ 91 w 196"/>
                <a:gd name="T9" fmla="*/ 6 h 109"/>
                <a:gd name="T10" fmla="*/ 91 w 196"/>
                <a:gd name="T11" fmla="*/ 15 h 109"/>
                <a:gd name="T12" fmla="*/ 0 w 196"/>
                <a:gd name="T13" fmla="*/ 102 h 109"/>
                <a:gd name="T14" fmla="*/ 6 w 196"/>
                <a:gd name="T15" fmla="*/ 109 h 109"/>
                <a:gd name="T16" fmla="*/ 8 w 196"/>
                <a:gd name="T17" fmla="*/ 109 h 109"/>
                <a:gd name="T18" fmla="*/ 14 w 196"/>
                <a:gd name="T19" fmla="*/ 105 h 109"/>
                <a:gd name="T20" fmla="*/ 29 w 196"/>
                <a:gd name="T21" fmla="*/ 93 h 109"/>
                <a:gd name="T22" fmla="*/ 45 w 196"/>
                <a:gd name="T23" fmla="*/ 105 h 109"/>
                <a:gd name="T24" fmla="*/ 51 w 196"/>
                <a:gd name="T25" fmla="*/ 109 h 109"/>
                <a:gd name="T26" fmla="*/ 54 w 196"/>
                <a:gd name="T27" fmla="*/ 109 h 109"/>
                <a:gd name="T28" fmla="*/ 60 w 196"/>
                <a:gd name="T29" fmla="*/ 105 h 109"/>
                <a:gd name="T30" fmla="*/ 75 w 196"/>
                <a:gd name="T31" fmla="*/ 93 h 109"/>
                <a:gd name="T32" fmla="*/ 91 w 196"/>
                <a:gd name="T33" fmla="*/ 105 h 109"/>
                <a:gd name="T34" fmla="*/ 97 w 196"/>
                <a:gd name="T35" fmla="*/ 109 h 109"/>
                <a:gd name="T36" fmla="*/ 99 w 196"/>
                <a:gd name="T37" fmla="*/ 109 h 109"/>
                <a:gd name="T38" fmla="*/ 105 w 196"/>
                <a:gd name="T39" fmla="*/ 105 h 109"/>
                <a:gd name="T40" fmla="*/ 120 w 196"/>
                <a:gd name="T41" fmla="*/ 93 h 109"/>
                <a:gd name="T42" fmla="*/ 136 w 196"/>
                <a:gd name="T43" fmla="*/ 105 h 109"/>
                <a:gd name="T44" fmla="*/ 142 w 196"/>
                <a:gd name="T45" fmla="*/ 109 h 109"/>
                <a:gd name="T46" fmla="*/ 145 w 196"/>
                <a:gd name="T47" fmla="*/ 109 h 109"/>
                <a:gd name="T48" fmla="*/ 151 w 196"/>
                <a:gd name="T49" fmla="*/ 105 h 109"/>
                <a:gd name="T50" fmla="*/ 166 w 196"/>
                <a:gd name="T51" fmla="*/ 93 h 109"/>
                <a:gd name="T52" fmla="*/ 182 w 196"/>
                <a:gd name="T53" fmla="*/ 105 h 109"/>
                <a:gd name="T54" fmla="*/ 188 w 196"/>
                <a:gd name="T55" fmla="*/ 109 h 109"/>
                <a:gd name="T56" fmla="*/ 190 w 196"/>
                <a:gd name="T57" fmla="*/ 109 h 109"/>
                <a:gd name="T58" fmla="*/ 190 w 196"/>
                <a:gd name="T59" fmla="*/ 109 h 109"/>
                <a:gd name="T60" fmla="*/ 196 w 196"/>
                <a:gd name="T61" fmla="*/ 102 h 109"/>
                <a:gd name="T62" fmla="*/ 196 w 196"/>
                <a:gd name="T63" fmla="*/ 102 h 10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6"/>
                <a:gd name="T97" fmla="*/ 0 h 109"/>
                <a:gd name="T98" fmla="*/ 196 w 196"/>
                <a:gd name="T99" fmla="*/ 109 h 10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6" h="109">
                  <a:moveTo>
                    <a:pt x="196" y="102"/>
                  </a:moveTo>
                  <a:cubicBezTo>
                    <a:pt x="196" y="55"/>
                    <a:pt x="155" y="18"/>
                    <a:pt x="104" y="15"/>
                  </a:cubicBezTo>
                  <a:cubicBezTo>
                    <a:pt x="104" y="6"/>
                    <a:pt x="104" y="6"/>
                    <a:pt x="104" y="6"/>
                  </a:cubicBezTo>
                  <a:cubicBezTo>
                    <a:pt x="104" y="3"/>
                    <a:pt x="101" y="0"/>
                    <a:pt x="98" y="0"/>
                  </a:cubicBezTo>
                  <a:cubicBezTo>
                    <a:pt x="94" y="0"/>
                    <a:pt x="91" y="3"/>
                    <a:pt x="91" y="6"/>
                  </a:cubicBezTo>
                  <a:cubicBezTo>
                    <a:pt x="91" y="15"/>
                    <a:pt x="91" y="15"/>
                    <a:pt x="91" y="15"/>
                  </a:cubicBezTo>
                  <a:cubicBezTo>
                    <a:pt x="40" y="18"/>
                    <a:pt x="0" y="56"/>
                    <a:pt x="0" y="102"/>
                  </a:cubicBezTo>
                  <a:cubicBezTo>
                    <a:pt x="0" y="106"/>
                    <a:pt x="3" y="109"/>
                    <a:pt x="6" y="109"/>
                  </a:cubicBezTo>
                  <a:cubicBezTo>
                    <a:pt x="8" y="109"/>
                    <a:pt x="8" y="109"/>
                    <a:pt x="8" y="109"/>
                  </a:cubicBezTo>
                  <a:cubicBezTo>
                    <a:pt x="10" y="109"/>
                    <a:pt x="13" y="107"/>
                    <a:pt x="14" y="105"/>
                  </a:cubicBezTo>
                  <a:cubicBezTo>
                    <a:pt x="16" y="98"/>
                    <a:pt x="22" y="93"/>
                    <a:pt x="29" y="93"/>
                  </a:cubicBezTo>
                  <a:cubicBezTo>
                    <a:pt x="36" y="93"/>
                    <a:pt x="43" y="98"/>
                    <a:pt x="45" y="105"/>
                  </a:cubicBezTo>
                  <a:cubicBezTo>
                    <a:pt x="46" y="107"/>
                    <a:pt x="48" y="109"/>
                    <a:pt x="51" y="109"/>
                  </a:cubicBezTo>
                  <a:cubicBezTo>
                    <a:pt x="54" y="109"/>
                    <a:pt x="54" y="109"/>
                    <a:pt x="54" y="109"/>
                  </a:cubicBezTo>
                  <a:cubicBezTo>
                    <a:pt x="56" y="109"/>
                    <a:pt x="59" y="107"/>
                    <a:pt x="60" y="105"/>
                  </a:cubicBezTo>
                  <a:cubicBezTo>
                    <a:pt x="62" y="98"/>
                    <a:pt x="68" y="93"/>
                    <a:pt x="75" y="93"/>
                  </a:cubicBezTo>
                  <a:cubicBezTo>
                    <a:pt x="82" y="93"/>
                    <a:pt x="89" y="98"/>
                    <a:pt x="91" y="105"/>
                  </a:cubicBezTo>
                  <a:cubicBezTo>
                    <a:pt x="92" y="107"/>
                    <a:pt x="94" y="109"/>
                    <a:pt x="97" y="109"/>
                  </a:cubicBezTo>
                  <a:cubicBezTo>
                    <a:pt x="99" y="109"/>
                    <a:pt x="99" y="109"/>
                    <a:pt x="99" y="109"/>
                  </a:cubicBezTo>
                  <a:cubicBezTo>
                    <a:pt x="101" y="109"/>
                    <a:pt x="104" y="107"/>
                    <a:pt x="105" y="105"/>
                  </a:cubicBezTo>
                  <a:cubicBezTo>
                    <a:pt x="107" y="98"/>
                    <a:pt x="113" y="93"/>
                    <a:pt x="120" y="93"/>
                  </a:cubicBezTo>
                  <a:cubicBezTo>
                    <a:pt x="127" y="93"/>
                    <a:pt x="134" y="98"/>
                    <a:pt x="136" y="105"/>
                  </a:cubicBezTo>
                  <a:cubicBezTo>
                    <a:pt x="137" y="107"/>
                    <a:pt x="139" y="109"/>
                    <a:pt x="142" y="109"/>
                  </a:cubicBezTo>
                  <a:cubicBezTo>
                    <a:pt x="145" y="109"/>
                    <a:pt x="145" y="109"/>
                    <a:pt x="145" y="109"/>
                  </a:cubicBezTo>
                  <a:cubicBezTo>
                    <a:pt x="147" y="109"/>
                    <a:pt x="150" y="107"/>
                    <a:pt x="151" y="105"/>
                  </a:cubicBezTo>
                  <a:cubicBezTo>
                    <a:pt x="153" y="98"/>
                    <a:pt x="159" y="93"/>
                    <a:pt x="166" y="93"/>
                  </a:cubicBezTo>
                  <a:cubicBezTo>
                    <a:pt x="173" y="93"/>
                    <a:pt x="180" y="98"/>
                    <a:pt x="182" y="105"/>
                  </a:cubicBezTo>
                  <a:cubicBezTo>
                    <a:pt x="183" y="107"/>
                    <a:pt x="185" y="109"/>
                    <a:pt x="188" y="109"/>
                  </a:cubicBezTo>
                  <a:cubicBezTo>
                    <a:pt x="190" y="109"/>
                    <a:pt x="190" y="109"/>
                    <a:pt x="190" y="109"/>
                  </a:cubicBezTo>
                  <a:cubicBezTo>
                    <a:pt x="190" y="109"/>
                    <a:pt x="190" y="109"/>
                    <a:pt x="190" y="109"/>
                  </a:cubicBezTo>
                  <a:cubicBezTo>
                    <a:pt x="194" y="109"/>
                    <a:pt x="196" y="106"/>
                    <a:pt x="196" y="102"/>
                  </a:cubicBezTo>
                  <a:cubicBezTo>
                    <a:pt x="196" y="102"/>
                    <a:pt x="196" y="102"/>
                    <a:pt x="196" y="102"/>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
        <p:nvSpPr>
          <p:cNvPr id="16408" name="矩形 22">
            <a:extLst>
              <a:ext uri="{FF2B5EF4-FFF2-40B4-BE49-F238E27FC236}">
                <a16:creationId xmlns:a16="http://schemas.microsoft.com/office/drawing/2014/main" id="{6B8BAB09-C523-4E8A-8FB9-B6A5583616BF}"/>
              </a:ext>
            </a:extLst>
          </p:cNvPr>
          <p:cNvSpPr>
            <a:spLocks noChangeArrowheads="1"/>
          </p:cNvSpPr>
          <p:nvPr/>
        </p:nvSpPr>
        <p:spPr bwMode="auto">
          <a:xfrm>
            <a:off x="2092325" y="3562350"/>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EFE9EB"/>
                </a:solidFill>
                <a:latin typeface="Calibri" panose="020F0502020204030204" pitchFamily="34" charset="0"/>
                <a:sym typeface="宋体" panose="02010600030101010101" pitchFamily="2" charset="-122"/>
              </a:rPr>
              <a:t>LOREM IPSUM  </a:t>
            </a:r>
            <a:endPar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
        <p:nvSpPr>
          <p:cNvPr id="16409" name="矩形 23">
            <a:extLst>
              <a:ext uri="{FF2B5EF4-FFF2-40B4-BE49-F238E27FC236}">
                <a16:creationId xmlns:a16="http://schemas.microsoft.com/office/drawing/2014/main" id="{D96FEB92-E903-4572-A58A-A1790085C05F}"/>
              </a:ext>
            </a:extLst>
          </p:cNvPr>
          <p:cNvSpPr>
            <a:spLocks noChangeArrowheads="1"/>
          </p:cNvSpPr>
          <p:nvPr/>
        </p:nvSpPr>
        <p:spPr bwMode="auto">
          <a:xfrm>
            <a:off x="5233988" y="3562350"/>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EFE9EB"/>
                </a:solidFill>
                <a:latin typeface="Calibri" panose="020F0502020204030204" pitchFamily="34" charset="0"/>
                <a:sym typeface="宋体" panose="02010600030101010101" pitchFamily="2" charset="-122"/>
              </a:rPr>
              <a:t>LOREM IPSUM  </a:t>
            </a:r>
            <a:endPar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
        <p:nvSpPr>
          <p:cNvPr id="16410" name="矩形 24">
            <a:extLst>
              <a:ext uri="{FF2B5EF4-FFF2-40B4-BE49-F238E27FC236}">
                <a16:creationId xmlns:a16="http://schemas.microsoft.com/office/drawing/2014/main" id="{C38CC27E-3F51-4D52-9906-39B969593C6F}"/>
              </a:ext>
            </a:extLst>
          </p:cNvPr>
          <p:cNvSpPr>
            <a:spLocks noChangeArrowheads="1"/>
          </p:cNvSpPr>
          <p:nvPr/>
        </p:nvSpPr>
        <p:spPr bwMode="auto">
          <a:xfrm>
            <a:off x="8408988" y="3562350"/>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EFE9EB"/>
                </a:solidFill>
                <a:latin typeface="Calibri" panose="020F0502020204030204" pitchFamily="34" charset="0"/>
                <a:sym typeface="宋体" panose="02010600030101010101" pitchFamily="2" charset="-122"/>
              </a:rPr>
              <a:t>LOREM IPSUM  </a:t>
            </a:r>
            <a:endPar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矩形 9">
            <a:extLst>
              <a:ext uri="{FF2B5EF4-FFF2-40B4-BE49-F238E27FC236}">
                <a16:creationId xmlns:a16="http://schemas.microsoft.com/office/drawing/2014/main" id="{26318B39-284C-4F1A-8C47-DCA15A7E7778}"/>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7411" name="文本框 7">
            <a:extLst>
              <a:ext uri="{FF2B5EF4-FFF2-40B4-BE49-F238E27FC236}">
                <a16:creationId xmlns:a16="http://schemas.microsoft.com/office/drawing/2014/main" id="{BF0F927C-8E3F-4CAD-A1BB-0AEF30ED6F85}"/>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17412" name="Group 4">
            <a:extLst>
              <a:ext uri="{FF2B5EF4-FFF2-40B4-BE49-F238E27FC236}">
                <a16:creationId xmlns:a16="http://schemas.microsoft.com/office/drawing/2014/main" id="{448C0893-15E3-4011-862B-2836C59232EF}"/>
              </a:ext>
            </a:extLst>
          </p:cNvPr>
          <p:cNvGrpSpPr>
            <a:grpSpLocks/>
          </p:cNvGrpSpPr>
          <p:nvPr/>
        </p:nvGrpSpPr>
        <p:grpSpPr bwMode="auto">
          <a:xfrm>
            <a:off x="0" y="6734175"/>
            <a:ext cx="12192000" cy="138113"/>
            <a:chOff x="0" y="0"/>
            <a:chExt cx="12231884" cy="334101"/>
          </a:xfrm>
        </p:grpSpPr>
        <p:sp>
          <p:nvSpPr>
            <p:cNvPr id="17413" name="矩形 12">
              <a:extLst>
                <a:ext uri="{FF2B5EF4-FFF2-40B4-BE49-F238E27FC236}">
                  <a16:creationId xmlns:a16="http://schemas.microsoft.com/office/drawing/2014/main" id="{89459214-33F9-4774-8476-2A9534818971}"/>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7414" name="矩形 13">
              <a:extLst>
                <a:ext uri="{FF2B5EF4-FFF2-40B4-BE49-F238E27FC236}">
                  <a16:creationId xmlns:a16="http://schemas.microsoft.com/office/drawing/2014/main" id="{928F6429-D931-488F-A888-B91EFB6812EB}"/>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7415" name="矩形 14">
              <a:extLst>
                <a:ext uri="{FF2B5EF4-FFF2-40B4-BE49-F238E27FC236}">
                  <a16:creationId xmlns:a16="http://schemas.microsoft.com/office/drawing/2014/main" id="{1F67CF1D-F2C4-4293-87FB-4CC04134C238}"/>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7416" name="矩形 15">
              <a:extLst>
                <a:ext uri="{FF2B5EF4-FFF2-40B4-BE49-F238E27FC236}">
                  <a16:creationId xmlns:a16="http://schemas.microsoft.com/office/drawing/2014/main" id="{97B043C7-D241-45B4-AEEE-B69273A67815}"/>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7417" name="矩形 16">
              <a:extLst>
                <a:ext uri="{FF2B5EF4-FFF2-40B4-BE49-F238E27FC236}">
                  <a16:creationId xmlns:a16="http://schemas.microsoft.com/office/drawing/2014/main" id="{7ACD3CC2-113A-467D-B833-36F70FDB5926}"/>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17418" name="任意多边形 1">
            <a:extLst>
              <a:ext uri="{FF2B5EF4-FFF2-40B4-BE49-F238E27FC236}">
                <a16:creationId xmlns:a16="http://schemas.microsoft.com/office/drawing/2014/main" id="{9C4F3C1C-F42A-4532-BCEE-4F161FF49A88}"/>
              </a:ext>
            </a:extLst>
          </p:cNvPr>
          <p:cNvSpPr>
            <a:spLocks noChangeArrowheads="1"/>
          </p:cNvSpPr>
          <p:nvPr/>
        </p:nvSpPr>
        <p:spPr bwMode="auto">
          <a:xfrm rot="5400000">
            <a:off x="849313" y="1804987"/>
            <a:ext cx="3822700" cy="3489325"/>
          </a:xfrm>
          <a:custGeom>
            <a:avLst/>
            <a:gdLst>
              <a:gd name="T0" fmla="*/ 0 w 3822700"/>
              <a:gd name="T1" fmla="*/ 3488944 h 3488944"/>
              <a:gd name="T2" fmla="*/ 0 w 3822700"/>
              <a:gd name="T3" fmla="*/ 326644 h 3488944"/>
              <a:gd name="T4" fmla="*/ 1721897 w 3822700"/>
              <a:gd name="T5" fmla="*/ 326644 h 3488944"/>
              <a:gd name="T6" fmla="*/ 1911350 w 3822700"/>
              <a:gd name="T7" fmla="*/ 0 h 3488944"/>
              <a:gd name="T8" fmla="*/ 2100804 w 3822700"/>
              <a:gd name="T9" fmla="*/ 326644 h 3488944"/>
              <a:gd name="T10" fmla="*/ 3822700 w 3822700"/>
              <a:gd name="T11" fmla="*/ 326644 h 3488944"/>
              <a:gd name="T12" fmla="*/ 3822700 w 3822700"/>
              <a:gd name="T13" fmla="*/ 3488944 h 3488944"/>
              <a:gd name="T14" fmla="*/ 0 60000 65536"/>
              <a:gd name="T15" fmla="*/ 0 60000 65536"/>
              <a:gd name="T16" fmla="*/ 0 60000 65536"/>
              <a:gd name="T17" fmla="*/ 0 60000 65536"/>
              <a:gd name="T18" fmla="*/ 0 60000 65536"/>
              <a:gd name="T19" fmla="*/ 0 60000 65536"/>
              <a:gd name="T20" fmla="*/ 0 60000 65536"/>
              <a:gd name="T21" fmla="*/ 0 w 3822700"/>
              <a:gd name="T22" fmla="*/ 0 h 3488944"/>
              <a:gd name="T23" fmla="*/ 3822700 w 3822700"/>
              <a:gd name="T24" fmla="*/ 3488944 h 34889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22700" h="3488944">
                <a:moveTo>
                  <a:pt x="0" y="3488944"/>
                </a:moveTo>
                <a:lnTo>
                  <a:pt x="0" y="326644"/>
                </a:lnTo>
                <a:lnTo>
                  <a:pt x="1721897" y="326644"/>
                </a:lnTo>
                <a:lnTo>
                  <a:pt x="1911350" y="0"/>
                </a:lnTo>
                <a:lnTo>
                  <a:pt x="2100804" y="326644"/>
                </a:lnTo>
                <a:lnTo>
                  <a:pt x="3822700" y="326644"/>
                </a:lnTo>
                <a:lnTo>
                  <a:pt x="3822700" y="3488944"/>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7419" name="矩形 2">
            <a:extLst>
              <a:ext uri="{FF2B5EF4-FFF2-40B4-BE49-F238E27FC236}">
                <a16:creationId xmlns:a16="http://schemas.microsoft.com/office/drawing/2014/main" id="{42CCEA34-AD33-474D-A24E-DDD8810704A0}"/>
              </a:ext>
            </a:extLst>
          </p:cNvPr>
          <p:cNvSpPr>
            <a:spLocks noChangeArrowheads="1"/>
          </p:cNvSpPr>
          <p:nvPr/>
        </p:nvSpPr>
        <p:spPr bwMode="auto">
          <a:xfrm>
            <a:off x="1536700" y="3670300"/>
            <a:ext cx="2108200" cy="76200"/>
          </a:xfrm>
          <a:prstGeom prst="rect">
            <a:avLst/>
          </a:prstGeom>
          <a:solidFill>
            <a:srgbClr val="EFE9EB"/>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7420" name="矩形 3">
            <a:extLst>
              <a:ext uri="{FF2B5EF4-FFF2-40B4-BE49-F238E27FC236}">
                <a16:creationId xmlns:a16="http://schemas.microsoft.com/office/drawing/2014/main" id="{F00EF328-09EF-4B9D-903A-098A536A42E7}"/>
              </a:ext>
            </a:extLst>
          </p:cNvPr>
          <p:cNvSpPr>
            <a:spLocks noChangeArrowheads="1"/>
          </p:cNvSpPr>
          <p:nvPr/>
        </p:nvSpPr>
        <p:spPr bwMode="auto">
          <a:xfrm>
            <a:off x="1616075" y="3259138"/>
            <a:ext cx="199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i="1">
                <a:solidFill>
                  <a:srgbClr val="EFE9EB"/>
                </a:solidFill>
                <a:latin typeface="Calibri" panose="020F0502020204030204" pitchFamily="34" charset="0"/>
                <a:sym typeface="宋体" panose="02010600030101010101" pitchFamily="2" charset="-122"/>
              </a:rPr>
              <a:t>DOLOR SIT AMET</a:t>
            </a:r>
          </a:p>
        </p:txBody>
      </p:sp>
      <p:sp>
        <p:nvSpPr>
          <p:cNvPr id="17421" name="矩形 5">
            <a:extLst>
              <a:ext uri="{FF2B5EF4-FFF2-40B4-BE49-F238E27FC236}">
                <a16:creationId xmlns:a16="http://schemas.microsoft.com/office/drawing/2014/main" id="{D2EEF3BE-BE95-4398-ACD9-16D1072C39C2}"/>
              </a:ext>
            </a:extLst>
          </p:cNvPr>
          <p:cNvSpPr>
            <a:spLocks noChangeArrowheads="1"/>
          </p:cNvSpPr>
          <p:nvPr/>
        </p:nvSpPr>
        <p:spPr bwMode="auto">
          <a:xfrm>
            <a:off x="1698625" y="3854450"/>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EFE9EB"/>
                </a:solidFill>
                <a:latin typeface="Calibri" panose="020F0502020204030204" pitchFamily="34" charset="0"/>
                <a:sym typeface="宋体" panose="02010600030101010101" pitchFamily="2" charset="-122"/>
              </a:rPr>
              <a:t>LOREM IPSUM  </a:t>
            </a:r>
            <a:endPar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
        <p:nvSpPr>
          <p:cNvPr id="17422" name="矩形 7">
            <a:extLst>
              <a:ext uri="{FF2B5EF4-FFF2-40B4-BE49-F238E27FC236}">
                <a16:creationId xmlns:a16="http://schemas.microsoft.com/office/drawing/2014/main" id="{A1D74DA7-8119-4182-AB1F-088B4E1CAB9D}"/>
              </a:ext>
            </a:extLst>
          </p:cNvPr>
          <p:cNvSpPr>
            <a:spLocks noChangeArrowheads="1"/>
          </p:cNvSpPr>
          <p:nvPr/>
        </p:nvSpPr>
        <p:spPr bwMode="auto">
          <a:xfrm>
            <a:off x="5529263" y="1614488"/>
            <a:ext cx="6078537"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b="1">
                <a:solidFill>
                  <a:srgbClr val="000000"/>
                </a:solidFill>
                <a:latin typeface="Calibri" panose="020F0502020204030204" pitchFamily="34" charset="0"/>
                <a:sym typeface="宋体" panose="02010600030101010101" pitchFamily="2" charset="-122"/>
              </a:rPr>
              <a:t>LOREM IPSUM</a:t>
            </a:r>
            <a:r>
              <a:rPr lang="zh-CN" altLang="en-US" b="1">
                <a:solidFill>
                  <a:srgbClr val="3BA2CD"/>
                </a:solidFill>
                <a:latin typeface="Calibri" panose="020F0502020204030204" pitchFamily="34" charset="0"/>
                <a:sym typeface="宋体" panose="02010600030101010101" pitchFamily="2" charset="-122"/>
              </a:rPr>
              <a:t>  </a:t>
            </a:r>
            <a:endParaRPr lang="en-US" altLang="zh-CN" b="1">
              <a:solidFill>
                <a:srgbClr val="3BA2CD"/>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400">
                <a:solidFill>
                  <a:srgbClr val="000000"/>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Ut wisi enim ad minim</a:t>
            </a:r>
            <a:endParaRPr lang="zh-CN" altLang="en-US" sz="1400">
              <a:solidFill>
                <a:srgbClr val="000000"/>
              </a:solidFill>
              <a:latin typeface="Calibri" panose="020F0502020204030204" pitchFamily="34" charset="0"/>
              <a:sym typeface="宋体" panose="02010600030101010101" pitchFamily="2" charset="-122"/>
            </a:endParaRPr>
          </a:p>
        </p:txBody>
      </p:sp>
      <p:sp>
        <p:nvSpPr>
          <p:cNvPr id="17423" name="矩形 8">
            <a:extLst>
              <a:ext uri="{FF2B5EF4-FFF2-40B4-BE49-F238E27FC236}">
                <a16:creationId xmlns:a16="http://schemas.microsoft.com/office/drawing/2014/main" id="{FB4DFD82-9176-479A-A75D-9F030ADD12EF}"/>
              </a:ext>
            </a:extLst>
          </p:cNvPr>
          <p:cNvSpPr>
            <a:spLocks noChangeArrowheads="1"/>
          </p:cNvSpPr>
          <p:nvPr/>
        </p:nvSpPr>
        <p:spPr bwMode="auto">
          <a:xfrm>
            <a:off x="5529263" y="2995613"/>
            <a:ext cx="6078537"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b="1">
                <a:solidFill>
                  <a:srgbClr val="000000"/>
                </a:solidFill>
                <a:latin typeface="Calibri" panose="020F0502020204030204" pitchFamily="34" charset="0"/>
                <a:sym typeface="宋体" panose="02010600030101010101" pitchFamily="2" charset="-122"/>
              </a:rPr>
              <a:t>LOREM IPSUM</a:t>
            </a:r>
            <a:r>
              <a:rPr lang="zh-CN" altLang="en-US" b="1">
                <a:solidFill>
                  <a:srgbClr val="3BA2CD"/>
                </a:solidFill>
                <a:latin typeface="Calibri" panose="020F0502020204030204" pitchFamily="34" charset="0"/>
                <a:sym typeface="宋体" panose="02010600030101010101" pitchFamily="2" charset="-122"/>
              </a:rPr>
              <a:t>  </a:t>
            </a:r>
            <a:endParaRPr lang="en-US" altLang="zh-CN" b="1">
              <a:solidFill>
                <a:srgbClr val="3BA2CD"/>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400">
                <a:solidFill>
                  <a:srgbClr val="000000"/>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Ut wisi enim ad minim</a:t>
            </a:r>
            <a:endParaRPr lang="zh-CN" altLang="en-US" sz="1400">
              <a:solidFill>
                <a:srgbClr val="000000"/>
              </a:solidFill>
              <a:latin typeface="Calibri" panose="020F0502020204030204" pitchFamily="34" charset="0"/>
              <a:sym typeface="宋体" panose="02010600030101010101" pitchFamily="2" charset="-122"/>
            </a:endParaRPr>
          </a:p>
        </p:txBody>
      </p:sp>
      <p:sp>
        <p:nvSpPr>
          <p:cNvPr id="17424" name="矩形 9">
            <a:extLst>
              <a:ext uri="{FF2B5EF4-FFF2-40B4-BE49-F238E27FC236}">
                <a16:creationId xmlns:a16="http://schemas.microsoft.com/office/drawing/2014/main" id="{FF3D01DF-8D00-47B7-B183-AB0A4671FDF4}"/>
              </a:ext>
            </a:extLst>
          </p:cNvPr>
          <p:cNvSpPr>
            <a:spLocks noChangeArrowheads="1"/>
          </p:cNvSpPr>
          <p:nvPr/>
        </p:nvSpPr>
        <p:spPr bwMode="auto">
          <a:xfrm>
            <a:off x="5529263" y="4306888"/>
            <a:ext cx="6078537"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b="1">
                <a:solidFill>
                  <a:srgbClr val="000000"/>
                </a:solidFill>
                <a:latin typeface="Calibri" panose="020F0502020204030204" pitchFamily="34" charset="0"/>
                <a:sym typeface="宋体" panose="02010600030101010101" pitchFamily="2" charset="-122"/>
              </a:rPr>
              <a:t>LOREM IPSUM</a:t>
            </a:r>
            <a:r>
              <a:rPr lang="zh-CN" altLang="en-US" b="1">
                <a:solidFill>
                  <a:srgbClr val="3BA2CD"/>
                </a:solidFill>
                <a:latin typeface="Calibri" panose="020F0502020204030204" pitchFamily="34" charset="0"/>
                <a:sym typeface="宋体" panose="02010600030101010101" pitchFamily="2" charset="-122"/>
              </a:rPr>
              <a:t>  </a:t>
            </a:r>
            <a:endParaRPr lang="en-US" altLang="zh-CN" b="1">
              <a:solidFill>
                <a:srgbClr val="3BA2CD"/>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400">
                <a:solidFill>
                  <a:srgbClr val="000000"/>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Ut wisi enim ad minim</a:t>
            </a:r>
            <a:endParaRPr lang="zh-CN" altLang="en-US" sz="1400">
              <a:solidFill>
                <a:srgbClr val="000000"/>
              </a:solidFill>
              <a:latin typeface="Calibri" panose="020F0502020204030204" pitchFamily="34" charset="0"/>
              <a:sym typeface="宋体" panose="02010600030101010101" pitchFamily="2" charset="-122"/>
            </a:endParaRPr>
          </a:p>
        </p:txBody>
      </p:sp>
      <p:sp>
        <p:nvSpPr>
          <p:cNvPr id="17425" name="直接连接符 10">
            <a:extLst>
              <a:ext uri="{FF2B5EF4-FFF2-40B4-BE49-F238E27FC236}">
                <a16:creationId xmlns:a16="http://schemas.microsoft.com/office/drawing/2014/main" id="{8CB2B557-08C5-4166-B711-64A9EB0F89BA}"/>
              </a:ext>
            </a:extLst>
          </p:cNvPr>
          <p:cNvSpPr>
            <a:spLocks noChangeShapeType="1"/>
          </p:cNvSpPr>
          <p:nvPr/>
        </p:nvSpPr>
        <p:spPr bwMode="auto">
          <a:xfrm flipH="1">
            <a:off x="5641975" y="2916238"/>
            <a:ext cx="5483225" cy="0"/>
          </a:xfrm>
          <a:prstGeom prst="line">
            <a:avLst/>
          </a:prstGeom>
          <a:noFill/>
          <a:ln w="25400" cap="flat" cmpd="sng">
            <a:solidFill>
              <a:srgbClr val="D8D8D8"/>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26" name="直接连接符 11">
            <a:extLst>
              <a:ext uri="{FF2B5EF4-FFF2-40B4-BE49-F238E27FC236}">
                <a16:creationId xmlns:a16="http://schemas.microsoft.com/office/drawing/2014/main" id="{63D45A26-3577-42F5-B371-840F470842E1}"/>
              </a:ext>
            </a:extLst>
          </p:cNvPr>
          <p:cNvSpPr>
            <a:spLocks noChangeShapeType="1"/>
          </p:cNvSpPr>
          <p:nvPr/>
        </p:nvSpPr>
        <p:spPr bwMode="auto">
          <a:xfrm flipH="1">
            <a:off x="5641975" y="4291013"/>
            <a:ext cx="5483225" cy="1587"/>
          </a:xfrm>
          <a:prstGeom prst="line">
            <a:avLst/>
          </a:prstGeom>
          <a:noFill/>
          <a:ln w="25400" cap="flat" cmpd="sng">
            <a:solidFill>
              <a:srgbClr val="D8D8D8"/>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427" name="椭圆 12">
            <a:extLst>
              <a:ext uri="{FF2B5EF4-FFF2-40B4-BE49-F238E27FC236}">
                <a16:creationId xmlns:a16="http://schemas.microsoft.com/office/drawing/2014/main" id="{36C28B23-29E8-47EB-AC59-875E719576EE}"/>
              </a:ext>
            </a:extLst>
          </p:cNvPr>
          <p:cNvSpPr>
            <a:spLocks noChangeArrowheads="1"/>
          </p:cNvSpPr>
          <p:nvPr/>
        </p:nvSpPr>
        <p:spPr bwMode="auto">
          <a:xfrm>
            <a:off x="4841875" y="1774825"/>
            <a:ext cx="536575" cy="536575"/>
          </a:xfrm>
          <a:prstGeom prst="ellipse">
            <a:avLst/>
          </a:prstGeom>
          <a:solidFill>
            <a:srgbClr val="26B7CC"/>
          </a:solidFill>
          <a:ln>
            <a:noFill/>
          </a:ln>
          <a:extLst>
            <a:ext uri="{91240B29-F687-4F45-9708-019B960494DF}">
              <a14:hiddenLine xmlns:a14="http://schemas.microsoft.com/office/drawing/2010/main" w="254000" cap="flat" cmpd="sng">
                <a:solidFill>
                  <a:srgbClr val="42719B"/>
                </a:solidFill>
                <a:bevel/>
                <a:headEnd/>
                <a:tailEnd/>
              </a14:hiddenLine>
            </a:ext>
          </a:extLst>
        </p:spPr>
        <p:txBody>
          <a:bodyPr wrap="none" anchor="ctr"/>
          <a:lstStyle/>
          <a:p>
            <a:pPr algn="ctr"/>
            <a:r>
              <a:rPr lang="en-US" altLang="zh-CN" sz="2400" b="1">
                <a:solidFill>
                  <a:srgbClr val="FFFFFF"/>
                </a:solidFill>
                <a:latin typeface="Calibri" panose="020F0502020204030204" pitchFamily="34" charset="0"/>
                <a:cs typeface="Calibri" panose="020F0502020204030204" pitchFamily="34" charset="0"/>
                <a:sym typeface="Calibri" panose="020F0502020204030204" pitchFamily="34" charset="0"/>
              </a:rPr>
              <a:t>01</a:t>
            </a:r>
            <a:endParaRPr lang="zh-CN" altLang="en-US" sz="2400" b="1">
              <a:solidFill>
                <a:srgbClr val="FFFFFF"/>
              </a:solidFill>
              <a:latin typeface="宋体" panose="02010600030101010101" pitchFamily="2" charset="-122"/>
              <a:sym typeface="宋体" panose="02010600030101010101" pitchFamily="2" charset="-122"/>
            </a:endParaRPr>
          </a:p>
        </p:txBody>
      </p:sp>
      <p:sp>
        <p:nvSpPr>
          <p:cNvPr id="17428" name="椭圆 13">
            <a:extLst>
              <a:ext uri="{FF2B5EF4-FFF2-40B4-BE49-F238E27FC236}">
                <a16:creationId xmlns:a16="http://schemas.microsoft.com/office/drawing/2014/main" id="{161FC6B7-75D2-4383-A1E7-1E18D3F83FC1}"/>
              </a:ext>
            </a:extLst>
          </p:cNvPr>
          <p:cNvSpPr>
            <a:spLocks noChangeArrowheads="1"/>
          </p:cNvSpPr>
          <p:nvPr/>
        </p:nvSpPr>
        <p:spPr bwMode="auto">
          <a:xfrm>
            <a:off x="4841875" y="3189288"/>
            <a:ext cx="536575" cy="536575"/>
          </a:xfrm>
          <a:prstGeom prst="ellipse">
            <a:avLst/>
          </a:prstGeom>
          <a:solidFill>
            <a:srgbClr val="ED4989"/>
          </a:solidFill>
          <a:ln>
            <a:noFill/>
          </a:ln>
          <a:extLst>
            <a:ext uri="{91240B29-F687-4F45-9708-019B960494DF}">
              <a14:hiddenLine xmlns:a14="http://schemas.microsoft.com/office/drawing/2010/main" w="254000" cap="flat" cmpd="sng">
                <a:solidFill>
                  <a:srgbClr val="42719B"/>
                </a:solidFill>
                <a:bevel/>
                <a:headEnd/>
                <a:tailEnd/>
              </a14:hiddenLine>
            </a:ext>
          </a:extLst>
        </p:spPr>
        <p:txBody>
          <a:bodyPr wrap="none" anchor="ctr"/>
          <a:lstStyle/>
          <a:p>
            <a:pPr algn="ctr"/>
            <a:r>
              <a:rPr lang="en-US" altLang="zh-CN" sz="2400" b="1">
                <a:solidFill>
                  <a:srgbClr val="FFFFFF"/>
                </a:solidFill>
                <a:latin typeface="Calibri" panose="020F0502020204030204" pitchFamily="34" charset="0"/>
                <a:cs typeface="Calibri" panose="020F0502020204030204" pitchFamily="34" charset="0"/>
                <a:sym typeface="Calibri" panose="020F0502020204030204" pitchFamily="34" charset="0"/>
              </a:rPr>
              <a:t>02</a:t>
            </a:r>
            <a:endParaRPr lang="zh-CN" altLang="en-US" sz="2400" b="1">
              <a:solidFill>
                <a:srgbClr val="FFFFFF"/>
              </a:solidFill>
              <a:latin typeface="宋体" panose="02010600030101010101" pitchFamily="2" charset="-122"/>
              <a:sym typeface="宋体" panose="02010600030101010101" pitchFamily="2" charset="-122"/>
            </a:endParaRPr>
          </a:p>
        </p:txBody>
      </p:sp>
      <p:sp>
        <p:nvSpPr>
          <p:cNvPr id="17429" name="椭圆 14">
            <a:extLst>
              <a:ext uri="{FF2B5EF4-FFF2-40B4-BE49-F238E27FC236}">
                <a16:creationId xmlns:a16="http://schemas.microsoft.com/office/drawing/2014/main" id="{B2E652CD-1F5B-4BD1-A0C0-C2E84DEE7E30}"/>
              </a:ext>
            </a:extLst>
          </p:cNvPr>
          <p:cNvSpPr>
            <a:spLocks noChangeArrowheads="1"/>
          </p:cNvSpPr>
          <p:nvPr/>
        </p:nvSpPr>
        <p:spPr bwMode="auto">
          <a:xfrm>
            <a:off x="4841875" y="4483100"/>
            <a:ext cx="536575" cy="536575"/>
          </a:xfrm>
          <a:prstGeom prst="ellipse">
            <a:avLst/>
          </a:prstGeom>
          <a:solidFill>
            <a:srgbClr val="2E3740"/>
          </a:solidFill>
          <a:ln>
            <a:noFill/>
          </a:ln>
          <a:extLst>
            <a:ext uri="{91240B29-F687-4F45-9708-019B960494DF}">
              <a14:hiddenLine xmlns:a14="http://schemas.microsoft.com/office/drawing/2010/main" w="254000" cap="flat" cmpd="sng">
                <a:solidFill>
                  <a:srgbClr val="42719B"/>
                </a:solidFill>
                <a:bevel/>
                <a:headEnd/>
                <a:tailEnd/>
              </a14:hiddenLine>
            </a:ext>
          </a:extLst>
        </p:spPr>
        <p:txBody>
          <a:bodyPr wrap="none" anchor="ctr"/>
          <a:lstStyle/>
          <a:p>
            <a:pPr algn="ctr"/>
            <a:r>
              <a:rPr lang="en-US" altLang="zh-CN" sz="2400" b="1">
                <a:solidFill>
                  <a:srgbClr val="FFFFFF"/>
                </a:solidFill>
                <a:latin typeface="Calibri" panose="020F0502020204030204" pitchFamily="34" charset="0"/>
                <a:cs typeface="Calibri" panose="020F0502020204030204" pitchFamily="34" charset="0"/>
                <a:sym typeface="Calibri" panose="020F0502020204030204" pitchFamily="34" charset="0"/>
              </a:rPr>
              <a:t>03</a:t>
            </a:r>
            <a:endParaRPr lang="zh-CN" altLang="en-US" sz="2400" b="1">
              <a:solidFill>
                <a:srgbClr val="FFFFFF"/>
              </a:solidFill>
              <a:latin typeface="宋体" panose="02010600030101010101" pitchFamily="2" charset="-122"/>
              <a:sym typeface="宋体" panose="02010600030101010101" pitchFamily="2" charset="-122"/>
            </a:endParaRPr>
          </a:p>
        </p:txBody>
      </p:sp>
      <p:grpSp>
        <p:nvGrpSpPr>
          <p:cNvPr id="17430" name="Group 22">
            <a:extLst>
              <a:ext uri="{FF2B5EF4-FFF2-40B4-BE49-F238E27FC236}">
                <a16:creationId xmlns:a16="http://schemas.microsoft.com/office/drawing/2014/main" id="{01A3E68F-DDF5-419F-B0FE-8236A50A617B}"/>
              </a:ext>
            </a:extLst>
          </p:cNvPr>
          <p:cNvGrpSpPr>
            <a:grpSpLocks/>
          </p:cNvGrpSpPr>
          <p:nvPr/>
        </p:nvGrpSpPr>
        <p:grpSpPr bwMode="auto">
          <a:xfrm>
            <a:off x="2093913" y="2001838"/>
            <a:ext cx="1019175" cy="993775"/>
            <a:chOff x="0" y="0"/>
            <a:chExt cx="736600" cy="717550"/>
          </a:xfrm>
        </p:grpSpPr>
        <p:sp>
          <p:nvSpPr>
            <p:cNvPr id="17431" name="Freeform 958">
              <a:extLst>
                <a:ext uri="{FF2B5EF4-FFF2-40B4-BE49-F238E27FC236}">
                  <a16:creationId xmlns:a16="http://schemas.microsoft.com/office/drawing/2014/main" id="{1B2B8929-18DF-41B8-B1C4-04EC1DFB405C}"/>
                </a:ext>
              </a:extLst>
            </p:cNvPr>
            <p:cNvSpPr>
              <a:spLocks noChangeArrowheads="1"/>
            </p:cNvSpPr>
            <p:nvPr/>
          </p:nvSpPr>
          <p:spPr bwMode="auto">
            <a:xfrm>
              <a:off x="323850" y="571500"/>
              <a:ext cx="88900" cy="141288"/>
            </a:xfrm>
            <a:custGeom>
              <a:avLst/>
              <a:gdLst>
                <a:gd name="T0" fmla="*/ 20 w 24"/>
                <a:gd name="T1" fmla="*/ 1 h 38"/>
                <a:gd name="T2" fmla="*/ 18 w 24"/>
                <a:gd name="T3" fmla="*/ 0 h 38"/>
                <a:gd name="T4" fmla="*/ 16 w 24"/>
                <a:gd name="T5" fmla="*/ 1 h 38"/>
                <a:gd name="T6" fmla="*/ 12 w 24"/>
                <a:gd name="T7" fmla="*/ 1 h 38"/>
                <a:gd name="T8" fmla="*/ 8 w 24"/>
                <a:gd name="T9" fmla="*/ 1 h 38"/>
                <a:gd name="T10" fmla="*/ 6 w 24"/>
                <a:gd name="T11" fmla="*/ 0 h 38"/>
                <a:gd name="T12" fmla="*/ 5 w 24"/>
                <a:gd name="T13" fmla="*/ 1 h 38"/>
                <a:gd name="T14" fmla="*/ 0 w 24"/>
                <a:gd name="T15" fmla="*/ 17 h 38"/>
                <a:gd name="T16" fmla="*/ 0 w 24"/>
                <a:gd name="T17" fmla="*/ 17 h 38"/>
                <a:gd name="T18" fmla="*/ 4 w 24"/>
                <a:gd name="T19" fmla="*/ 37 h 38"/>
                <a:gd name="T20" fmla="*/ 5 w 24"/>
                <a:gd name="T21" fmla="*/ 38 h 38"/>
                <a:gd name="T22" fmla="*/ 19 w 24"/>
                <a:gd name="T23" fmla="*/ 38 h 38"/>
                <a:gd name="T24" fmla="*/ 20 w 24"/>
                <a:gd name="T25" fmla="*/ 37 h 38"/>
                <a:gd name="T26" fmla="*/ 24 w 24"/>
                <a:gd name="T27" fmla="*/ 17 h 38"/>
                <a:gd name="T28" fmla="*/ 24 w 24"/>
                <a:gd name="T29" fmla="*/ 16 h 38"/>
                <a:gd name="T30" fmla="*/ 20 w 24"/>
                <a:gd name="T31" fmla="*/ 1 h 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4"/>
                <a:gd name="T49" fmla="*/ 0 h 38"/>
                <a:gd name="T50" fmla="*/ 24 w 24"/>
                <a:gd name="T51" fmla="*/ 38 h 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4" h="38">
                  <a:moveTo>
                    <a:pt x="20" y="1"/>
                  </a:moveTo>
                  <a:cubicBezTo>
                    <a:pt x="19" y="1"/>
                    <a:pt x="19" y="0"/>
                    <a:pt x="18" y="0"/>
                  </a:cubicBezTo>
                  <a:cubicBezTo>
                    <a:pt x="17" y="1"/>
                    <a:pt x="17" y="1"/>
                    <a:pt x="16" y="1"/>
                  </a:cubicBezTo>
                  <a:cubicBezTo>
                    <a:pt x="15" y="1"/>
                    <a:pt x="14" y="1"/>
                    <a:pt x="12" y="1"/>
                  </a:cubicBezTo>
                  <a:cubicBezTo>
                    <a:pt x="10" y="1"/>
                    <a:pt x="9" y="1"/>
                    <a:pt x="8" y="1"/>
                  </a:cubicBezTo>
                  <a:cubicBezTo>
                    <a:pt x="8" y="1"/>
                    <a:pt x="7" y="1"/>
                    <a:pt x="6" y="0"/>
                  </a:cubicBezTo>
                  <a:cubicBezTo>
                    <a:pt x="5" y="0"/>
                    <a:pt x="5" y="1"/>
                    <a:pt x="5" y="1"/>
                  </a:cubicBezTo>
                  <a:cubicBezTo>
                    <a:pt x="0" y="17"/>
                    <a:pt x="0" y="17"/>
                    <a:pt x="0" y="17"/>
                  </a:cubicBezTo>
                  <a:cubicBezTo>
                    <a:pt x="0" y="17"/>
                    <a:pt x="0" y="17"/>
                    <a:pt x="0" y="17"/>
                  </a:cubicBezTo>
                  <a:cubicBezTo>
                    <a:pt x="4" y="37"/>
                    <a:pt x="4" y="37"/>
                    <a:pt x="4" y="37"/>
                  </a:cubicBezTo>
                  <a:cubicBezTo>
                    <a:pt x="4" y="38"/>
                    <a:pt x="5" y="38"/>
                    <a:pt x="5" y="38"/>
                  </a:cubicBezTo>
                  <a:cubicBezTo>
                    <a:pt x="19" y="38"/>
                    <a:pt x="19" y="38"/>
                    <a:pt x="19" y="38"/>
                  </a:cubicBezTo>
                  <a:cubicBezTo>
                    <a:pt x="19" y="38"/>
                    <a:pt x="20" y="38"/>
                    <a:pt x="20" y="37"/>
                  </a:cubicBezTo>
                  <a:cubicBezTo>
                    <a:pt x="24" y="17"/>
                    <a:pt x="24" y="17"/>
                    <a:pt x="24" y="17"/>
                  </a:cubicBezTo>
                  <a:cubicBezTo>
                    <a:pt x="24" y="17"/>
                    <a:pt x="24" y="16"/>
                    <a:pt x="24" y="16"/>
                  </a:cubicBezTo>
                  <a:lnTo>
                    <a:pt x="20" y="1"/>
                  </a:ln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7432" name="Freeform 959">
              <a:extLst>
                <a:ext uri="{FF2B5EF4-FFF2-40B4-BE49-F238E27FC236}">
                  <a16:creationId xmlns:a16="http://schemas.microsoft.com/office/drawing/2014/main" id="{E41CF518-628B-4978-90D9-D2E413CE2FB4}"/>
                </a:ext>
              </a:extLst>
            </p:cNvPr>
            <p:cNvSpPr>
              <a:spLocks noChangeArrowheads="1"/>
            </p:cNvSpPr>
            <p:nvPr/>
          </p:nvSpPr>
          <p:spPr bwMode="auto">
            <a:xfrm>
              <a:off x="434975" y="495300"/>
              <a:ext cx="301625" cy="222250"/>
            </a:xfrm>
            <a:custGeom>
              <a:avLst/>
              <a:gdLst>
                <a:gd name="T0" fmla="*/ 79 w 80"/>
                <a:gd name="T1" fmla="*/ 37 h 59"/>
                <a:gd name="T2" fmla="*/ 15 w 80"/>
                <a:gd name="T3" fmla="*/ 1 h 59"/>
                <a:gd name="T4" fmla="*/ 13 w 80"/>
                <a:gd name="T5" fmla="*/ 0 h 59"/>
                <a:gd name="T6" fmla="*/ 11 w 80"/>
                <a:gd name="T7" fmla="*/ 0 h 59"/>
                <a:gd name="T8" fmla="*/ 11 w 80"/>
                <a:gd name="T9" fmla="*/ 0 h 59"/>
                <a:gd name="T10" fmla="*/ 21 w 80"/>
                <a:gd name="T11" fmla="*/ 22 h 59"/>
                <a:gd name="T12" fmla="*/ 0 w 80"/>
                <a:gd name="T13" fmla="*/ 59 h 59"/>
                <a:gd name="T14" fmla="*/ 76 w 80"/>
                <a:gd name="T15" fmla="*/ 59 h 59"/>
                <a:gd name="T16" fmla="*/ 80 w 80"/>
                <a:gd name="T17" fmla="*/ 54 h 59"/>
                <a:gd name="T18" fmla="*/ 80 w 80"/>
                <a:gd name="T19" fmla="*/ 40 h 59"/>
                <a:gd name="T20" fmla="*/ 79 w 80"/>
                <a:gd name="T21" fmla="*/ 37 h 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59"/>
                <a:gd name="T35" fmla="*/ 80 w 80"/>
                <a:gd name="T36" fmla="*/ 59 h 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59">
                  <a:moveTo>
                    <a:pt x="79" y="37"/>
                  </a:moveTo>
                  <a:cubicBezTo>
                    <a:pt x="61" y="19"/>
                    <a:pt x="39" y="7"/>
                    <a:pt x="15" y="1"/>
                  </a:cubicBezTo>
                  <a:cubicBezTo>
                    <a:pt x="15" y="1"/>
                    <a:pt x="14" y="0"/>
                    <a:pt x="13" y="0"/>
                  </a:cubicBezTo>
                  <a:cubicBezTo>
                    <a:pt x="11" y="0"/>
                    <a:pt x="11" y="0"/>
                    <a:pt x="11" y="0"/>
                  </a:cubicBezTo>
                  <a:cubicBezTo>
                    <a:pt x="11" y="0"/>
                    <a:pt x="11" y="0"/>
                    <a:pt x="11" y="0"/>
                  </a:cubicBezTo>
                  <a:cubicBezTo>
                    <a:pt x="21" y="22"/>
                    <a:pt x="21" y="22"/>
                    <a:pt x="21" y="22"/>
                  </a:cubicBezTo>
                  <a:cubicBezTo>
                    <a:pt x="0" y="59"/>
                    <a:pt x="0" y="59"/>
                    <a:pt x="0" y="59"/>
                  </a:cubicBezTo>
                  <a:cubicBezTo>
                    <a:pt x="76" y="59"/>
                    <a:pt x="76" y="59"/>
                    <a:pt x="76" y="59"/>
                  </a:cubicBezTo>
                  <a:cubicBezTo>
                    <a:pt x="78" y="59"/>
                    <a:pt x="80" y="57"/>
                    <a:pt x="80" y="54"/>
                  </a:cubicBezTo>
                  <a:cubicBezTo>
                    <a:pt x="80" y="40"/>
                    <a:pt x="80" y="40"/>
                    <a:pt x="80" y="40"/>
                  </a:cubicBezTo>
                  <a:cubicBezTo>
                    <a:pt x="80" y="39"/>
                    <a:pt x="80" y="38"/>
                    <a:pt x="79" y="37"/>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7433" name="Freeform 960">
              <a:extLst>
                <a:ext uri="{FF2B5EF4-FFF2-40B4-BE49-F238E27FC236}">
                  <a16:creationId xmlns:a16="http://schemas.microsoft.com/office/drawing/2014/main" id="{A639AFEF-BF5B-4B83-8588-06A57AEA1A19}"/>
                </a:ext>
              </a:extLst>
            </p:cNvPr>
            <p:cNvSpPr>
              <a:spLocks noChangeArrowheads="1"/>
            </p:cNvSpPr>
            <p:nvPr/>
          </p:nvSpPr>
          <p:spPr bwMode="auto">
            <a:xfrm>
              <a:off x="0" y="495300"/>
              <a:ext cx="296863" cy="222250"/>
            </a:xfrm>
            <a:custGeom>
              <a:avLst/>
              <a:gdLst>
                <a:gd name="T0" fmla="*/ 69 w 79"/>
                <a:gd name="T1" fmla="*/ 0 h 59"/>
                <a:gd name="T2" fmla="*/ 69 w 79"/>
                <a:gd name="T3" fmla="*/ 0 h 59"/>
                <a:gd name="T4" fmla="*/ 68 w 79"/>
                <a:gd name="T5" fmla="*/ 0 h 59"/>
                <a:gd name="T6" fmla="*/ 67 w 79"/>
                <a:gd name="T7" fmla="*/ 1 h 59"/>
                <a:gd name="T8" fmla="*/ 1 w 79"/>
                <a:gd name="T9" fmla="*/ 37 h 59"/>
                <a:gd name="T10" fmla="*/ 0 w 79"/>
                <a:gd name="T11" fmla="*/ 40 h 59"/>
                <a:gd name="T12" fmla="*/ 0 w 79"/>
                <a:gd name="T13" fmla="*/ 54 h 59"/>
                <a:gd name="T14" fmla="*/ 4 w 79"/>
                <a:gd name="T15" fmla="*/ 59 h 59"/>
                <a:gd name="T16" fmla="*/ 79 w 79"/>
                <a:gd name="T17" fmla="*/ 59 h 59"/>
                <a:gd name="T18" fmla="*/ 60 w 79"/>
                <a:gd name="T19" fmla="*/ 22 h 59"/>
                <a:gd name="T20" fmla="*/ 69 w 79"/>
                <a:gd name="T21" fmla="*/ 0 h 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9"/>
                <a:gd name="T34" fmla="*/ 0 h 59"/>
                <a:gd name="T35" fmla="*/ 79 w 79"/>
                <a:gd name="T36" fmla="*/ 59 h 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9" h="59">
                  <a:moveTo>
                    <a:pt x="69" y="0"/>
                  </a:moveTo>
                  <a:cubicBezTo>
                    <a:pt x="69" y="0"/>
                    <a:pt x="69" y="0"/>
                    <a:pt x="69" y="0"/>
                  </a:cubicBezTo>
                  <a:cubicBezTo>
                    <a:pt x="68" y="0"/>
                    <a:pt x="68" y="0"/>
                    <a:pt x="68" y="0"/>
                  </a:cubicBezTo>
                  <a:cubicBezTo>
                    <a:pt x="67" y="0"/>
                    <a:pt x="67" y="0"/>
                    <a:pt x="67" y="1"/>
                  </a:cubicBezTo>
                  <a:cubicBezTo>
                    <a:pt x="42" y="6"/>
                    <a:pt x="20" y="19"/>
                    <a:pt x="1" y="37"/>
                  </a:cubicBezTo>
                  <a:cubicBezTo>
                    <a:pt x="1" y="38"/>
                    <a:pt x="0" y="39"/>
                    <a:pt x="0" y="40"/>
                  </a:cubicBezTo>
                  <a:cubicBezTo>
                    <a:pt x="0" y="54"/>
                    <a:pt x="0" y="54"/>
                    <a:pt x="0" y="54"/>
                  </a:cubicBezTo>
                  <a:cubicBezTo>
                    <a:pt x="0" y="57"/>
                    <a:pt x="2" y="59"/>
                    <a:pt x="4" y="59"/>
                  </a:cubicBezTo>
                  <a:cubicBezTo>
                    <a:pt x="79" y="59"/>
                    <a:pt x="79" y="59"/>
                    <a:pt x="79" y="59"/>
                  </a:cubicBezTo>
                  <a:cubicBezTo>
                    <a:pt x="60" y="22"/>
                    <a:pt x="60" y="22"/>
                    <a:pt x="60" y="22"/>
                  </a:cubicBezTo>
                  <a:lnTo>
                    <a:pt x="69" y="0"/>
                  </a:ln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7434" name="Freeform 961">
              <a:extLst>
                <a:ext uri="{FF2B5EF4-FFF2-40B4-BE49-F238E27FC236}">
                  <a16:creationId xmlns:a16="http://schemas.microsoft.com/office/drawing/2014/main" id="{65F119E3-2A3C-46EA-87F0-32FEC176E574}"/>
                </a:ext>
              </a:extLst>
            </p:cNvPr>
            <p:cNvSpPr>
              <a:spLocks noChangeArrowheads="1"/>
            </p:cNvSpPr>
            <p:nvPr/>
          </p:nvSpPr>
          <p:spPr bwMode="auto">
            <a:xfrm>
              <a:off x="195262" y="0"/>
              <a:ext cx="346075" cy="541338"/>
            </a:xfrm>
            <a:custGeom>
              <a:avLst/>
              <a:gdLst>
                <a:gd name="T0" fmla="*/ 70 w 92"/>
                <a:gd name="T1" fmla="*/ 122 h 144"/>
                <a:gd name="T2" fmla="*/ 70 w 92"/>
                <a:gd name="T3" fmla="*/ 109 h 144"/>
                <a:gd name="T4" fmla="*/ 85 w 92"/>
                <a:gd name="T5" fmla="*/ 77 h 144"/>
                <a:gd name="T6" fmla="*/ 85 w 92"/>
                <a:gd name="T7" fmla="*/ 77 h 144"/>
                <a:gd name="T8" fmla="*/ 92 w 92"/>
                <a:gd name="T9" fmla="*/ 69 h 144"/>
                <a:gd name="T10" fmla="*/ 88 w 92"/>
                <a:gd name="T11" fmla="*/ 62 h 144"/>
                <a:gd name="T12" fmla="*/ 90 w 92"/>
                <a:gd name="T13" fmla="*/ 47 h 144"/>
                <a:gd name="T14" fmla="*/ 46 w 92"/>
                <a:gd name="T15" fmla="*/ 0 h 144"/>
                <a:gd name="T16" fmla="*/ 2 w 92"/>
                <a:gd name="T17" fmla="*/ 47 h 144"/>
                <a:gd name="T18" fmla="*/ 4 w 92"/>
                <a:gd name="T19" fmla="*/ 62 h 144"/>
                <a:gd name="T20" fmla="*/ 0 w 92"/>
                <a:gd name="T21" fmla="*/ 69 h 144"/>
                <a:gd name="T22" fmla="*/ 7 w 92"/>
                <a:gd name="T23" fmla="*/ 77 h 144"/>
                <a:gd name="T24" fmla="*/ 8 w 92"/>
                <a:gd name="T25" fmla="*/ 77 h 144"/>
                <a:gd name="T26" fmla="*/ 22 w 92"/>
                <a:gd name="T27" fmla="*/ 109 h 144"/>
                <a:gd name="T28" fmla="*/ 22 w 92"/>
                <a:gd name="T29" fmla="*/ 122 h 144"/>
                <a:gd name="T30" fmla="*/ 22 w 92"/>
                <a:gd name="T31" fmla="*/ 123 h 144"/>
                <a:gd name="T32" fmla="*/ 46 w 92"/>
                <a:gd name="T33" fmla="*/ 144 h 144"/>
                <a:gd name="T34" fmla="*/ 46 w 92"/>
                <a:gd name="T35" fmla="*/ 144 h 144"/>
                <a:gd name="T36" fmla="*/ 46 w 92"/>
                <a:gd name="T37" fmla="*/ 144 h 144"/>
                <a:gd name="T38" fmla="*/ 70 w 92"/>
                <a:gd name="T39" fmla="*/ 123 h 144"/>
                <a:gd name="T40" fmla="*/ 70 w 92"/>
                <a:gd name="T41" fmla="*/ 122 h 14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
                <a:gd name="T64" fmla="*/ 0 h 144"/>
                <a:gd name="T65" fmla="*/ 92 w 92"/>
                <a:gd name="T66" fmla="*/ 144 h 14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 h="144">
                  <a:moveTo>
                    <a:pt x="70" y="122"/>
                  </a:moveTo>
                  <a:cubicBezTo>
                    <a:pt x="70" y="109"/>
                    <a:pt x="70" y="109"/>
                    <a:pt x="70" y="109"/>
                  </a:cubicBezTo>
                  <a:cubicBezTo>
                    <a:pt x="78" y="101"/>
                    <a:pt x="84" y="89"/>
                    <a:pt x="85" y="77"/>
                  </a:cubicBezTo>
                  <a:cubicBezTo>
                    <a:pt x="85" y="77"/>
                    <a:pt x="85" y="77"/>
                    <a:pt x="85" y="77"/>
                  </a:cubicBezTo>
                  <a:cubicBezTo>
                    <a:pt x="89" y="77"/>
                    <a:pt x="92" y="74"/>
                    <a:pt x="92" y="69"/>
                  </a:cubicBezTo>
                  <a:cubicBezTo>
                    <a:pt x="92" y="66"/>
                    <a:pt x="91" y="63"/>
                    <a:pt x="88" y="62"/>
                  </a:cubicBezTo>
                  <a:cubicBezTo>
                    <a:pt x="89" y="57"/>
                    <a:pt x="90" y="52"/>
                    <a:pt x="90" y="47"/>
                  </a:cubicBezTo>
                  <a:cubicBezTo>
                    <a:pt x="90" y="21"/>
                    <a:pt x="71" y="0"/>
                    <a:pt x="46" y="0"/>
                  </a:cubicBezTo>
                  <a:cubicBezTo>
                    <a:pt x="22" y="0"/>
                    <a:pt x="2" y="21"/>
                    <a:pt x="2" y="47"/>
                  </a:cubicBezTo>
                  <a:cubicBezTo>
                    <a:pt x="2" y="52"/>
                    <a:pt x="3" y="57"/>
                    <a:pt x="4" y="62"/>
                  </a:cubicBezTo>
                  <a:cubicBezTo>
                    <a:pt x="2" y="63"/>
                    <a:pt x="0" y="66"/>
                    <a:pt x="0" y="69"/>
                  </a:cubicBezTo>
                  <a:cubicBezTo>
                    <a:pt x="0" y="74"/>
                    <a:pt x="3" y="77"/>
                    <a:pt x="7" y="77"/>
                  </a:cubicBezTo>
                  <a:cubicBezTo>
                    <a:pt x="7" y="77"/>
                    <a:pt x="7" y="77"/>
                    <a:pt x="8" y="77"/>
                  </a:cubicBezTo>
                  <a:cubicBezTo>
                    <a:pt x="8" y="89"/>
                    <a:pt x="14" y="101"/>
                    <a:pt x="22" y="109"/>
                  </a:cubicBezTo>
                  <a:cubicBezTo>
                    <a:pt x="22" y="122"/>
                    <a:pt x="22" y="122"/>
                    <a:pt x="22" y="122"/>
                  </a:cubicBezTo>
                  <a:cubicBezTo>
                    <a:pt x="22" y="122"/>
                    <a:pt x="22" y="123"/>
                    <a:pt x="22" y="123"/>
                  </a:cubicBezTo>
                  <a:cubicBezTo>
                    <a:pt x="23" y="125"/>
                    <a:pt x="33" y="144"/>
                    <a:pt x="46" y="144"/>
                  </a:cubicBezTo>
                  <a:cubicBezTo>
                    <a:pt x="46" y="144"/>
                    <a:pt x="46" y="144"/>
                    <a:pt x="46" y="144"/>
                  </a:cubicBezTo>
                  <a:cubicBezTo>
                    <a:pt x="46" y="144"/>
                    <a:pt x="46" y="144"/>
                    <a:pt x="46" y="144"/>
                  </a:cubicBezTo>
                  <a:cubicBezTo>
                    <a:pt x="59" y="144"/>
                    <a:pt x="68" y="125"/>
                    <a:pt x="70" y="123"/>
                  </a:cubicBezTo>
                  <a:cubicBezTo>
                    <a:pt x="70" y="123"/>
                    <a:pt x="70" y="122"/>
                    <a:pt x="70" y="122"/>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矩形 9">
            <a:extLst>
              <a:ext uri="{FF2B5EF4-FFF2-40B4-BE49-F238E27FC236}">
                <a16:creationId xmlns:a16="http://schemas.microsoft.com/office/drawing/2014/main" id="{D9CEE57D-328E-4A93-A3A4-43AB7D1ADDF7}"/>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8435" name="文本框 7">
            <a:extLst>
              <a:ext uri="{FF2B5EF4-FFF2-40B4-BE49-F238E27FC236}">
                <a16:creationId xmlns:a16="http://schemas.microsoft.com/office/drawing/2014/main" id="{EA904D3C-60DB-4B85-A83C-A395325EE72F}"/>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18436" name="Group 4">
            <a:extLst>
              <a:ext uri="{FF2B5EF4-FFF2-40B4-BE49-F238E27FC236}">
                <a16:creationId xmlns:a16="http://schemas.microsoft.com/office/drawing/2014/main" id="{FF09C054-57A7-42BE-9985-D82673912694}"/>
              </a:ext>
            </a:extLst>
          </p:cNvPr>
          <p:cNvGrpSpPr>
            <a:grpSpLocks/>
          </p:cNvGrpSpPr>
          <p:nvPr/>
        </p:nvGrpSpPr>
        <p:grpSpPr bwMode="auto">
          <a:xfrm>
            <a:off x="0" y="6734175"/>
            <a:ext cx="12192000" cy="138113"/>
            <a:chOff x="0" y="0"/>
            <a:chExt cx="12231884" cy="334101"/>
          </a:xfrm>
        </p:grpSpPr>
        <p:sp>
          <p:nvSpPr>
            <p:cNvPr id="18437" name="矩形 12">
              <a:extLst>
                <a:ext uri="{FF2B5EF4-FFF2-40B4-BE49-F238E27FC236}">
                  <a16:creationId xmlns:a16="http://schemas.microsoft.com/office/drawing/2014/main" id="{350309D2-F57D-4E90-8943-AF7D72CDB89F}"/>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8438" name="矩形 13">
              <a:extLst>
                <a:ext uri="{FF2B5EF4-FFF2-40B4-BE49-F238E27FC236}">
                  <a16:creationId xmlns:a16="http://schemas.microsoft.com/office/drawing/2014/main" id="{92C54EEB-0BAE-4D74-96F9-77274BF526C9}"/>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8439" name="矩形 14">
              <a:extLst>
                <a:ext uri="{FF2B5EF4-FFF2-40B4-BE49-F238E27FC236}">
                  <a16:creationId xmlns:a16="http://schemas.microsoft.com/office/drawing/2014/main" id="{1A90AFD5-27F0-462F-BF4F-4E2B7C465323}"/>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8440" name="矩形 15">
              <a:extLst>
                <a:ext uri="{FF2B5EF4-FFF2-40B4-BE49-F238E27FC236}">
                  <a16:creationId xmlns:a16="http://schemas.microsoft.com/office/drawing/2014/main" id="{AF021955-5E10-45DD-BDEE-DD95B4CF5B17}"/>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8441" name="矩形 16">
              <a:extLst>
                <a:ext uri="{FF2B5EF4-FFF2-40B4-BE49-F238E27FC236}">
                  <a16:creationId xmlns:a16="http://schemas.microsoft.com/office/drawing/2014/main" id="{A3F5EE25-FBC1-4754-BE51-0213ADD21C06}"/>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pic>
        <p:nvPicPr>
          <p:cNvPr id="18442" name="图表 3">
            <a:extLst>
              <a:ext uri="{FF2B5EF4-FFF2-40B4-BE49-F238E27FC236}">
                <a16:creationId xmlns:a16="http://schemas.microsoft.com/office/drawing/2014/main" id="{CBE3FAE4-321A-4A6F-A2C8-5370993CC0AF}"/>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1219200"/>
            <a:ext cx="9950450" cy="288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3" name="任意多边形 4">
            <a:extLst>
              <a:ext uri="{FF2B5EF4-FFF2-40B4-BE49-F238E27FC236}">
                <a16:creationId xmlns:a16="http://schemas.microsoft.com/office/drawing/2014/main" id="{CC81867E-1163-4BD0-A649-6BA5972F8917}"/>
              </a:ext>
            </a:extLst>
          </p:cNvPr>
          <p:cNvSpPr>
            <a:spLocks noChangeArrowheads="1"/>
          </p:cNvSpPr>
          <p:nvPr/>
        </p:nvSpPr>
        <p:spPr bwMode="auto">
          <a:xfrm>
            <a:off x="2144713" y="4306888"/>
            <a:ext cx="217487" cy="2317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8444" name="任意多边形 5">
            <a:extLst>
              <a:ext uri="{FF2B5EF4-FFF2-40B4-BE49-F238E27FC236}">
                <a16:creationId xmlns:a16="http://schemas.microsoft.com/office/drawing/2014/main" id="{91DDCFCC-94F0-4C80-99EA-1BEF7E95F6AF}"/>
              </a:ext>
            </a:extLst>
          </p:cNvPr>
          <p:cNvSpPr>
            <a:spLocks noChangeArrowheads="1"/>
          </p:cNvSpPr>
          <p:nvPr/>
        </p:nvSpPr>
        <p:spPr bwMode="auto">
          <a:xfrm>
            <a:off x="3363913" y="4306888"/>
            <a:ext cx="217487" cy="2317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8445" name="任意多边形 6">
            <a:extLst>
              <a:ext uri="{FF2B5EF4-FFF2-40B4-BE49-F238E27FC236}">
                <a16:creationId xmlns:a16="http://schemas.microsoft.com/office/drawing/2014/main" id="{93720532-FCB9-4257-BBDA-F7F970BCDF52}"/>
              </a:ext>
            </a:extLst>
          </p:cNvPr>
          <p:cNvSpPr>
            <a:spLocks noChangeArrowheads="1"/>
          </p:cNvSpPr>
          <p:nvPr/>
        </p:nvSpPr>
        <p:spPr bwMode="auto">
          <a:xfrm>
            <a:off x="4583113" y="4306888"/>
            <a:ext cx="217487" cy="2317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8446" name="任意多边形 7">
            <a:extLst>
              <a:ext uri="{FF2B5EF4-FFF2-40B4-BE49-F238E27FC236}">
                <a16:creationId xmlns:a16="http://schemas.microsoft.com/office/drawing/2014/main" id="{49948784-248A-4898-BDCB-5A33FF8D298B}"/>
              </a:ext>
            </a:extLst>
          </p:cNvPr>
          <p:cNvSpPr>
            <a:spLocks noChangeArrowheads="1"/>
          </p:cNvSpPr>
          <p:nvPr/>
        </p:nvSpPr>
        <p:spPr bwMode="auto">
          <a:xfrm>
            <a:off x="5802313" y="4306888"/>
            <a:ext cx="217487" cy="2317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8447" name="矩形 8">
            <a:extLst>
              <a:ext uri="{FF2B5EF4-FFF2-40B4-BE49-F238E27FC236}">
                <a16:creationId xmlns:a16="http://schemas.microsoft.com/office/drawing/2014/main" id="{F69E0354-0336-45EB-AA82-E4B19A5D8466}"/>
              </a:ext>
            </a:extLst>
          </p:cNvPr>
          <p:cNvSpPr>
            <a:spLocks noChangeArrowheads="1"/>
          </p:cNvSpPr>
          <p:nvPr/>
        </p:nvSpPr>
        <p:spPr bwMode="auto">
          <a:xfrm>
            <a:off x="2144713" y="4530725"/>
            <a:ext cx="71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400">
                <a:solidFill>
                  <a:srgbClr val="000000"/>
                </a:solidFill>
                <a:latin typeface="Calibri" panose="020F0502020204030204" pitchFamily="34" charset="0"/>
                <a:sym typeface="宋体" panose="02010600030101010101" pitchFamily="2" charset="-122"/>
              </a:rPr>
              <a:t>LOREM</a:t>
            </a:r>
          </a:p>
        </p:txBody>
      </p:sp>
      <p:sp>
        <p:nvSpPr>
          <p:cNvPr id="18448" name="矩形 9">
            <a:extLst>
              <a:ext uri="{FF2B5EF4-FFF2-40B4-BE49-F238E27FC236}">
                <a16:creationId xmlns:a16="http://schemas.microsoft.com/office/drawing/2014/main" id="{451B8A4B-6880-4330-A6FF-A8628D282D6B}"/>
              </a:ext>
            </a:extLst>
          </p:cNvPr>
          <p:cNvSpPr>
            <a:spLocks noChangeArrowheads="1"/>
          </p:cNvSpPr>
          <p:nvPr/>
        </p:nvSpPr>
        <p:spPr bwMode="auto">
          <a:xfrm>
            <a:off x="3365500" y="4530725"/>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400">
                <a:solidFill>
                  <a:srgbClr val="000000"/>
                </a:solidFill>
                <a:latin typeface="Calibri" panose="020F0502020204030204" pitchFamily="34" charset="0"/>
                <a:sym typeface="宋体" panose="02010600030101010101" pitchFamily="2" charset="-122"/>
              </a:rPr>
              <a:t>IPSUM</a:t>
            </a:r>
          </a:p>
        </p:txBody>
      </p:sp>
      <p:sp>
        <p:nvSpPr>
          <p:cNvPr id="18449" name="矩形 10">
            <a:extLst>
              <a:ext uri="{FF2B5EF4-FFF2-40B4-BE49-F238E27FC236}">
                <a16:creationId xmlns:a16="http://schemas.microsoft.com/office/drawing/2014/main" id="{8889E4E2-AF2F-4D65-8915-531CBAF740AE}"/>
              </a:ext>
            </a:extLst>
          </p:cNvPr>
          <p:cNvSpPr>
            <a:spLocks noChangeArrowheads="1"/>
          </p:cNvSpPr>
          <p:nvPr/>
        </p:nvSpPr>
        <p:spPr bwMode="auto">
          <a:xfrm>
            <a:off x="4583113" y="4530725"/>
            <a:ext cx="71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400">
                <a:solidFill>
                  <a:srgbClr val="000000"/>
                </a:solidFill>
                <a:latin typeface="Calibri" panose="020F0502020204030204" pitchFamily="34" charset="0"/>
                <a:sym typeface="宋体" panose="02010600030101010101" pitchFamily="2" charset="-122"/>
              </a:rPr>
              <a:t>LOREM</a:t>
            </a:r>
          </a:p>
        </p:txBody>
      </p:sp>
      <p:sp>
        <p:nvSpPr>
          <p:cNvPr id="18450" name="矩形 11">
            <a:extLst>
              <a:ext uri="{FF2B5EF4-FFF2-40B4-BE49-F238E27FC236}">
                <a16:creationId xmlns:a16="http://schemas.microsoft.com/office/drawing/2014/main" id="{5EC0805C-CB0E-4FA5-8659-35D230F2DB61}"/>
              </a:ext>
            </a:extLst>
          </p:cNvPr>
          <p:cNvSpPr>
            <a:spLocks noChangeArrowheads="1"/>
          </p:cNvSpPr>
          <p:nvPr/>
        </p:nvSpPr>
        <p:spPr bwMode="auto">
          <a:xfrm>
            <a:off x="5803900" y="4530725"/>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400">
                <a:solidFill>
                  <a:srgbClr val="000000"/>
                </a:solidFill>
                <a:latin typeface="Calibri" panose="020F0502020204030204" pitchFamily="34" charset="0"/>
                <a:sym typeface="宋体" panose="02010600030101010101" pitchFamily="2" charset="-122"/>
              </a:rPr>
              <a:t>IPSUM</a:t>
            </a:r>
          </a:p>
        </p:txBody>
      </p:sp>
      <p:sp>
        <p:nvSpPr>
          <p:cNvPr id="18451" name="直接连接符 13">
            <a:extLst>
              <a:ext uri="{FF2B5EF4-FFF2-40B4-BE49-F238E27FC236}">
                <a16:creationId xmlns:a16="http://schemas.microsoft.com/office/drawing/2014/main" id="{42BA2039-A991-47BB-BDF5-064F7227D026}"/>
              </a:ext>
            </a:extLst>
          </p:cNvPr>
          <p:cNvSpPr>
            <a:spLocks noChangeShapeType="1"/>
          </p:cNvSpPr>
          <p:nvPr/>
        </p:nvSpPr>
        <p:spPr bwMode="auto">
          <a:xfrm>
            <a:off x="1689100" y="5194300"/>
            <a:ext cx="8661400" cy="0"/>
          </a:xfrm>
          <a:prstGeom prst="line">
            <a:avLst/>
          </a:prstGeom>
          <a:noFill/>
          <a:ln w="15875" cap="flat" cmpd="sng">
            <a:solidFill>
              <a:srgbClr val="D8D8D8"/>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2" name="矩形 14">
            <a:extLst>
              <a:ext uri="{FF2B5EF4-FFF2-40B4-BE49-F238E27FC236}">
                <a16:creationId xmlns:a16="http://schemas.microsoft.com/office/drawing/2014/main" id="{0AB13D53-3236-4D29-8EEA-32B324001281}"/>
              </a:ext>
            </a:extLst>
          </p:cNvPr>
          <p:cNvSpPr>
            <a:spLocks noChangeArrowheads="1"/>
          </p:cNvSpPr>
          <p:nvPr/>
        </p:nvSpPr>
        <p:spPr bwMode="auto">
          <a:xfrm>
            <a:off x="1917700" y="5380038"/>
            <a:ext cx="203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400" b="1">
                <a:solidFill>
                  <a:srgbClr val="000000"/>
                </a:solidFill>
                <a:latin typeface="Calibri" panose="020F0502020204030204" pitchFamily="34" charset="0"/>
                <a:sym typeface="宋体" panose="02010600030101010101" pitchFamily="2" charset="-122"/>
              </a:rPr>
              <a:t>LOREM IPSUM</a:t>
            </a:r>
            <a:r>
              <a:rPr lang="zh-CN" altLang="en-US" sz="1400" b="1">
                <a:solidFill>
                  <a:srgbClr val="3BA2CD"/>
                </a:solidFill>
                <a:latin typeface="Calibri" panose="020F0502020204030204" pitchFamily="34" charset="0"/>
                <a:sym typeface="宋体" panose="02010600030101010101" pitchFamily="2" charset="-122"/>
              </a:rPr>
              <a:t> </a:t>
            </a:r>
            <a:r>
              <a:rPr lang="en-US" altLang="zh-CN" sz="1400" b="1">
                <a:solidFill>
                  <a:srgbClr val="3BA2CD"/>
                </a:solidFill>
                <a:latin typeface="Calibri" panose="020F0502020204030204" pitchFamily="34" charset="0"/>
                <a:cs typeface="Calibri" panose="020F0502020204030204" pitchFamily="34" charset="0"/>
                <a:sym typeface="Calibri" panose="020F0502020204030204" pitchFamily="34" charset="0"/>
              </a:rPr>
              <a:t>A</a:t>
            </a:r>
            <a:endParaRPr lang="zh-CN" altLang="en-US" sz="1400" b="1">
              <a:solidFill>
                <a:srgbClr val="3BA2CD"/>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zh-CN" altLang="en-US" sz="1100">
                <a:solidFill>
                  <a:srgbClr val="000000"/>
                </a:solidFill>
                <a:latin typeface="Calibri" panose="020F0502020204030204" pitchFamily="34" charset="0"/>
                <a:sym typeface="宋体" panose="02010600030101010101" pitchFamily="2" charset="-122"/>
              </a:rPr>
              <a:t>dolor sit amet, adipiscing elit, sed diam nonummy nibh</a:t>
            </a:r>
          </a:p>
        </p:txBody>
      </p:sp>
      <p:sp>
        <p:nvSpPr>
          <p:cNvPr id="18453" name="矩形 15">
            <a:extLst>
              <a:ext uri="{FF2B5EF4-FFF2-40B4-BE49-F238E27FC236}">
                <a16:creationId xmlns:a16="http://schemas.microsoft.com/office/drawing/2014/main" id="{69A7348B-8565-4D73-BFB5-6BCF5B6C8B0C}"/>
              </a:ext>
            </a:extLst>
          </p:cNvPr>
          <p:cNvSpPr>
            <a:spLocks noChangeArrowheads="1"/>
          </p:cNvSpPr>
          <p:nvPr/>
        </p:nvSpPr>
        <p:spPr bwMode="auto">
          <a:xfrm>
            <a:off x="4445000" y="5380038"/>
            <a:ext cx="203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400" b="1">
                <a:solidFill>
                  <a:srgbClr val="000000"/>
                </a:solidFill>
                <a:latin typeface="Calibri" panose="020F0502020204030204" pitchFamily="34" charset="0"/>
                <a:sym typeface="宋体" panose="02010600030101010101" pitchFamily="2" charset="-122"/>
              </a:rPr>
              <a:t>LOREM IPSUM</a:t>
            </a:r>
            <a:r>
              <a:rPr lang="zh-CN" altLang="en-US" sz="1400" b="1">
                <a:solidFill>
                  <a:srgbClr val="3BA2CD"/>
                </a:solidFill>
                <a:latin typeface="Calibri" panose="020F0502020204030204" pitchFamily="34" charset="0"/>
                <a:sym typeface="宋体" panose="02010600030101010101" pitchFamily="2" charset="-122"/>
              </a:rPr>
              <a:t> </a:t>
            </a:r>
            <a:r>
              <a:rPr lang="en-US" altLang="zh-CN" sz="1400" b="1">
                <a:solidFill>
                  <a:srgbClr val="3BA2CD"/>
                </a:solidFill>
                <a:latin typeface="Calibri" panose="020F0502020204030204" pitchFamily="34" charset="0"/>
                <a:cs typeface="Calibri" panose="020F0502020204030204" pitchFamily="34" charset="0"/>
                <a:sym typeface="Calibri" panose="020F0502020204030204" pitchFamily="34" charset="0"/>
              </a:rPr>
              <a:t>B</a:t>
            </a:r>
          </a:p>
          <a:p>
            <a:pPr>
              <a:lnSpc>
                <a:spcPct val="150000"/>
              </a:lnSpc>
            </a:pPr>
            <a:r>
              <a:rPr lang="zh-CN" altLang="en-US" sz="1100">
                <a:solidFill>
                  <a:srgbClr val="000000"/>
                </a:solidFill>
                <a:latin typeface="Calibri" panose="020F0502020204030204" pitchFamily="34" charset="0"/>
                <a:sym typeface="宋体" panose="02010600030101010101" pitchFamily="2" charset="-122"/>
              </a:rPr>
              <a:t>dolor sit amet, adipiscing elit, sed diam nonummy nibh</a:t>
            </a:r>
          </a:p>
        </p:txBody>
      </p:sp>
      <p:sp>
        <p:nvSpPr>
          <p:cNvPr id="18454" name="矩形 16">
            <a:extLst>
              <a:ext uri="{FF2B5EF4-FFF2-40B4-BE49-F238E27FC236}">
                <a16:creationId xmlns:a16="http://schemas.microsoft.com/office/drawing/2014/main" id="{3C81775E-193C-4870-8FEB-6D39BE71D9A4}"/>
              </a:ext>
            </a:extLst>
          </p:cNvPr>
          <p:cNvSpPr>
            <a:spLocks noChangeArrowheads="1"/>
          </p:cNvSpPr>
          <p:nvPr/>
        </p:nvSpPr>
        <p:spPr bwMode="auto">
          <a:xfrm>
            <a:off x="6756400" y="5380038"/>
            <a:ext cx="203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400" b="1">
                <a:solidFill>
                  <a:srgbClr val="000000"/>
                </a:solidFill>
                <a:latin typeface="Calibri" panose="020F0502020204030204" pitchFamily="34" charset="0"/>
                <a:sym typeface="宋体" panose="02010600030101010101" pitchFamily="2" charset="-122"/>
              </a:rPr>
              <a:t>LOREM IPSUM</a:t>
            </a:r>
            <a:r>
              <a:rPr lang="zh-CN" altLang="en-US" sz="1400" b="1">
                <a:solidFill>
                  <a:srgbClr val="3BA2CD"/>
                </a:solidFill>
                <a:latin typeface="Calibri" panose="020F0502020204030204" pitchFamily="34" charset="0"/>
                <a:sym typeface="宋体" panose="02010600030101010101" pitchFamily="2" charset="-122"/>
              </a:rPr>
              <a:t> </a:t>
            </a:r>
            <a:r>
              <a:rPr lang="en-US" altLang="zh-CN" sz="1400" b="1">
                <a:solidFill>
                  <a:srgbClr val="3BA2CD"/>
                </a:solidFill>
                <a:latin typeface="Calibri" panose="020F0502020204030204" pitchFamily="34" charset="0"/>
                <a:cs typeface="Calibri" panose="020F0502020204030204" pitchFamily="34" charset="0"/>
                <a:sym typeface="Calibri" panose="020F0502020204030204" pitchFamily="34" charset="0"/>
              </a:rPr>
              <a:t>C</a:t>
            </a:r>
            <a:endParaRPr lang="zh-CN" altLang="en-US" sz="1400" b="1">
              <a:solidFill>
                <a:srgbClr val="3BA2CD"/>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zh-CN" altLang="en-US" sz="1100">
                <a:solidFill>
                  <a:srgbClr val="000000"/>
                </a:solidFill>
                <a:latin typeface="Calibri" panose="020F0502020204030204" pitchFamily="34" charset="0"/>
                <a:sym typeface="宋体" panose="02010600030101010101" pitchFamily="2" charset="-122"/>
              </a:rPr>
              <a:t>dolor sit amet, adipiscing elit, sed diam nonummy nibh</a:t>
            </a:r>
          </a:p>
        </p:txBody>
      </p:sp>
      <p:sp>
        <p:nvSpPr>
          <p:cNvPr id="18455" name="矩形 17">
            <a:extLst>
              <a:ext uri="{FF2B5EF4-FFF2-40B4-BE49-F238E27FC236}">
                <a16:creationId xmlns:a16="http://schemas.microsoft.com/office/drawing/2014/main" id="{122F12C4-20C4-406C-897E-A18FBA2B4E41}"/>
              </a:ext>
            </a:extLst>
          </p:cNvPr>
          <p:cNvSpPr>
            <a:spLocks noChangeArrowheads="1"/>
          </p:cNvSpPr>
          <p:nvPr/>
        </p:nvSpPr>
        <p:spPr bwMode="auto">
          <a:xfrm>
            <a:off x="9105900" y="5380038"/>
            <a:ext cx="203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400" b="1">
                <a:solidFill>
                  <a:srgbClr val="000000"/>
                </a:solidFill>
                <a:latin typeface="Calibri" panose="020F0502020204030204" pitchFamily="34" charset="0"/>
                <a:sym typeface="宋体" panose="02010600030101010101" pitchFamily="2" charset="-122"/>
              </a:rPr>
              <a:t>LOREM IPSUM</a:t>
            </a:r>
            <a:r>
              <a:rPr lang="zh-CN" altLang="en-US" sz="1400" b="1">
                <a:solidFill>
                  <a:srgbClr val="3BA2CD"/>
                </a:solidFill>
                <a:latin typeface="Calibri" panose="020F0502020204030204" pitchFamily="34" charset="0"/>
                <a:sym typeface="宋体" panose="02010600030101010101" pitchFamily="2" charset="-122"/>
              </a:rPr>
              <a:t> </a:t>
            </a:r>
            <a:r>
              <a:rPr lang="en-US" altLang="zh-CN" sz="1400" b="1">
                <a:solidFill>
                  <a:srgbClr val="3BA2CD"/>
                </a:solidFill>
                <a:latin typeface="Calibri" panose="020F0502020204030204" pitchFamily="34" charset="0"/>
                <a:cs typeface="Calibri" panose="020F0502020204030204" pitchFamily="34" charset="0"/>
                <a:sym typeface="Calibri" panose="020F0502020204030204" pitchFamily="34" charset="0"/>
              </a:rPr>
              <a:t>D</a:t>
            </a:r>
          </a:p>
          <a:p>
            <a:pPr>
              <a:lnSpc>
                <a:spcPct val="150000"/>
              </a:lnSpc>
            </a:pPr>
            <a:r>
              <a:rPr lang="zh-CN" altLang="en-US" sz="1100">
                <a:solidFill>
                  <a:srgbClr val="000000"/>
                </a:solidFill>
                <a:latin typeface="Calibri" panose="020F0502020204030204" pitchFamily="34" charset="0"/>
                <a:sym typeface="宋体" panose="02010600030101010101" pitchFamily="2" charset="-122"/>
              </a:rPr>
              <a:t>dolor sit amet, adipiscing elit, sed diam nonummy nibh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9">
            <a:extLst>
              <a:ext uri="{FF2B5EF4-FFF2-40B4-BE49-F238E27FC236}">
                <a16:creationId xmlns:a16="http://schemas.microsoft.com/office/drawing/2014/main" id="{EED83A07-9110-4BBE-95FF-F81AA0EFA9A9}"/>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9459" name="文本框 7">
            <a:extLst>
              <a:ext uri="{FF2B5EF4-FFF2-40B4-BE49-F238E27FC236}">
                <a16:creationId xmlns:a16="http://schemas.microsoft.com/office/drawing/2014/main" id="{F2633275-CDAC-4C1D-8DF8-7819738BECE0}"/>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19460" name="Group 4">
            <a:extLst>
              <a:ext uri="{FF2B5EF4-FFF2-40B4-BE49-F238E27FC236}">
                <a16:creationId xmlns:a16="http://schemas.microsoft.com/office/drawing/2014/main" id="{17E587FE-5DEB-4811-B682-827885D03049}"/>
              </a:ext>
            </a:extLst>
          </p:cNvPr>
          <p:cNvGrpSpPr>
            <a:grpSpLocks/>
          </p:cNvGrpSpPr>
          <p:nvPr/>
        </p:nvGrpSpPr>
        <p:grpSpPr bwMode="auto">
          <a:xfrm>
            <a:off x="0" y="6734175"/>
            <a:ext cx="12192000" cy="138113"/>
            <a:chOff x="0" y="0"/>
            <a:chExt cx="12231884" cy="334101"/>
          </a:xfrm>
        </p:grpSpPr>
        <p:sp>
          <p:nvSpPr>
            <p:cNvPr id="19461" name="矩形 12">
              <a:extLst>
                <a:ext uri="{FF2B5EF4-FFF2-40B4-BE49-F238E27FC236}">
                  <a16:creationId xmlns:a16="http://schemas.microsoft.com/office/drawing/2014/main" id="{C55A761A-E4E7-4ED9-B843-8537EE5B0B52}"/>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9462" name="矩形 13">
              <a:extLst>
                <a:ext uri="{FF2B5EF4-FFF2-40B4-BE49-F238E27FC236}">
                  <a16:creationId xmlns:a16="http://schemas.microsoft.com/office/drawing/2014/main" id="{C62D3315-EBEF-42C7-9506-FCF4DC6640F3}"/>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9463" name="矩形 14">
              <a:extLst>
                <a:ext uri="{FF2B5EF4-FFF2-40B4-BE49-F238E27FC236}">
                  <a16:creationId xmlns:a16="http://schemas.microsoft.com/office/drawing/2014/main" id="{464C20F0-DBB3-4FA7-9F02-913D66F6B44A}"/>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9464" name="矩形 15">
              <a:extLst>
                <a:ext uri="{FF2B5EF4-FFF2-40B4-BE49-F238E27FC236}">
                  <a16:creationId xmlns:a16="http://schemas.microsoft.com/office/drawing/2014/main" id="{712188A5-6AFE-4AD1-84E3-8F7883B9B6EE}"/>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9465" name="矩形 16">
              <a:extLst>
                <a:ext uri="{FF2B5EF4-FFF2-40B4-BE49-F238E27FC236}">
                  <a16:creationId xmlns:a16="http://schemas.microsoft.com/office/drawing/2014/main" id="{14EB4815-157B-44CF-9E18-B8F25DC490C5}"/>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19466" name="矩形 1">
            <a:extLst>
              <a:ext uri="{FF2B5EF4-FFF2-40B4-BE49-F238E27FC236}">
                <a16:creationId xmlns:a16="http://schemas.microsoft.com/office/drawing/2014/main" id="{DABC1485-9AE8-40F5-874E-B155624E44DB}"/>
              </a:ext>
            </a:extLst>
          </p:cNvPr>
          <p:cNvSpPr>
            <a:spLocks noChangeArrowheads="1"/>
          </p:cNvSpPr>
          <p:nvPr/>
        </p:nvSpPr>
        <p:spPr bwMode="auto">
          <a:xfrm>
            <a:off x="0" y="3465513"/>
            <a:ext cx="12192000" cy="3278187"/>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9467" name="任意多边形 7">
            <a:extLst>
              <a:ext uri="{FF2B5EF4-FFF2-40B4-BE49-F238E27FC236}">
                <a16:creationId xmlns:a16="http://schemas.microsoft.com/office/drawing/2014/main" id="{AAAA6AEF-0C28-40CD-8BAE-6316298ABC9B}"/>
              </a:ext>
            </a:extLst>
          </p:cNvPr>
          <p:cNvSpPr>
            <a:spLocks noChangeArrowheads="1"/>
          </p:cNvSpPr>
          <p:nvPr/>
        </p:nvSpPr>
        <p:spPr bwMode="auto">
          <a:xfrm>
            <a:off x="1612900" y="2251075"/>
            <a:ext cx="1841500" cy="1901825"/>
          </a:xfrm>
          <a:custGeom>
            <a:avLst/>
            <a:gdLst>
              <a:gd name="T0" fmla="*/ 1713487 w 1841500"/>
              <a:gd name="T1" fmla="*/ 0 h 1901834"/>
              <a:gd name="T2" fmla="*/ 1555693 w 1841500"/>
              <a:gd name="T3" fmla="*/ 316711 h 1901834"/>
              <a:gd name="T4" fmla="*/ 1571819 w 1841500"/>
              <a:gd name="T5" fmla="*/ 330016 h 1901834"/>
              <a:gd name="T6" fmla="*/ 1841500 w 1841500"/>
              <a:gd name="T7" fmla="*/ 981084 h 1901834"/>
              <a:gd name="T8" fmla="*/ 920750 w 1841500"/>
              <a:gd name="T9" fmla="*/ 1901834 h 1901834"/>
              <a:gd name="T10" fmla="*/ 0 w 1841500"/>
              <a:gd name="T11" fmla="*/ 981084 h 1901834"/>
              <a:gd name="T12" fmla="*/ 920750 w 1841500"/>
              <a:gd name="T13" fmla="*/ 60334 h 1901834"/>
              <a:gd name="T14" fmla="*/ 1279148 w 1841500"/>
              <a:gd name="T15" fmla="*/ 132691 h 1901834"/>
              <a:gd name="T16" fmla="*/ 1349267 w 1841500"/>
              <a:gd name="T17" fmla="*/ 166469 h 19018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41500"/>
              <a:gd name="T28" fmla="*/ 0 h 1901834"/>
              <a:gd name="T29" fmla="*/ 1841500 w 1841500"/>
              <a:gd name="T30" fmla="*/ 1901834 h 19018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41500" h="1901834">
                <a:moveTo>
                  <a:pt x="1713487" y="0"/>
                </a:moveTo>
                <a:lnTo>
                  <a:pt x="1555693" y="316711"/>
                </a:lnTo>
                <a:lnTo>
                  <a:pt x="1571819" y="330016"/>
                </a:lnTo>
                <a:cubicBezTo>
                  <a:pt x="1738442" y="496639"/>
                  <a:pt x="1841500" y="726826"/>
                  <a:pt x="1841500" y="981084"/>
                </a:cubicBezTo>
                <a:cubicBezTo>
                  <a:pt x="1841500" y="1489600"/>
                  <a:pt x="1429266" y="1901834"/>
                  <a:pt x="920750" y="1901834"/>
                </a:cubicBezTo>
                <a:cubicBezTo>
                  <a:pt x="412234" y="1901834"/>
                  <a:pt x="0" y="1489600"/>
                  <a:pt x="0" y="981084"/>
                </a:cubicBezTo>
                <a:cubicBezTo>
                  <a:pt x="0" y="472568"/>
                  <a:pt x="412234" y="60334"/>
                  <a:pt x="920750" y="60334"/>
                </a:cubicBezTo>
                <a:cubicBezTo>
                  <a:pt x="1047879" y="60334"/>
                  <a:pt x="1168990" y="86099"/>
                  <a:pt x="1279148" y="132691"/>
                </a:cubicBezTo>
                <a:lnTo>
                  <a:pt x="1349267" y="166469"/>
                </a:lnTo>
                <a:close/>
              </a:path>
            </a:pathLst>
          </a:cu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9468" name="任意多边形 10">
            <a:extLst>
              <a:ext uri="{FF2B5EF4-FFF2-40B4-BE49-F238E27FC236}">
                <a16:creationId xmlns:a16="http://schemas.microsoft.com/office/drawing/2014/main" id="{52ED13B0-7953-4301-B312-DBD8FCA412E9}"/>
              </a:ext>
            </a:extLst>
          </p:cNvPr>
          <p:cNvSpPr>
            <a:spLocks noChangeArrowheads="1"/>
          </p:cNvSpPr>
          <p:nvPr/>
        </p:nvSpPr>
        <p:spPr bwMode="auto">
          <a:xfrm>
            <a:off x="5067300" y="2255838"/>
            <a:ext cx="1841500" cy="1897062"/>
          </a:xfrm>
          <a:custGeom>
            <a:avLst/>
            <a:gdLst>
              <a:gd name="T0" fmla="*/ 1713486 w 1841500"/>
              <a:gd name="T1" fmla="*/ 0 h 1897697"/>
              <a:gd name="T2" fmla="*/ 1557153 w 1841500"/>
              <a:gd name="T3" fmla="*/ 313778 h 1897697"/>
              <a:gd name="T4" fmla="*/ 1571819 w 1841500"/>
              <a:gd name="T5" fmla="*/ 325879 h 1897697"/>
              <a:gd name="T6" fmla="*/ 1841500 w 1841500"/>
              <a:gd name="T7" fmla="*/ 976947 h 1897697"/>
              <a:gd name="T8" fmla="*/ 920750 w 1841500"/>
              <a:gd name="T9" fmla="*/ 1897697 h 1897697"/>
              <a:gd name="T10" fmla="*/ 0 w 1841500"/>
              <a:gd name="T11" fmla="*/ 976947 h 1897697"/>
              <a:gd name="T12" fmla="*/ 920750 w 1841500"/>
              <a:gd name="T13" fmla="*/ 56197 h 1897697"/>
              <a:gd name="T14" fmla="*/ 1279148 w 1841500"/>
              <a:gd name="T15" fmla="*/ 128554 h 1897697"/>
              <a:gd name="T16" fmla="*/ 1353673 w 1841500"/>
              <a:gd name="T17" fmla="*/ 164455 h 18976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41500"/>
              <a:gd name="T28" fmla="*/ 0 h 1897697"/>
              <a:gd name="T29" fmla="*/ 1841500 w 1841500"/>
              <a:gd name="T30" fmla="*/ 1897697 h 18976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41500" h="1897697">
                <a:moveTo>
                  <a:pt x="1713486" y="0"/>
                </a:moveTo>
                <a:lnTo>
                  <a:pt x="1557153" y="313778"/>
                </a:lnTo>
                <a:lnTo>
                  <a:pt x="1571819" y="325879"/>
                </a:lnTo>
                <a:cubicBezTo>
                  <a:pt x="1738442" y="492502"/>
                  <a:pt x="1841500" y="722689"/>
                  <a:pt x="1841500" y="976947"/>
                </a:cubicBezTo>
                <a:cubicBezTo>
                  <a:pt x="1841500" y="1485463"/>
                  <a:pt x="1429266" y="1897697"/>
                  <a:pt x="920750" y="1897697"/>
                </a:cubicBezTo>
                <a:cubicBezTo>
                  <a:pt x="412234" y="1897697"/>
                  <a:pt x="0" y="1485463"/>
                  <a:pt x="0" y="976947"/>
                </a:cubicBezTo>
                <a:cubicBezTo>
                  <a:pt x="0" y="468431"/>
                  <a:pt x="412234" y="56197"/>
                  <a:pt x="920750" y="56197"/>
                </a:cubicBezTo>
                <a:cubicBezTo>
                  <a:pt x="1047879" y="56197"/>
                  <a:pt x="1168991" y="81962"/>
                  <a:pt x="1279148" y="128554"/>
                </a:cubicBezTo>
                <a:lnTo>
                  <a:pt x="1353673" y="164455"/>
                </a:lnTo>
                <a:close/>
              </a:path>
            </a:pathLst>
          </a:cu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9469" name="任意多边形 9">
            <a:extLst>
              <a:ext uri="{FF2B5EF4-FFF2-40B4-BE49-F238E27FC236}">
                <a16:creationId xmlns:a16="http://schemas.microsoft.com/office/drawing/2014/main" id="{26E00875-D010-47AA-A0B9-EB509E1EE188}"/>
              </a:ext>
            </a:extLst>
          </p:cNvPr>
          <p:cNvSpPr>
            <a:spLocks noChangeArrowheads="1"/>
          </p:cNvSpPr>
          <p:nvPr/>
        </p:nvSpPr>
        <p:spPr bwMode="auto">
          <a:xfrm>
            <a:off x="8521700" y="2255838"/>
            <a:ext cx="1841500" cy="1897062"/>
          </a:xfrm>
          <a:custGeom>
            <a:avLst/>
            <a:gdLst>
              <a:gd name="T0" fmla="*/ 1749900 w 1841500"/>
              <a:gd name="T1" fmla="*/ 0 h 1897696"/>
              <a:gd name="T2" fmla="*/ 1581620 w 1841500"/>
              <a:gd name="T3" fmla="*/ 337757 h 1897696"/>
              <a:gd name="T4" fmla="*/ 1684250 w 1841500"/>
              <a:gd name="T5" fmla="*/ 462146 h 1897696"/>
              <a:gd name="T6" fmla="*/ 1841500 w 1841500"/>
              <a:gd name="T7" fmla="*/ 976946 h 1897696"/>
              <a:gd name="T8" fmla="*/ 920750 w 1841500"/>
              <a:gd name="T9" fmla="*/ 1897696 h 1897696"/>
              <a:gd name="T10" fmla="*/ 0 w 1841500"/>
              <a:gd name="T11" fmla="*/ 976946 h 1897696"/>
              <a:gd name="T12" fmla="*/ 920750 w 1841500"/>
              <a:gd name="T13" fmla="*/ 56196 h 1897696"/>
              <a:gd name="T14" fmla="*/ 1359634 w 1841500"/>
              <a:gd name="T15" fmla="*/ 167326 h 1897696"/>
              <a:gd name="T16" fmla="*/ 1370012 w 1841500"/>
              <a:gd name="T17" fmla="*/ 173630 h 18976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41500"/>
              <a:gd name="T28" fmla="*/ 0 h 1897696"/>
              <a:gd name="T29" fmla="*/ 1841500 w 1841500"/>
              <a:gd name="T30" fmla="*/ 1897696 h 18976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41500" h="1897696">
                <a:moveTo>
                  <a:pt x="1749900" y="0"/>
                </a:moveTo>
                <a:lnTo>
                  <a:pt x="1581620" y="337757"/>
                </a:lnTo>
                <a:lnTo>
                  <a:pt x="1684250" y="462146"/>
                </a:lnTo>
                <a:cubicBezTo>
                  <a:pt x="1783530" y="609099"/>
                  <a:pt x="1841500" y="786253"/>
                  <a:pt x="1841500" y="976946"/>
                </a:cubicBezTo>
                <a:cubicBezTo>
                  <a:pt x="1841500" y="1485462"/>
                  <a:pt x="1429266" y="1897696"/>
                  <a:pt x="920750" y="1897696"/>
                </a:cubicBezTo>
                <a:cubicBezTo>
                  <a:pt x="412234" y="1897696"/>
                  <a:pt x="0" y="1485462"/>
                  <a:pt x="0" y="976946"/>
                </a:cubicBezTo>
                <a:cubicBezTo>
                  <a:pt x="0" y="468430"/>
                  <a:pt x="412234" y="56196"/>
                  <a:pt x="920750" y="56196"/>
                </a:cubicBezTo>
                <a:cubicBezTo>
                  <a:pt x="1079661" y="56196"/>
                  <a:pt x="1229170" y="96453"/>
                  <a:pt x="1359634" y="167326"/>
                </a:cubicBezTo>
                <a:lnTo>
                  <a:pt x="1370012" y="173630"/>
                </a:ln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9470" name="Freeform 226">
            <a:extLst>
              <a:ext uri="{FF2B5EF4-FFF2-40B4-BE49-F238E27FC236}">
                <a16:creationId xmlns:a16="http://schemas.microsoft.com/office/drawing/2014/main" id="{250F532D-7E82-4982-9166-B5CC5B39F8B9}"/>
              </a:ext>
            </a:extLst>
          </p:cNvPr>
          <p:cNvSpPr>
            <a:spLocks noEditPoints="1" noChangeArrowheads="1"/>
          </p:cNvSpPr>
          <p:nvPr/>
        </p:nvSpPr>
        <p:spPr bwMode="auto">
          <a:xfrm>
            <a:off x="2228850" y="2870200"/>
            <a:ext cx="611188" cy="739775"/>
          </a:xfrm>
          <a:custGeom>
            <a:avLst/>
            <a:gdLst>
              <a:gd name="T0" fmla="*/ 154 w 163"/>
              <a:gd name="T1" fmla="*/ 0 h 197"/>
              <a:gd name="T2" fmla="*/ 9 w 163"/>
              <a:gd name="T3" fmla="*/ 0 h 197"/>
              <a:gd name="T4" fmla="*/ 0 w 163"/>
              <a:gd name="T5" fmla="*/ 8 h 197"/>
              <a:gd name="T6" fmla="*/ 0 w 163"/>
              <a:gd name="T7" fmla="*/ 189 h 197"/>
              <a:gd name="T8" fmla="*/ 9 w 163"/>
              <a:gd name="T9" fmla="*/ 197 h 197"/>
              <a:gd name="T10" fmla="*/ 154 w 163"/>
              <a:gd name="T11" fmla="*/ 197 h 197"/>
              <a:gd name="T12" fmla="*/ 163 w 163"/>
              <a:gd name="T13" fmla="*/ 189 h 197"/>
              <a:gd name="T14" fmla="*/ 163 w 163"/>
              <a:gd name="T15" fmla="*/ 8 h 197"/>
              <a:gd name="T16" fmla="*/ 154 w 163"/>
              <a:gd name="T17" fmla="*/ 0 h 197"/>
              <a:gd name="T18" fmla="*/ 82 w 163"/>
              <a:gd name="T19" fmla="*/ 191 h 197"/>
              <a:gd name="T20" fmla="*/ 78 w 163"/>
              <a:gd name="T21" fmla="*/ 187 h 197"/>
              <a:gd name="T22" fmla="*/ 82 w 163"/>
              <a:gd name="T23" fmla="*/ 183 h 197"/>
              <a:gd name="T24" fmla="*/ 86 w 163"/>
              <a:gd name="T25" fmla="*/ 187 h 197"/>
              <a:gd name="T26" fmla="*/ 82 w 163"/>
              <a:gd name="T27" fmla="*/ 191 h 197"/>
              <a:gd name="T28" fmla="*/ 143 w 163"/>
              <a:gd name="T29" fmla="*/ 177 h 197"/>
              <a:gd name="T30" fmla="*/ 20 w 163"/>
              <a:gd name="T31" fmla="*/ 177 h 197"/>
              <a:gd name="T32" fmla="*/ 20 w 163"/>
              <a:gd name="T33" fmla="*/ 17 h 197"/>
              <a:gd name="T34" fmla="*/ 143 w 163"/>
              <a:gd name="T35" fmla="*/ 17 h 197"/>
              <a:gd name="T36" fmla="*/ 143 w 163"/>
              <a:gd name="T37" fmla="*/ 177 h 19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3"/>
              <a:gd name="T58" fmla="*/ 0 h 197"/>
              <a:gd name="T59" fmla="*/ 163 w 163"/>
              <a:gd name="T60" fmla="*/ 197 h 19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3" h="197">
                <a:moveTo>
                  <a:pt x="154" y="0"/>
                </a:moveTo>
                <a:cubicBezTo>
                  <a:pt x="9" y="0"/>
                  <a:pt x="9" y="0"/>
                  <a:pt x="9" y="0"/>
                </a:cubicBezTo>
                <a:cubicBezTo>
                  <a:pt x="4" y="0"/>
                  <a:pt x="0" y="4"/>
                  <a:pt x="0" y="8"/>
                </a:cubicBezTo>
                <a:cubicBezTo>
                  <a:pt x="0" y="189"/>
                  <a:pt x="0" y="189"/>
                  <a:pt x="0" y="189"/>
                </a:cubicBezTo>
                <a:cubicBezTo>
                  <a:pt x="0" y="194"/>
                  <a:pt x="4" y="197"/>
                  <a:pt x="9" y="197"/>
                </a:cubicBezTo>
                <a:cubicBezTo>
                  <a:pt x="154" y="197"/>
                  <a:pt x="154" y="197"/>
                  <a:pt x="154" y="197"/>
                </a:cubicBezTo>
                <a:cubicBezTo>
                  <a:pt x="159" y="197"/>
                  <a:pt x="163" y="194"/>
                  <a:pt x="163" y="189"/>
                </a:cubicBezTo>
                <a:cubicBezTo>
                  <a:pt x="163" y="8"/>
                  <a:pt x="163" y="8"/>
                  <a:pt x="163" y="8"/>
                </a:cubicBezTo>
                <a:cubicBezTo>
                  <a:pt x="163" y="4"/>
                  <a:pt x="159" y="0"/>
                  <a:pt x="154" y="0"/>
                </a:cubicBezTo>
                <a:close/>
                <a:moveTo>
                  <a:pt x="82" y="191"/>
                </a:moveTo>
                <a:cubicBezTo>
                  <a:pt x="79" y="191"/>
                  <a:pt x="78" y="189"/>
                  <a:pt x="78" y="187"/>
                </a:cubicBezTo>
                <a:cubicBezTo>
                  <a:pt x="78" y="185"/>
                  <a:pt x="79" y="183"/>
                  <a:pt x="82" y="183"/>
                </a:cubicBezTo>
                <a:cubicBezTo>
                  <a:pt x="84" y="183"/>
                  <a:pt x="86" y="185"/>
                  <a:pt x="86" y="187"/>
                </a:cubicBezTo>
                <a:cubicBezTo>
                  <a:pt x="86" y="189"/>
                  <a:pt x="84" y="191"/>
                  <a:pt x="82" y="191"/>
                </a:cubicBezTo>
                <a:close/>
                <a:moveTo>
                  <a:pt x="143" y="177"/>
                </a:moveTo>
                <a:cubicBezTo>
                  <a:pt x="20" y="177"/>
                  <a:pt x="20" y="177"/>
                  <a:pt x="20" y="177"/>
                </a:cubicBezTo>
                <a:cubicBezTo>
                  <a:pt x="20" y="17"/>
                  <a:pt x="20" y="17"/>
                  <a:pt x="20" y="17"/>
                </a:cubicBezTo>
                <a:cubicBezTo>
                  <a:pt x="143" y="17"/>
                  <a:pt x="143" y="17"/>
                  <a:pt x="143" y="17"/>
                </a:cubicBezTo>
                <a:lnTo>
                  <a:pt x="143" y="177"/>
                </a:lnTo>
                <a:close/>
              </a:path>
            </a:pathLst>
          </a:cu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9471" name="Freeform 227">
            <a:extLst>
              <a:ext uri="{FF2B5EF4-FFF2-40B4-BE49-F238E27FC236}">
                <a16:creationId xmlns:a16="http://schemas.microsoft.com/office/drawing/2014/main" id="{3A46290D-E16A-481D-B99C-83B6F386B1BA}"/>
              </a:ext>
            </a:extLst>
          </p:cNvPr>
          <p:cNvSpPr>
            <a:spLocks noEditPoints="1" noChangeArrowheads="1"/>
          </p:cNvSpPr>
          <p:nvPr/>
        </p:nvSpPr>
        <p:spPr bwMode="auto">
          <a:xfrm>
            <a:off x="5634038" y="2997200"/>
            <a:ext cx="731837" cy="460375"/>
          </a:xfrm>
          <a:custGeom>
            <a:avLst/>
            <a:gdLst>
              <a:gd name="T0" fmla="*/ 173 w 195"/>
              <a:gd name="T1" fmla="*/ 108 h 123"/>
              <a:gd name="T2" fmla="*/ 173 w 195"/>
              <a:gd name="T3" fmla="*/ 7 h 123"/>
              <a:gd name="T4" fmla="*/ 167 w 195"/>
              <a:gd name="T5" fmla="*/ 0 h 123"/>
              <a:gd name="T6" fmla="*/ 27 w 195"/>
              <a:gd name="T7" fmla="*/ 0 h 123"/>
              <a:gd name="T8" fmla="*/ 20 w 195"/>
              <a:gd name="T9" fmla="*/ 7 h 123"/>
              <a:gd name="T10" fmla="*/ 20 w 195"/>
              <a:gd name="T11" fmla="*/ 108 h 123"/>
              <a:gd name="T12" fmla="*/ 0 w 195"/>
              <a:gd name="T13" fmla="*/ 108 h 123"/>
              <a:gd name="T14" fmla="*/ 0 w 195"/>
              <a:gd name="T15" fmla="*/ 116 h 123"/>
              <a:gd name="T16" fmla="*/ 6 w 195"/>
              <a:gd name="T17" fmla="*/ 123 h 123"/>
              <a:gd name="T18" fmla="*/ 27 w 195"/>
              <a:gd name="T19" fmla="*/ 123 h 123"/>
              <a:gd name="T20" fmla="*/ 167 w 195"/>
              <a:gd name="T21" fmla="*/ 123 h 123"/>
              <a:gd name="T22" fmla="*/ 188 w 195"/>
              <a:gd name="T23" fmla="*/ 123 h 123"/>
              <a:gd name="T24" fmla="*/ 195 w 195"/>
              <a:gd name="T25" fmla="*/ 116 h 123"/>
              <a:gd name="T26" fmla="*/ 195 w 195"/>
              <a:gd name="T27" fmla="*/ 108 h 123"/>
              <a:gd name="T28" fmla="*/ 173 w 195"/>
              <a:gd name="T29" fmla="*/ 108 h 123"/>
              <a:gd name="T30" fmla="*/ 110 w 195"/>
              <a:gd name="T31" fmla="*/ 111 h 123"/>
              <a:gd name="T32" fmla="*/ 84 w 195"/>
              <a:gd name="T33" fmla="*/ 111 h 123"/>
              <a:gd name="T34" fmla="*/ 84 w 195"/>
              <a:gd name="T35" fmla="*/ 106 h 123"/>
              <a:gd name="T36" fmla="*/ 110 w 195"/>
              <a:gd name="T37" fmla="*/ 106 h 123"/>
              <a:gd name="T38" fmla="*/ 110 w 195"/>
              <a:gd name="T39" fmla="*/ 111 h 123"/>
              <a:gd name="T40" fmla="*/ 160 w 195"/>
              <a:gd name="T41" fmla="*/ 100 h 123"/>
              <a:gd name="T42" fmla="*/ 33 w 195"/>
              <a:gd name="T43" fmla="*/ 100 h 123"/>
              <a:gd name="T44" fmla="*/ 33 w 195"/>
              <a:gd name="T45" fmla="*/ 14 h 123"/>
              <a:gd name="T46" fmla="*/ 160 w 195"/>
              <a:gd name="T47" fmla="*/ 14 h 123"/>
              <a:gd name="T48" fmla="*/ 160 w 195"/>
              <a:gd name="T49" fmla="*/ 100 h 12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95"/>
              <a:gd name="T76" fmla="*/ 0 h 123"/>
              <a:gd name="T77" fmla="*/ 195 w 195"/>
              <a:gd name="T78" fmla="*/ 123 h 12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95" h="123">
                <a:moveTo>
                  <a:pt x="173" y="108"/>
                </a:moveTo>
                <a:cubicBezTo>
                  <a:pt x="173" y="7"/>
                  <a:pt x="173" y="7"/>
                  <a:pt x="173" y="7"/>
                </a:cubicBezTo>
                <a:cubicBezTo>
                  <a:pt x="173" y="3"/>
                  <a:pt x="170" y="0"/>
                  <a:pt x="167" y="0"/>
                </a:cubicBezTo>
                <a:cubicBezTo>
                  <a:pt x="27" y="0"/>
                  <a:pt x="27" y="0"/>
                  <a:pt x="27" y="0"/>
                </a:cubicBezTo>
                <a:cubicBezTo>
                  <a:pt x="23" y="0"/>
                  <a:pt x="20" y="3"/>
                  <a:pt x="20" y="7"/>
                </a:cubicBezTo>
                <a:cubicBezTo>
                  <a:pt x="20" y="108"/>
                  <a:pt x="20" y="108"/>
                  <a:pt x="20" y="108"/>
                </a:cubicBezTo>
                <a:cubicBezTo>
                  <a:pt x="0" y="108"/>
                  <a:pt x="0" y="108"/>
                  <a:pt x="0" y="108"/>
                </a:cubicBezTo>
                <a:cubicBezTo>
                  <a:pt x="0" y="116"/>
                  <a:pt x="0" y="116"/>
                  <a:pt x="0" y="116"/>
                </a:cubicBezTo>
                <a:cubicBezTo>
                  <a:pt x="0" y="120"/>
                  <a:pt x="2" y="123"/>
                  <a:pt x="6" y="123"/>
                </a:cubicBezTo>
                <a:cubicBezTo>
                  <a:pt x="27" y="123"/>
                  <a:pt x="27" y="123"/>
                  <a:pt x="27" y="123"/>
                </a:cubicBezTo>
                <a:cubicBezTo>
                  <a:pt x="167" y="123"/>
                  <a:pt x="167" y="123"/>
                  <a:pt x="167" y="123"/>
                </a:cubicBezTo>
                <a:cubicBezTo>
                  <a:pt x="188" y="123"/>
                  <a:pt x="188" y="123"/>
                  <a:pt x="188" y="123"/>
                </a:cubicBezTo>
                <a:cubicBezTo>
                  <a:pt x="192" y="123"/>
                  <a:pt x="195" y="120"/>
                  <a:pt x="195" y="116"/>
                </a:cubicBezTo>
                <a:cubicBezTo>
                  <a:pt x="195" y="108"/>
                  <a:pt x="195" y="108"/>
                  <a:pt x="195" y="108"/>
                </a:cubicBezTo>
                <a:lnTo>
                  <a:pt x="173" y="108"/>
                </a:lnTo>
                <a:close/>
                <a:moveTo>
                  <a:pt x="110" y="111"/>
                </a:moveTo>
                <a:cubicBezTo>
                  <a:pt x="84" y="111"/>
                  <a:pt x="84" y="111"/>
                  <a:pt x="84" y="111"/>
                </a:cubicBezTo>
                <a:cubicBezTo>
                  <a:pt x="84" y="106"/>
                  <a:pt x="84" y="106"/>
                  <a:pt x="84" y="106"/>
                </a:cubicBezTo>
                <a:cubicBezTo>
                  <a:pt x="110" y="106"/>
                  <a:pt x="110" y="106"/>
                  <a:pt x="110" y="106"/>
                </a:cubicBezTo>
                <a:lnTo>
                  <a:pt x="110" y="111"/>
                </a:lnTo>
                <a:close/>
                <a:moveTo>
                  <a:pt x="160" y="100"/>
                </a:moveTo>
                <a:cubicBezTo>
                  <a:pt x="33" y="100"/>
                  <a:pt x="33" y="100"/>
                  <a:pt x="33" y="100"/>
                </a:cubicBezTo>
                <a:cubicBezTo>
                  <a:pt x="33" y="14"/>
                  <a:pt x="33" y="14"/>
                  <a:pt x="33" y="14"/>
                </a:cubicBezTo>
                <a:cubicBezTo>
                  <a:pt x="160" y="14"/>
                  <a:pt x="160" y="14"/>
                  <a:pt x="160" y="14"/>
                </a:cubicBezTo>
                <a:lnTo>
                  <a:pt x="160" y="100"/>
                </a:ln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nvGrpSpPr>
          <p:cNvPr id="19472" name="Group 16">
            <a:extLst>
              <a:ext uri="{FF2B5EF4-FFF2-40B4-BE49-F238E27FC236}">
                <a16:creationId xmlns:a16="http://schemas.microsoft.com/office/drawing/2014/main" id="{120F2A9E-B664-4510-853E-B5695C40BA2C}"/>
              </a:ext>
            </a:extLst>
          </p:cNvPr>
          <p:cNvGrpSpPr>
            <a:grpSpLocks/>
          </p:cNvGrpSpPr>
          <p:nvPr/>
        </p:nvGrpSpPr>
        <p:grpSpPr bwMode="auto">
          <a:xfrm>
            <a:off x="9083675" y="2974975"/>
            <a:ext cx="742950" cy="534988"/>
            <a:chOff x="0" y="0"/>
            <a:chExt cx="742950" cy="534988"/>
          </a:xfrm>
        </p:grpSpPr>
        <p:sp>
          <p:nvSpPr>
            <p:cNvPr id="19473" name="Freeform 343">
              <a:extLst>
                <a:ext uri="{FF2B5EF4-FFF2-40B4-BE49-F238E27FC236}">
                  <a16:creationId xmlns:a16="http://schemas.microsoft.com/office/drawing/2014/main" id="{FC5D7E78-22E0-4C9C-AC16-D31ADFD5EFB3}"/>
                </a:ext>
              </a:extLst>
            </p:cNvPr>
            <p:cNvSpPr>
              <a:spLocks noEditPoints="1" noChangeArrowheads="1"/>
            </p:cNvSpPr>
            <p:nvPr/>
          </p:nvSpPr>
          <p:spPr bwMode="auto">
            <a:xfrm>
              <a:off x="552450" y="0"/>
              <a:ext cx="190500" cy="534988"/>
            </a:xfrm>
            <a:custGeom>
              <a:avLst/>
              <a:gdLst>
                <a:gd name="T0" fmla="*/ 46 w 51"/>
                <a:gd name="T1" fmla="*/ 0 h 143"/>
                <a:gd name="T2" fmla="*/ 4 w 51"/>
                <a:gd name="T3" fmla="*/ 0 h 143"/>
                <a:gd name="T4" fmla="*/ 0 w 51"/>
                <a:gd name="T5" fmla="*/ 4 h 143"/>
                <a:gd name="T6" fmla="*/ 0 w 51"/>
                <a:gd name="T7" fmla="*/ 139 h 143"/>
                <a:gd name="T8" fmla="*/ 4 w 51"/>
                <a:gd name="T9" fmla="*/ 143 h 143"/>
                <a:gd name="T10" fmla="*/ 46 w 51"/>
                <a:gd name="T11" fmla="*/ 143 h 143"/>
                <a:gd name="T12" fmla="*/ 51 w 51"/>
                <a:gd name="T13" fmla="*/ 139 h 143"/>
                <a:gd name="T14" fmla="*/ 51 w 51"/>
                <a:gd name="T15" fmla="*/ 4 h 143"/>
                <a:gd name="T16" fmla="*/ 46 w 51"/>
                <a:gd name="T17" fmla="*/ 0 h 143"/>
                <a:gd name="T18" fmla="*/ 8 w 51"/>
                <a:gd name="T19" fmla="*/ 37 h 143"/>
                <a:gd name="T20" fmla="*/ 8 w 51"/>
                <a:gd name="T21" fmla="*/ 25 h 143"/>
                <a:gd name="T22" fmla="*/ 42 w 51"/>
                <a:gd name="T23" fmla="*/ 25 h 143"/>
                <a:gd name="T24" fmla="*/ 42 w 51"/>
                <a:gd name="T25" fmla="*/ 37 h 143"/>
                <a:gd name="T26" fmla="*/ 8 w 51"/>
                <a:gd name="T27" fmla="*/ 37 h 143"/>
                <a:gd name="T28" fmla="*/ 42 w 51"/>
                <a:gd name="T29" fmla="*/ 8 h 143"/>
                <a:gd name="T30" fmla="*/ 42 w 51"/>
                <a:gd name="T31" fmla="*/ 18 h 143"/>
                <a:gd name="T32" fmla="*/ 8 w 51"/>
                <a:gd name="T33" fmla="*/ 18 h 143"/>
                <a:gd name="T34" fmla="*/ 8 w 51"/>
                <a:gd name="T35" fmla="*/ 8 h 143"/>
                <a:gd name="T36" fmla="*/ 42 w 51"/>
                <a:gd name="T37" fmla="*/ 8 h 143"/>
                <a:gd name="T38" fmla="*/ 8 w 51"/>
                <a:gd name="T39" fmla="*/ 135 h 143"/>
                <a:gd name="T40" fmla="*/ 8 w 51"/>
                <a:gd name="T41" fmla="*/ 44 h 143"/>
                <a:gd name="T42" fmla="*/ 42 w 51"/>
                <a:gd name="T43" fmla="*/ 44 h 143"/>
                <a:gd name="T44" fmla="*/ 42 w 51"/>
                <a:gd name="T45" fmla="*/ 135 h 143"/>
                <a:gd name="T46" fmla="*/ 8 w 51"/>
                <a:gd name="T47" fmla="*/ 135 h 14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1"/>
                <a:gd name="T73" fmla="*/ 0 h 143"/>
                <a:gd name="T74" fmla="*/ 51 w 51"/>
                <a:gd name="T75" fmla="*/ 143 h 14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1" h="143">
                  <a:moveTo>
                    <a:pt x="46" y="0"/>
                  </a:moveTo>
                  <a:cubicBezTo>
                    <a:pt x="4" y="0"/>
                    <a:pt x="4" y="0"/>
                    <a:pt x="4" y="0"/>
                  </a:cubicBezTo>
                  <a:cubicBezTo>
                    <a:pt x="2" y="0"/>
                    <a:pt x="0" y="2"/>
                    <a:pt x="0" y="4"/>
                  </a:cubicBezTo>
                  <a:cubicBezTo>
                    <a:pt x="0" y="139"/>
                    <a:pt x="0" y="139"/>
                    <a:pt x="0" y="139"/>
                  </a:cubicBezTo>
                  <a:cubicBezTo>
                    <a:pt x="0" y="141"/>
                    <a:pt x="2" y="143"/>
                    <a:pt x="4" y="143"/>
                  </a:cubicBezTo>
                  <a:cubicBezTo>
                    <a:pt x="46" y="143"/>
                    <a:pt x="46" y="143"/>
                    <a:pt x="46" y="143"/>
                  </a:cubicBezTo>
                  <a:cubicBezTo>
                    <a:pt x="49" y="143"/>
                    <a:pt x="51" y="141"/>
                    <a:pt x="51" y="139"/>
                  </a:cubicBezTo>
                  <a:cubicBezTo>
                    <a:pt x="51" y="4"/>
                    <a:pt x="51" y="4"/>
                    <a:pt x="51" y="4"/>
                  </a:cubicBezTo>
                  <a:cubicBezTo>
                    <a:pt x="51" y="2"/>
                    <a:pt x="49" y="0"/>
                    <a:pt x="46" y="0"/>
                  </a:cubicBezTo>
                  <a:close/>
                  <a:moveTo>
                    <a:pt x="8" y="37"/>
                  </a:moveTo>
                  <a:cubicBezTo>
                    <a:pt x="8" y="25"/>
                    <a:pt x="8" y="25"/>
                    <a:pt x="8" y="25"/>
                  </a:cubicBezTo>
                  <a:cubicBezTo>
                    <a:pt x="42" y="25"/>
                    <a:pt x="42" y="25"/>
                    <a:pt x="42" y="25"/>
                  </a:cubicBezTo>
                  <a:cubicBezTo>
                    <a:pt x="42" y="37"/>
                    <a:pt x="42" y="37"/>
                    <a:pt x="42" y="37"/>
                  </a:cubicBezTo>
                  <a:lnTo>
                    <a:pt x="8" y="37"/>
                  </a:lnTo>
                  <a:close/>
                  <a:moveTo>
                    <a:pt x="42" y="8"/>
                  </a:moveTo>
                  <a:cubicBezTo>
                    <a:pt x="42" y="18"/>
                    <a:pt x="42" y="18"/>
                    <a:pt x="42" y="18"/>
                  </a:cubicBezTo>
                  <a:cubicBezTo>
                    <a:pt x="8" y="18"/>
                    <a:pt x="8" y="18"/>
                    <a:pt x="8" y="18"/>
                  </a:cubicBezTo>
                  <a:cubicBezTo>
                    <a:pt x="8" y="8"/>
                    <a:pt x="8" y="8"/>
                    <a:pt x="8" y="8"/>
                  </a:cubicBezTo>
                  <a:lnTo>
                    <a:pt x="42" y="8"/>
                  </a:lnTo>
                  <a:close/>
                  <a:moveTo>
                    <a:pt x="8" y="135"/>
                  </a:moveTo>
                  <a:cubicBezTo>
                    <a:pt x="8" y="44"/>
                    <a:pt x="8" y="44"/>
                    <a:pt x="8" y="44"/>
                  </a:cubicBezTo>
                  <a:cubicBezTo>
                    <a:pt x="42" y="44"/>
                    <a:pt x="42" y="44"/>
                    <a:pt x="42" y="44"/>
                  </a:cubicBezTo>
                  <a:cubicBezTo>
                    <a:pt x="42" y="135"/>
                    <a:pt x="42" y="135"/>
                    <a:pt x="42" y="135"/>
                  </a:cubicBezTo>
                  <a:lnTo>
                    <a:pt x="8" y="135"/>
                  </a:ln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9474" name="Oval 344">
              <a:extLst>
                <a:ext uri="{FF2B5EF4-FFF2-40B4-BE49-F238E27FC236}">
                  <a16:creationId xmlns:a16="http://schemas.microsoft.com/office/drawing/2014/main" id="{2000D2E6-8E5C-4368-A9FD-E6935A4565A3}"/>
                </a:ext>
              </a:extLst>
            </p:cNvPr>
            <p:cNvSpPr>
              <a:spLocks noChangeArrowheads="1"/>
            </p:cNvSpPr>
            <p:nvPr/>
          </p:nvSpPr>
          <p:spPr bwMode="auto">
            <a:xfrm>
              <a:off x="596900" y="284163"/>
              <a:ext cx="22225" cy="26988"/>
            </a:xfrm>
            <a:prstGeom prst="ellipse">
              <a:avLst/>
            </a:pr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9475" name="Freeform 345">
              <a:extLst>
                <a:ext uri="{FF2B5EF4-FFF2-40B4-BE49-F238E27FC236}">
                  <a16:creationId xmlns:a16="http://schemas.microsoft.com/office/drawing/2014/main" id="{47F26EE6-5995-4818-AE65-CE6B88675FC6}"/>
                </a:ext>
              </a:extLst>
            </p:cNvPr>
            <p:cNvSpPr>
              <a:spLocks noEditPoints="1" noChangeArrowheads="1"/>
            </p:cNvSpPr>
            <p:nvPr/>
          </p:nvSpPr>
          <p:spPr bwMode="auto">
            <a:xfrm>
              <a:off x="0" y="47625"/>
              <a:ext cx="503238" cy="487363"/>
            </a:xfrm>
            <a:custGeom>
              <a:avLst/>
              <a:gdLst>
                <a:gd name="T0" fmla="*/ 128 w 134"/>
                <a:gd name="T1" fmla="*/ 0 h 130"/>
                <a:gd name="T2" fmla="*/ 6 w 134"/>
                <a:gd name="T3" fmla="*/ 0 h 130"/>
                <a:gd name="T4" fmla="*/ 0 w 134"/>
                <a:gd name="T5" fmla="*/ 6 h 130"/>
                <a:gd name="T6" fmla="*/ 0 w 134"/>
                <a:gd name="T7" fmla="*/ 101 h 130"/>
                <a:gd name="T8" fmla="*/ 6 w 134"/>
                <a:gd name="T9" fmla="*/ 107 h 130"/>
                <a:gd name="T10" fmla="*/ 49 w 134"/>
                <a:gd name="T11" fmla="*/ 107 h 130"/>
                <a:gd name="T12" fmla="*/ 44 w 134"/>
                <a:gd name="T13" fmla="*/ 124 h 130"/>
                <a:gd name="T14" fmla="*/ 51 w 134"/>
                <a:gd name="T15" fmla="*/ 130 h 130"/>
                <a:gd name="T16" fmla="*/ 68 w 134"/>
                <a:gd name="T17" fmla="*/ 130 h 130"/>
                <a:gd name="T18" fmla="*/ 68 w 134"/>
                <a:gd name="T19" fmla="*/ 130 h 130"/>
                <a:gd name="T20" fmla="*/ 85 w 134"/>
                <a:gd name="T21" fmla="*/ 130 h 130"/>
                <a:gd name="T22" fmla="*/ 92 w 134"/>
                <a:gd name="T23" fmla="*/ 124 h 130"/>
                <a:gd name="T24" fmla="*/ 87 w 134"/>
                <a:gd name="T25" fmla="*/ 107 h 130"/>
                <a:gd name="T26" fmla="*/ 128 w 134"/>
                <a:gd name="T27" fmla="*/ 107 h 130"/>
                <a:gd name="T28" fmla="*/ 134 w 134"/>
                <a:gd name="T29" fmla="*/ 101 h 130"/>
                <a:gd name="T30" fmla="*/ 134 w 134"/>
                <a:gd name="T31" fmla="*/ 6 h 130"/>
                <a:gd name="T32" fmla="*/ 128 w 134"/>
                <a:gd name="T33" fmla="*/ 0 h 130"/>
                <a:gd name="T34" fmla="*/ 68 w 134"/>
                <a:gd name="T35" fmla="*/ 101 h 130"/>
                <a:gd name="T36" fmla="*/ 65 w 134"/>
                <a:gd name="T37" fmla="*/ 97 h 130"/>
                <a:gd name="T38" fmla="*/ 68 w 134"/>
                <a:gd name="T39" fmla="*/ 94 h 130"/>
                <a:gd name="T40" fmla="*/ 71 w 134"/>
                <a:gd name="T41" fmla="*/ 97 h 130"/>
                <a:gd name="T42" fmla="*/ 68 w 134"/>
                <a:gd name="T43" fmla="*/ 101 h 130"/>
                <a:gd name="T44" fmla="*/ 126 w 134"/>
                <a:gd name="T45" fmla="*/ 88 h 130"/>
                <a:gd name="T46" fmla="*/ 8 w 134"/>
                <a:gd name="T47" fmla="*/ 88 h 130"/>
                <a:gd name="T48" fmla="*/ 8 w 134"/>
                <a:gd name="T49" fmla="*/ 12 h 130"/>
                <a:gd name="T50" fmla="*/ 12 w 134"/>
                <a:gd name="T51" fmla="*/ 8 h 130"/>
                <a:gd name="T52" fmla="*/ 122 w 134"/>
                <a:gd name="T53" fmla="*/ 8 h 130"/>
                <a:gd name="T54" fmla="*/ 126 w 134"/>
                <a:gd name="T55" fmla="*/ 12 h 130"/>
                <a:gd name="T56" fmla="*/ 126 w 134"/>
                <a:gd name="T57" fmla="*/ 88 h 1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4"/>
                <a:gd name="T88" fmla="*/ 0 h 130"/>
                <a:gd name="T89" fmla="*/ 134 w 134"/>
                <a:gd name="T90" fmla="*/ 130 h 1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4" h="130">
                  <a:moveTo>
                    <a:pt x="128" y="0"/>
                  </a:moveTo>
                  <a:cubicBezTo>
                    <a:pt x="6" y="0"/>
                    <a:pt x="6" y="0"/>
                    <a:pt x="6" y="0"/>
                  </a:cubicBezTo>
                  <a:cubicBezTo>
                    <a:pt x="2" y="0"/>
                    <a:pt x="0" y="3"/>
                    <a:pt x="0" y="6"/>
                  </a:cubicBezTo>
                  <a:cubicBezTo>
                    <a:pt x="0" y="101"/>
                    <a:pt x="0" y="101"/>
                    <a:pt x="0" y="101"/>
                  </a:cubicBezTo>
                  <a:cubicBezTo>
                    <a:pt x="0" y="104"/>
                    <a:pt x="2" y="107"/>
                    <a:pt x="6" y="107"/>
                  </a:cubicBezTo>
                  <a:cubicBezTo>
                    <a:pt x="49" y="107"/>
                    <a:pt x="49" y="107"/>
                    <a:pt x="49" y="107"/>
                  </a:cubicBezTo>
                  <a:cubicBezTo>
                    <a:pt x="44" y="124"/>
                    <a:pt x="44" y="124"/>
                    <a:pt x="44" y="124"/>
                  </a:cubicBezTo>
                  <a:cubicBezTo>
                    <a:pt x="43" y="127"/>
                    <a:pt x="43" y="130"/>
                    <a:pt x="51" y="130"/>
                  </a:cubicBezTo>
                  <a:cubicBezTo>
                    <a:pt x="68" y="130"/>
                    <a:pt x="68" y="130"/>
                    <a:pt x="68" y="130"/>
                  </a:cubicBezTo>
                  <a:cubicBezTo>
                    <a:pt x="68" y="130"/>
                    <a:pt x="68" y="130"/>
                    <a:pt x="68" y="130"/>
                  </a:cubicBezTo>
                  <a:cubicBezTo>
                    <a:pt x="85" y="130"/>
                    <a:pt x="85" y="130"/>
                    <a:pt x="85" y="130"/>
                  </a:cubicBezTo>
                  <a:cubicBezTo>
                    <a:pt x="93" y="130"/>
                    <a:pt x="94" y="127"/>
                    <a:pt x="92" y="124"/>
                  </a:cubicBezTo>
                  <a:cubicBezTo>
                    <a:pt x="87" y="107"/>
                    <a:pt x="87" y="107"/>
                    <a:pt x="87" y="107"/>
                  </a:cubicBezTo>
                  <a:cubicBezTo>
                    <a:pt x="128" y="107"/>
                    <a:pt x="128" y="107"/>
                    <a:pt x="128" y="107"/>
                  </a:cubicBezTo>
                  <a:cubicBezTo>
                    <a:pt x="131" y="107"/>
                    <a:pt x="134" y="104"/>
                    <a:pt x="134" y="101"/>
                  </a:cubicBezTo>
                  <a:cubicBezTo>
                    <a:pt x="134" y="6"/>
                    <a:pt x="134" y="6"/>
                    <a:pt x="134" y="6"/>
                  </a:cubicBezTo>
                  <a:cubicBezTo>
                    <a:pt x="134" y="3"/>
                    <a:pt x="131" y="0"/>
                    <a:pt x="128" y="0"/>
                  </a:cubicBezTo>
                  <a:close/>
                  <a:moveTo>
                    <a:pt x="68" y="101"/>
                  </a:moveTo>
                  <a:cubicBezTo>
                    <a:pt x="66" y="101"/>
                    <a:pt x="65" y="99"/>
                    <a:pt x="65" y="97"/>
                  </a:cubicBezTo>
                  <a:cubicBezTo>
                    <a:pt x="65" y="96"/>
                    <a:pt x="66" y="94"/>
                    <a:pt x="68" y="94"/>
                  </a:cubicBezTo>
                  <a:cubicBezTo>
                    <a:pt x="70" y="94"/>
                    <a:pt x="71" y="96"/>
                    <a:pt x="71" y="97"/>
                  </a:cubicBezTo>
                  <a:cubicBezTo>
                    <a:pt x="71" y="99"/>
                    <a:pt x="70" y="101"/>
                    <a:pt x="68" y="101"/>
                  </a:cubicBezTo>
                  <a:close/>
                  <a:moveTo>
                    <a:pt x="126" y="88"/>
                  </a:moveTo>
                  <a:cubicBezTo>
                    <a:pt x="8" y="88"/>
                    <a:pt x="8" y="88"/>
                    <a:pt x="8" y="88"/>
                  </a:cubicBezTo>
                  <a:cubicBezTo>
                    <a:pt x="8" y="12"/>
                    <a:pt x="8" y="12"/>
                    <a:pt x="8" y="12"/>
                  </a:cubicBezTo>
                  <a:cubicBezTo>
                    <a:pt x="8" y="9"/>
                    <a:pt x="9" y="8"/>
                    <a:pt x="12" y="8"/>
                  </a:cubicBezTo>
                  <a:cubicBezTo>
                    <a:pt x="122" y="8"/>
                    <a:pt x="122" y="8"/>
                    <a:pt x="122" y="8"/>
                  </a:cubicBezTo>
                  <a:cubicBezTo>
                    <a:pt x="124" y="8"/>
                    <a:pt x="126" y="9"/>
                    <a:pt x="126" y="12"/>
                  </a:cubicBezTo>
                  <a:lnTo>
                    <a:pt x="126" y="88"/>
                  </a:ln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
        <p:nvSpPr>
          <p:cNvPr id="19476" name="矩形 17">
            <a:extLst>
              <a:ext uri="{FF2B5EF4-FFF2-40B4-BE49-F238E27FC236}">
                <a16:creationId xmlns:a16="http://schemas.microsoft.com/office/drawing/2014/main" id="{9212FB90-617F-4A07-88AB-1D93AB4E459D}"/>
              </a:ext>
            </a:extLst>
          </p:cNvPr>
          <p:cNvSpPr>
            <a:spLocks noChangeArrowheads="1"/>
          </p:cNvSpPr>
          <p:nvPr/>
        </p:nvSpPr>
        <p:spPr bwMode="auto">
          <a:xfrm>
            <a:off x="1339850" y="4173538"/>
            <a:ext cx="2387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4000" b="1">
                <a:solidFill>
                  <a:srgbClr val="2E3740"/>
                </a:solidFill>
                <a:latin typeface="Calibri" panose="020F0502020204030204" pitchFamily="34" charset="0"/>
                <a:cs typeface="Calibri" panose="020F0502020204030204" pitchFamily="34" charset="0"/>
                <a:sym typeface="Calibri" panose="020F0502020204030204" pitchFamily="34" charset="0"/>
              </a:rPr>
              <a:t>$ 1,443 B+</a:t>
            </a:r>
            <a:endParaRPr lang="zh-CN" altLang="en-US" sz="4000" b="1">
              <a:solidFill>
                <a:srgbClr val="2E3740"/>
              </a:solidFill>
              <a:latin typeface="Calibri" panose="020F0502020204030204" pitchFamily="34" charset="0"/>
              <a:sym typeface="宋体" panose="02010600030101010101" pitchFamily="2" charset="-122"/>
            </a:endParaRPr>
          </a:p>
        </p:txBody>
      </p:sp>
      <p:sp>
        <p:nvSpPr>
          <p:cNvPr id="19477" name="矩形 18">
            <a:extLst>
              <a:ext uri="{FF2B5EF4-FFF2-40B4-BE49-F238E27FC236}">
                <a16:creationId xmlns:a16="http://schemas.microsoft.com/office/drawing/2014/main" id="{5339EDCA-43EE-48D3-B8EF-C6E98B6A87C5}"/>
              </a:ext>
            </a:extLst>
          </p:cNvPr>
          <p:cNvSpPr>
            <a:spLocks noChangeArrowheads="1"/>
          </p:cNvSpPr>
          <p:nvPr/>
        </p:nvSpPr>
        <p:spPr bwMode="auto">
          <a:xfrm>
            <a:off x="4989513" y="4173538"/>
            <a:ext cx="19954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4000" b="1">
                <a:solidFill>
                  <a:srgbClr val="2E3740"/>
                </a:solidFill>
                <a:latin typeface="Calibri" panose="020F0502020204030204" pitchFamily="34" charset="0"/>
                <a:cs typeface="Calibri" panose="020F0502020204030204" pitchFamily="34" charset="0"/>
                <a:sym typeface="Calibri" panose="020F0502020204030204" pitchFamily="34" charset="0"/>
              </a:rPr>
              <a:t>$ 156 B+</a:t>
            </a:r>
            <a:endParaRPr lang="zh-CN" altLang="en-US" sz="4000" b="1">
              <a:solidFill>
                <a:srgbClr val="2E3740"/>
              </a:solidFill>
              <a:latin typeface="Calibri" panose="020F0502020204030204" pitchFamily="34" charset="0"/>
              <a:sym typeface="宋体" panose="02010600030101010101" pitchFamily="2" charset="-122"/>
            </a:endParaRPr>
          </a:p>
        </p:txBody>
      </p:sp>
      <p:sp>
        <p:nvSpPr>
          <p:cNvPr id="19478" name="矩形 19">
            <a:extLst>
              <a:ext uri="{FF2B5EF4-FFF2-40B4-BE49-F238E27FC236}">
                <a16:creationId xmlns:a16="http://schemas.microsoft.com/office/drawing/2014/main" id="{64EC1E5C-5CCF-4CEA-A224-F47E4974A99F}"/>
              </a:ext>
            </a:extLst>
          </p:cNvPr>
          <p:cNvSpPr>
            <a:spLocks noChangeArrowheads="1"/>
          </p:cNvSpPr>
          <p:nvPr/>
        </p:nvSpPr>
        <p:spPr bwMode="auto">
          <a:xfrm>
            <a:off x="8443913" y="4173538"/>
            <a:ext cx="19954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4000" b="1">
                <a:solidFill>
                  <a:srgbClr val="2E3740"/>
                </a:solidFill>
                <a:latin typeface="Calibri" panose="020F0502020204030204" pitchFamily="34" charset="0"/>
                <a:cs typeface="Calibri" panose="020F0502020204030204" pitchFamily="34" charset="0"/>
                <a:sym typeface="Calibri" panose="020F0502020204030204" pitchFamily="34" charset="0"/>
              </a:rPr>
              <a:t>$ 945 B+</a:t>
            </a:r>
            <a:endParaRPr lang="zh-CN" altLang="en-US" sz="4000" b="1">
              <a:solidFill>
                <a:srgbClr val="2E3740"/>
              </a:solidFill>
              <a:latin typeface="Calibri" panose="020F0502020204030204" pitchFamily="34" charset="0"/>
              <a:sym typeface="宋体" panose="02010600030101010101" pitchFamily="2" charset="-122"/>
            </a:endParaRPr>
          </a:p>
        </p:txBody>
      </p:sp>
      <p:sp>
        <p:nvSpPr>
          <p:cNvPr id="19479" name="矩形 20">
            <a:extLst>
              <a:ext uri="{FF2B5EF4-FFF2-40B4-BE49-F238E27FC236}">
                <a16:creationId xmlns:a16="http://schemas.microsoft.com/office/drawing/2014/main" id="{59FDF3A1-6A07-4999-B6F3-7D9BA1175550}"/>
              </a:ext>
            </a:extLst>
          </p:cNvPr>
          <p:cNvSpPr>
            <a:spLocks noChangeArrowheads="1"/>
          </p:cNvSpPr>
          <p:nvPr/>
        </p:nvSpPr>
        <p:spPr bwMode="auto">
          <a:xfrm>
            <a:off x="1296988" y="4946650"/>
            <a:ext cx="2473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sz="1200">
                <a:solidFill>
                  <a:schemeClr val="bg1"/>
                </a:solidFill>
                <a:latin typeface="Calibri" panose="020F0502020204030204" pitchFamily="34" charset="0"/>
                <a:sym typeface="宋体" panose="02010600030101010101" pitchFamily="2" charset="-122"/>
              </a:rPr>
              <a:t>Lorem ipsum dolor sit amet, consectetuer adipiscing elit, sed diam nonummy nibh euismod tincidunt ut laoreet</a:t>
            </a:r>
          </a:p>
        </p:txBody>
      </p:sp>
      <p:sp>
        <p:nvSpPr>
          <p:cNvPr id="19480" name="矩形 21">
            <a:extLst>
              <a:ext uri="{FF2B5EF4-FFF2-40B4-BE49-F238E27FC236}">
                <a16:creationId xmlns:a16="http://schemas.microsoft.com/office/drawing/2014/main" id="{48CF8347-DF57-4B1C-AC82-78D4A475EB95}"/>
              </a:ext>
            </a:extLst>
          </p:cNvPr>
          <p:cNvSpPr>
            <a:spLocks noChangeArrowheads="1"/>
          </p:cNvSpPr>
          <p:nvPr/>
        </p:nvSpPr>
        <p:spPr bwMode="auto">
          <a:xfrm>
            <a:off x="4751388" y="4946650"/>
            <a:ext cx="2473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sz="1200">
                <a:solidFill>
                  <a:schemeClr val="bg1"/>
                </a:solidFill>
                <a:latin typeface="Calibri" panose="020F0502020204030204" pitchFamily="34" charset="0"/>
                <a:sym typeface="宋体" panose="02010600030101010101" pitchFamily="2" charset="-122"/>
              </a:rPr>
              <a:t>Lorem ipsum dolor sit amet, consectetuer adipiscing elit, sed diam nonummy nibh euismod tincidunt ut laoreet</a:t>
            </a:r>
          </a:p>
        </p:txBody>
      </p:sp>
      <p:sp>
        <p:nvSpPr>
          <p:cNvPr id="19481" name="矩形 22">
            <a:extLst>
              <a:ext uri="{FF2B5EF4-FFF2-40B4-BE49-F238E27FC236}">
                <a16:creationId xmlns:a16="http://schemas.microsoft.com/office/drawing/2014/main" id="{CB3E9CD6-4B8D-4DA8-A0C2-6445C9F69F1A}"/>
              </a:ext>
            </a:extLst>
          </p:cNvPr>
          <p:cNvSpPr>
            <a:spLocks noChangeArrowheads="1"/>
          </p:cNvSpPr>
          <p:nvPr/>
        </p:nvSpPr>
        <p:spPr bwMode="auto">
          <a:xfrm>
            <a:off x="8205788" y="4946650"/>
            <a:ext cx="2473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sz="1200">
                <a:solidFill>
                  <a:schemeClr val="bg1"/>
                </a:solidFill>
                <a:latin typeface="Calibri" panose="020F0502020204030204" pitchFamily="34" charset="0"/>
                <a:sym typeface="宋体" panose="02010600030101010101" pitchFamily="2" charset="-122"/>
              </a:rPr>
              <a:t>Lorem ipsum dolor sit amet, consectetuer adipiscing elit, sed diam nonummy nibh euismod tincidunt ut laoreet</a:t>
            </a:r>
          </a:p>
        </p:txBody>
      </p:sp>
      <p:sp>
        <p:nvSpPr>
          <p:cNvPr id="19482" name="矩形 23">
            <a:extLst>
              <a:ext uri="{FF2B5EF4-FFF2-40B4-BE49-F238E27FC236}">
                <a16:creationId xmlns:a16="http://schemas.microsoft.com/office/drawing/2014/main" id="{3AD9F16A-03E8-4E83-986A-11FE4F79B64B}"/>
              </a:ext>
            </a:extLst>
          </p:cNvPr>
          <p:cNvSpPr>
            <a:spLocks noChangeArrowheads="1"/>
          </p:cNvSpPr>
          <p:nvPr/>
        </p:nvSpPr>
        <p:spPr bwMode="auto">
          <a:xfrm>
            <a:off x="9334500" y="1712913"/>
            <a:ext cx="199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i="1">
                <a:solidFill>
                  <a:srgbClr val="ED4989"/>
                </a:solidFill>
                <a:latin typeface="Calibri" panose="020F0502020204030204" pitchFamily="34" charset="0"/>
                <a:sym typeface="宋体" panose="02010600030101010101" pitchFamily="2" charset="-122"/>
              </a:rPr>
              <a:t>DOLOR SIT AMET</a:t>
            </a:r>
          </a:p>
        </p:txBody>
      </p:sp>
      <p:sp>
        <p:nvSpPr>
          <p:cNvPr id="19483" name="矩形 24">
            <a:extLst>
              <a:ext uri="{FF2B5EF4-FFF2-40B4-BE49-F238E27FC236}">
                <a16:creationId xmlns:a16="http://schemas.microsoft.com/office/drawing/2014/main" id="{F7A0FDE5-F984-4A5F-8146-FA0352378341}"/>
              </a:ext>
            </a:extLst>
          </p:cNvPr>
          <p:cNvSpPr>
            <a:spLocks noChangeArrowheads="1"/>
          </p:cNvSpPr>
          <p:nvPr/>
        </p:nvSpPr>
        <p:spPr bwMode="auto">
          <a:xfrm>
            <a:off x="5791200" y="1712913"/>
            <a:ext cx="199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i="1">
                <a:solidFill>
                  <a:srgbClr val="2E3740"/>
                </a:solidFill>
                <a:latin typeface="Calibri" panose="020F0502020204030204" pitchFamily="34" charset="0"/>
                <a:sym typeface="宋体" panose="02010600030101010101" pitchFamily="2" charset="-122"/>
              </a:rPr>
              <a:t>DOLOR SIT AMET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矩形 9">
            <a:extLst>
              <a:ext uri="{FF2B5EF4-FFF2-40B4-BE49-F238E27FC236}">
                <a16:creationId xmlns:a16="http://schemas.microsoft.com/office/drawing/2014/main" id="{02255F0C-6D21-490B-B121-2B8B553D04DD}"/>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0483" name="文本框 7">
            <a:extLst>
              <a:ext uri="{FF2B5EF4-FFF2-40B4-BE49-F238E27FC236}">
                <a16:creationId xmlns:a16="http://schemas.microsoft.com/office/drawing/2014/main" id="{9ECFC850-809C-43D9-9355-EEEDCCA16851}"/>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20484" name="Group 4">
            <a:extLst>
              <a:ext uri="{FF2B5EF4-FFF2-40B4-BE49-F238E27FC236}">
                <a16:creationId xmlns:a16="http://schemas.microsoft.com/office/drawing/2014/main" id="{70811B54-12FC-4E49-BCD7-9D4ED945CCB6}"/>
              </a:ext>
            </a:extLst>
          </p:cNvPr>
          <p:cNvGrpSpPr>
            <a:grpSpLocks/>
          </p:cNvGrpSpPr>
          <p:nvPr/>
        </p:nvGrpSpPr>
        <p:grpSpPr bwMode="auto">
          <a:xfrm>
            <a:off x="0" y="6734175"/>
            <a:ext cx="12192000" cy="138113"/>
            <a:chOff x="0" y="0"/>
            <a:chExt cx="12231884" cy="334101"/>
          </a:xfrm>
        </p:grpSpPr>
        <p:sp>
          <p:nvSpPr>
            <p:cNvPr id="20485" name="矩形 12">
              <a:extLst>
                <a:ext uri="{FF2B5EF4-FFF2-40B4-BE49-F238E27FC236}">
                  <a16:creationId xmlns:a16="http://schemas.microsoft.com/office/drawing/2014/main" id="{054AF40B-BD83-4BA3-B46B-4D3A4AA81F4A}"/>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0486" name="矩形 13">
              <a:extLst>
                <a:ext uri="{FF2B5EF4-FFF2-40B4-BE49-F238E27FC236}">
                  <a16:creationId xmlns:a16="http://schemas.microsoft.com/office/drawing/2014/main" id="{E0E35C6D-1794-4496-AB31-B3ADBDEE70C4}"/>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0487" name="矩形 14">
              <a:extLst>
                <a:ext uri="{FF2B5EF4-FFF2-40B4-BE49-F238E27FC236}">
                  <a16:creationId xmlns:a16="http://schemas.microsoft.com/office/drawing/2014/main" id="{E57E0F24-4ECF-43B3-A066-369DA7F55DDE}"/>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0488" name="矩形 15">
              <a:extLst>
                <a:ext uri="{FF2B5EF4-FFF2-40B4-BE49-F238E27FC236}">
                  <a16:creationId xmlns:a16="http://schemas.microsoft.com/office/drawing/2014/main" id="{88DF67B2-1A59-42D0-9E6B-3D9B4E0E23DA}"/>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0489" name="矩形 16">
              <a:extLst>
                <a:ext uri="{FF2B5EF4-FFF2-40B4-BE49-F238E27FC236}">
                  <a16:creationId xmlns:a16="http://schemas.microsoft.com/office/drawing/2014/main" id="{52CF0105-9BF2-4D0F-89DE-5FF5277BA6B2}"/>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20490" name="任意多边形 2">
            <a:extLst>
              <a:ext uri="{FF2B5EF4-FFF2-40B4-BE49-F238E27FC236}">
                <a16:creationId xmlns:a16="http://schemas.microsoft.com/office/drawing/2014/main" id="{1EBCFD67-DE9D-4B38-B213-066B82E9AC9A}"/>
              </a:ext>
            </a:extLst>
          </p:cNvPr>
          <p:cNvSpPr>
            <a:spLocks noChangeArrowheads="1"/>
          </p:cNvSpPr>
          <p:nvPr/>
        </p:nvSpPr>
        <p:spPr bwMode="auto">
          <a:xfrm flipH="1">
            <a:off x="2170113" y="1597025"/>
            <a:ext cx="3379787" cy="233362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pic>
        <p:nvPicPr>
          <p:cNvPr id="20491" name="图片 1">
            <a:extLst>
              <a:ext uri="{FF2B5EF4-FFF2-40B4-BE49-F238E27FC236}">
                <a16:creationId xmlns:a16="http://schemas.microsoft.com/office/drawing/2014/main" id="{DD0BAED3-B0CC-44B4-90F8-AC13380DF1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6475" y="1189038"/>
            <a:ext cx="7375525"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2" name="矩形 3">
            <a:extLst>
              <a:ext uri="{FF2B5EF4-FFF2-40B4-BE49-F238E27FC236}">
                <a16:creationId xmlns:a16="http://schemas.microsoft.com/office/drawing/2014/main" id="{AC8367F6-83B6-4D76-912C-577D540654DA}"/>
              </a:ext>
            </a:extLst>
          </p:cNvPr>
          <p:cNvSpPr>
            <a:spLocks noChangeArrowheads="1"/>
          </p:cNvSpPr>
          <p:nvPr/>
        </p:nvSpPr>
        <p:spPr bwMode="auto">
          <a:xfrm>
            <a:off x="2316163" y="2581275"/>
            <a:ext cx="2368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400" b="1">
                <a:solidFill>
                  <a:schemeClr val="bg1"/>
                </a:solidFill>
                <a:latin typeface="Calibri" panose="020F0502020204030204" pitchFamily="34" charset="0"/>
                <a:sym typeface="宋体" panose="02010600030101010101" pitchFamily="2" charset="-122"/>
              </a:rPr>
              <a:t>DOLOR SIT AMET</a:t>
            </a:r>
            <a:endParaRPr lang="zh-CN" altLang="en-US" sz="2400">
              <a:solidFill>
                <a:schemeClr val="bg1"/>
              </a:solidFill>
              <a:latin typeface="Calibri" panose="020F0502020204030204" pitchFamily="34" charset="0"/>
              <a:sym typeface="宋体" panose="02010600030101010101" pitchFamily="2" charset="-122"/>
            </a:endParaRPr>
          </a:p>
        </p:txBody>
      </p:sp>
      <p:grpSp>
        <p:nvGrpSpPr>
          <p:cNvPr id="20493" name="Group 13">
            <a:extLst>
              <a:ext uri="{FF2B5EF4-FFF2-40B4-BE49-F238E27FC236}">
                <a16:creationId xmlns:a16="http://schemas.microsoft.com/office/drawing/2014/main" id="{D347E973-50EA-467E-B5F6-1DB455F38383}"/>
              </a:ext>
            </a:extLst>
          </p:cNvPr>
          <p:cNvGrpSpPr>
            <a:grpSpLocks/>
          </p:cNvGrpSpPr>
          <p:nvPr/>
        </p:nvGrpSpPr>
        <p:grpSpPr bwMode="auto">
          <a:xfrm>
            <a:off x="3116263" y="1916113"/>
            <a:ext cx="750887" cy="603250"/>
            <a:chOff x="0" y="0"/>
            <a:chExt cx="750888" cy="603250"/>
          </a:xfrm>
        </p:grpSpPr>
        <p:sp>
          <p:nvSpPr>
            <p:cNvPr id="20494" name="Freeform 926">
              <a:extLst>
                <a:ext uri="{FF2B5EF4-FFF2-40B4-BE49-F238E27FC236}">
                  <a16:creationId xmlns:a16="http://schemas.microsoft.com/office/drawing/2014/main" id="{E5967BCB-E754-40B9-8BE2-F698C747D036}"/>
                </a:ext>
              </a:extLst>
            </p:cNvPr>
            <p:cNvSpPr>
              <a:spLocks noChangeArrowheads="1"/>
            </p:cNvSpPr>
            <p:nvPr/>
          </p:nvSpPr>
          <p:spPr bwMode="auto">
            <a:xfrm>
              <a:off x="469900" y="0"/>
              <a:ext cx="160338" cy="430213"/>
            </a:xfrm>
            <a:custGeom>
              <a:avLst/>
              <a:gdLst>
                <a:gd name="T0" fmla="*/ 2 w 43"/>
                <a:gd name="T1" fmla="*/ 115 h 115"/>
                <a:gd name="T2" fmla="*/ 3 w 43"/>
                <a:gd name="T3" fmla="*/ 115 h 115"/>
                <a:gd name="T4" fmla="*/ 3 w 43"/>
                <a:gd name="T5" fmla="*/ 115 h 115"/>
                <a:gd name="T6" fmla="*/ 3 w 43"/>
                <a:gd name="T7" fmla="*/ 115 h 115"/>
                <a:gd name="T8" fmla="*/ 4 w 43"/>
                <a:gd name="T9" fmla="*/ 115 h 115"/>
                <a:gd name="T10" fmla="*/ 4 w 43"/>
                <a:gd name="T11" fmla="*/ 115 h 115"/>
                <a:gd name="T12" fmla="*/ 5 w 43"/>
                <a:gd name="T13" fmla="*/ 114 h 115"/>
                <a:gd name="T14" fmla="*/ 22 w 43"/>
                <a:gd name="T15" fmla="*/ 98 h 115"/>
                <a:gd name="T16" fmla="*/ 38 w 43"/>
                <a:gd name="T17" fmla="*/ 114 h 115"/>
                <a:gd name="T18" fmla="*/ 39 w 43"/>
                <a:gd name="T19" fmla="*/ 115 h 115"/>
                <a:gd name="T20" fmla="*/ 39 w 43"/>
                <a:gd name="T21" fmla="*/ 115 h 115"/>
                <a:gd name="T22" fmla="*/ 40 w 43"/>
                <a:gd name="T23" fmla="*/ 115 h 115"/>
                <a:gd name="T24" fmla="*/ 40 w 43"/>
                <a:gd name="T25" fmla="*/ 115 h 115"/>
                <a:gd name="T26" fmla="*/ 40 w 43"/>
                <a:gd name="T27" fmla="*/ 115 h 115"/>
                <a:gd name="T28" fmla="*/ 41 w 43"/>
                <a:gd name="T29" fmla="*/ 115 h 115"/>
                <a:gd name="T30" fmla="*/ 42 w 43"/>
                <a:gd name="T31" fmla="*/ 114 h 115"/>
                <a:gd name="T32" fmla="*/ 43 w 43"/>
                <a:gd name="T33" fmla="*/ 112 h 115"/>
                <a:gd name="T34" fmla="*/ 43 w 43"/>
                <a:gd name="T35" fmla="*/ 27 h 115"/>
                <a:gd name="T36" fmla="*/ 43 w 43"/>
                <a:gd name="T37" fmla="*/ 13 h 115"/>
                <a:gd name="T38" fmla="*/ 43 w 43"/>
                <a:gd name="T39" fmla="*/ 3 h 115"/>
                <a:gd name="T40" fmla="*/ 42 w 43"/>
                <a:gd name="T41" fmla="*/ 1 h 115"/>
                <a:gd name="T42" fmla="*/ 40 w 43"/>
                <a:gd name="T43" fmla="*/ 0 h 115"/>
                <a:gd name="T44" fmla="*/ 3 w 43"/>
                <a:gd name="T45" fmla="*/ 0 h 115"/>
                <a:gd name="T46" fmla="*/ 3 w 43"/>
                <a:gd name="T47" fmla="*/ 0 h 115"/>
                <a:gd name="T48" fmla="*/ 2 w 43"/>
                <a:gd name="T49" fmla="*/ 1 h 115"/>
                <a:gd name="T50" fmla="*/ 2 w 43"/>
                <a:gd name="T51" fmla="*/ 1 h 115"/>
                <a:gd name="T52" fmla="*/ 0 w 43"/>
                <a:gd name="T53" fmla="*/ 3 h 115"/>
                <a:gd name="T54" fmla="*/ 0 w 43"/>
                <a:gd name="T55" fmla="*/ 13 h 115"/>
                <a:gd name="T56" fmla="*/ 0 w 43"/>
                <a:gd name="T57" fmla="*/ 27 h 115"/>
                <a:gd name="T58" fmla="*/ 0 w 43"/>
                <a:gd name="T59" fmla="*/ 112 h 115"/>
                <a:gd name="T60" fmla="*/ 2 w 43"/>
                <a:gd name="T61" fmla="*/ 115 h 11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3"/>
                <a:gd name="T94" fmla="*/ 0 h 115"/>
                <a:gd name="T95" fmla="*/ 43 w 43"/>
                <a:gd name="T96" fmla="*/ 115 h 11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3" h="115">
                  <a:moveTo>
                    <a:pt x="2" y="115"/>
                  </a:moveTo>
                  <a:cubicBezTo>
                    <a:pt x="2" y="115"/>
                    <a:pt x="2" y="115"/>
                    <a:pt x="3" y="115"/>
                  </a:cubicBezTo>
                  <a:cubicBezTo>
                    <a:pt x="3" y="115"/>
                    <a:pt x="3" y="115"/>
                    <a:pt x="3" y="115"/>
                  </a:cubicBezTo>
                  <a:cubicBezTo>
                    <a:pt x="3" y="115"/>
                    <a:pt x="3" y="115"/>
                    <a:pt x="3" y="115"/>
                  </a:cubicBezTo>
                  <a:cubicBezTo>
                    <a:pt x="3" y="115"/>
                    <a:pt x="4" y="115"/>
                    <a:pt x="4" y="115"/>
                  </a:cubicBezTo>
                  <a:cubicBezTo>
                    <a:pt x="4" y="115"/>
                    <a:pt x="4" y="115"/>
                    <a:pt x="4" y="115"/>
                  </a:cubicBezTo>
                  <a:cubicBezTo>
                    <a:pt x="4" y="115"/>
                    <a:pt x="5" y="114"/>
                    <a:pt x="5" y="114"/>
                  </a:cubicBezTo>
                  <a:cubicBezTo>
                    <a:pt x="22" y="98"/>
                    <a:pt x="22" y="98"/>
                    <a:pt x="22" y="98"/>
                  </a:cubicBezTo>
                  <a:cubicBezTo>
                    <a:pt x="38" y="114"/>
                    <a:pt x="38" y="114"/>
                    <a:pt x="38" y="114"/>
                  </a:cubicBezTo>
                  <a:cubicBezTo>
                    <a:pt x="38" y="114"/>
                    <a:pt x="39" y="115"/>
                    <a:pt x="39" y="115"/>
                  </a:cubicBezTo>
                  <a:cubicBezTo>
                    <a:pt x="39" y="115"/>
                    <a:pt x="39" y="115"/>
                    <a:pt x="39" y="115"/>
                  </a:cubicBezTo>
                  <a:cubicBezTo>
                    <a:pt x="40" y="115"/>
                    <a:pt x="40" y="115"/>
                    <a:pt x="40" y="115"/>
                  </a:cubicBezTo>
                  <a:cubicBezTo>
                    <a:pt x="40" y="115"/>
                    <a:pt x="40" y="115"/>
                    <a:pt x="40" y="115"/>
                  </a:cubicBezTo>
                  <a:cubicBezTo>
                    <a:pt x="40" y="115"/>
                    <a:pt x="40" y="115"/>
                    <a:pt x="40" y="115"/>
                  </a:cubicBezTo>
                  <a:cubicBezTo>
                    <a:pt x="41" y="115"/>
                    <a:pt x="41" y="115"/>
                    <a:pt x="41" y="115"/>
                  </a:cubicBezTo>
                  <a:cubicBezTo>
                    <a:pt x="42" y="115"/>
                    <a:pt x="42" y="114"/>
                    <a:pt x="42" y="114"/>
                  </a:cubicBezTo>
                  <a:cubicBezTo>
                    <a:pt x="43" y="114"/>
                    <a:pt x="43" y="113"/>
                    <a:pt x="43" y="112"/>
                  </a:cubicBezTo>
                  <a:cubicBezTo>
                    <a:pt x="43" y="27"/>
                    <a:pt x="43" y="27"/>
                    <a:pt x="43" y="27"/>
                  </a:cubicBezTo>
                  <a:cubicBezTo>
                    <a:pt x="43" y="13"/>
                    <a:pt x="43" y="13"/>
                    <a:pt x="43" y="13"/>
                  </a:cubicBezTo>
                  <a:cubicBezTo>
                    <a:pt x="43" y="3"/>
                    <a:pt x="43" y="3"/>
                    <a:pt x="43" y="3"/>
                  </a:cubicBezTo>
                  <a:cubicBezTo>
                    <a:pt x="43" y="3"/>
                    <a:pt x="43" y="2"/>
                    <a:pt x="42" y="1"/>
                  </a:cubicBezTo>
                  <a:cubicBezTo>
                    <a:pt x="42" y="1"/>
                    <a:pt x="41" y="0"/>
                    <a:pt x="40" y="0"/>
                  </a:cubicBezTo>
                  <a:cubicBezTo>
                    <a:pt x="3" y="0"/>
                    <a:pt x="3" y="0"/>
                    <a:pt x="3" y="0"/>
                  </a:cubicBezTo>
                  <a:cubicBezTo>
                    <a:pt x="3" y="0"/>
                    <a:pt x="3" y="0"/>
                    <a:pt x="3" y="0"/>
                  </a:cubicBezTo>
                  <a:cubicBezTo>
                    <a:pt x="3" y="0"/>
                    <a:pt x="2" y="0"/>
                    <a:pt x="2" y="1"/>
                  </a:cubicBezTo>
                  <a:cubicBezTo>
                    <a:pt x="2" y="1"/>
                    <a:pt x="2" y="1"/>
                    <a:pt x="2" y="1"/>
                  </a:cubicBezTo>
                  <a:cubicBezTo>
                    <a:pt x="1" y="1"/>
                    <a:pt x="0" y="2"/>
                    <a:pt x="0" y="3"/>
                  </a:cubicBezTo>
                  <a:cubicBezTo>
                    <a:pt x="0" y="13"/>
                    <a:pt x="0" y="13"/>
                    <a:pt x="0" y="13"/>
                  </a:cubicBezTo>
                  <a:cubicBezTo>
                    <a:pt x="0" y="27"/>
                    <a:pt x="0" y="27"/>
                    <a:pt x="0" y="27"/>
                  </a:cubicBezTo>
                  <a:cubicBezTo>
                    <a:pt x="0" y="112"/>
                    <a:pt x="0" y="112"/>
                    <a:pt x="0" y="112"/>
                  </a:cubicBezTo>
                  <a:cubicBezTo>
                    <a:pt x="0" y="113"/>
                    <a:pt x="1" y="114"/>
                    <a:pt x="2" y="115"/>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0495" name="Freeform 927">
              <a:extLst>
                <a:ext uri="{FF2B5EF4-FFF2-40B4-BE49-F238E27FC236}">
                  <a16:creationId xmlns:a16="http://schemas.microsoft.com/office/drawing/2014/main" id="{8B7955DB-CC79-420E-83C7-E0A1A58B1CF9}"/>
                </a:ext>
              </a:extLst>
            </p:cNvPr>
            <p:cNvSpPr>
              <a:spLocks noChangeArrowheads="1"/>
            </p:cNvSpPr>
            <p:nvPr/>
          </p:nvSpPr>
          <p:spPr bwMode="auto">
            <a:xfrm>
              <a:off x="96838" y="220663"/>
              <a:ext cx="200025" cy="19050"/>
            </a:xfrm>
            <a:custGeom>
              <a:avLst/>
              <a:gdLst>
                <a:gd name="T0" fmla="*/ 0 w 53"/>
                <a:gd name="T1" fmla="*/ 3 h 5"/>
                <a:gd name="T2" fmla="*/ 3 w 53"/>
                <a:gd name="T3" fmla="*/ 5 h 5"/>
                <a:gd name="T4" fmla="*/ 50 w 53"/>
                <a:gd name="T5" fmla="*/ 5 h 5"/>
                <a:gd name="T6" fmla="*/ 53 w 53"/>
                <a:gd name="T7" fmla="*/ 3 h 5"/>
                <a:gd name="T8" fmla="*/ 50 w 53"/>
                <a:gd name="T9" fmla="*/ 0 h 5"/>
                <a:gd name="T10" fmla="*/ 3 w 53"/>
                <a:gd name="T11" fmla="*/ 0 h 5"/>
                <a:gd name="T12" fmla="*/ 0 w 53"/>
                <a:gd name="T13" fmla="*/ 3 h 5"/>
                <a:gd name="T14" fmla="*/ 0 60000 65536"/>
                <a:gd name="T15" fmla="*/ 0 60000 65536"/>
                <a:gd name="T16" fmla="*/ 0 60000 65536"/>
                <a:gd name="T17" fmla="*/ 0 60000 65536"/>
                <a:gd name="T18" fmla="*/ 0 60000 65536"/>
                <a:gd name="T19" fmla="*/ 0 60000 65536"/>
                <a:gd name="T20" fmla="*/ 0 60000 65536"/>
                <a:gd name="T21" fmla="*/ 0 w 53"/>
                <a:gd name="T22" fmla="*/ 0 h 5"/>
                <a:gd name="T23" fmla="*/ 53 w 5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
                  <a:moveTo>
                    <a:pt x="0" y="3"/>
                  </a:moveTo>
                  <a:cubicBezTo>
                    <a:pt x="0" y="4"/>
                    <a:pt x="2" y="5"/>
                    <a:pt x="3" y="5"/>
                  </a:cubicBezTo>
                  <a:cubicBezTo>
                    <a:pt x="50" y="5"/>
                    <a:pt x="50" y="5"/>
                    <a:pt x="50" y="5"/>
                  </a:cubicBezTo>
                  <a:cubicBezTo>
                    <a:pt x="52" y="5"/>
                    <a:pt x="53" y="4"/>
                    <a:pt x="53" y="3"/>
                  </a:cubicBezTo>
                  <a:cubicBezTo>
                    <a:pt x="53" y="1"/>
                    <a:pt x="52" y="0"/>
                    <a:pt x="50" y="0"/>
                  </a:cubicBezTo>
                  <a:cubicBezTo>
                    <a:pt x="3" y="0"/>
                    <a:pt x="3" y="0"/>
                    <a:pt x="3" y="0"/>
                  </a:cubicBezTo>
                  <a:cubicBezTo>
                    <a:pt x="2" y="0"/>
                    <a:pt x="0" y="1"/>
                    <a:pt x="0" y="3"/>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0496" name="Freeform 928">
              <a:extLst>
                <a:ext uri="{FF2B5EF4-FFF2-40B4-BE49-F238E27FC236}">
                  <a16:creationId xmlns:a16="http://schemas.microsoft.com/office/drawing/2014/main" id="{79FDBE5D-81F4-428A-ADDE-794651108774}"/>
                </a:ext>
              </a:extLst>
            </p:cNvPr>
            <p:cNvSpPr>
              <a:spLocks noChangeArrowheads="1"/>
            </p:cNvSpPr>
            <p:nvPr/>
          </p:nvSpPr>
          <p:spPr bwMode="auto">
            <a:xfrm>
              <a:off x="96838" y="306388"/>
              <a:ext cx="200025" cy="19050"/>
            </a:xfrm>
            <a:custGeom>
              <a:avLst/>
              <a:gdLst>
                <a:gd name="T0" fmla="*/ 50 w 53"/>
                <a:gd name="T1" fmla="*/ 0 h 5"/>
                <a:gd name="T2" fmla="*/ 3 w 53"/>
                <a:gd name="T3" fmla="*/ 0 h 5"/>
                <a:gd name="T4" fmla="*/ 0 w 53"/>
                <a:gd name="T5" fmla="*/ 2 h 5"/>
                <a:gd name="T6" fmla="*/ 3 w 53"/>
                <a:gd name="T7" fmla="*/ 5 h 5"/>
                <a:gd name="T8" fmla="*/ 50 w 53"/>
                <a:gd name="T9" fmla="*/ 5 h 5"/>
                <a:gd name="T10" fmla="*/ 53 w 53"/>
                <a:gd name="T11" fmla="*/ 2 h 5"/>
                <a:gd name="T12" fmla="*/ 50 w 53"/>
                <a:gd name="T13" fmla="*/ 0 h 5"/>
                <a:gd name="T14" fmla="*/ 0 60000 65536"/>
                <a:gd name="T15" fmla="*/ 0 60000 65536"/>
                <a:gd name="T16" fmla="*/ 0 60000 65536"/>
                <a:gd name="T17" fmla="*/ 0 60000 65536"/>
                <a:gd name="T18" fmla="*/ 0 60000 65536"/>
                <a:gd name="T19" fmla="*/ 0 60000 65536"/>
                <a:gd name="T20" fmla="*/ 0 60000 65536"/>
                <a:gd name="T21" fmla="*/ 0 w 53"/>
                <a:gd name="T22" fmla="*/ 0 h 5"/>
                <a:gd name="T23" fmla="*/ 53 w 5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
                  <a:moveTo>
                    <a:pt x="50" y="0"/>
                  </a:moveTo>
                  <a:cubicBezTo>
                    <a:pt x="3" y="0"/>
                    <a:pt x="3" y="0"/>
                    <a:pt x="3" y="0"/>
                  </a:cubicBezTo>
                  <a:cubicBezTo>
                    <a:pt x="2" y="0"/>
                    <a:pt x="0" y="1"/>
                    <a:pt x="0" y="2"/>
                  </a:cubicBezTo>
                  <a:cubicBezTo>
                    <a:pt x="0" y="4"/>
                    <a:pt x="2" y="5"/>
                    <a:pt x="3" y="5"/>
                  </a:cubicBezTo>
                  <a:cubicBezTo>
                    <a:pt x="50" y="5"/>
                    <a:pt x="50" y="5"/>
                    <a:pt x="50" y="5"/>
                  </a:cubicBezTo>
                  <a:cubicBezTo>
                    <a:pt x="52" y="5"/>
                    <a:pt x="53" y="4"/>
                    <a:pt x="53" y="2"/>
                  </a:cubicBezTo>
                  <a:cubicBezTo>
                    <a:pt x="53" y="1"/>
                    <a:pt x="52" y="0"/>
                    <a:pt x="50" y="0"/>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0497" name="Freeform 929">
              <a:extLst>
                <a:ext uri="{FF2B5EF4-FFF2-40B4-BE49-F238E27FC236}">
                  <a16:creationId xmlns:a16="http://schemas.microsoft.com/office/drawing/2014/main" id="{B3E84C65-1FAE-4810-913A-629F656597DF}"/>
                </a:ext>
              </a:extLst>
            </p:cNvPr>
            <p:cNvSpPr>
              <a:spLocks noChangeArrowheads="1"/>
            </p:cNvSpPr>
            <p:nvPr/>
          </p:nvSpPr>
          <p:spPr bwMode="auto">
            <a:xfrm>
              <a:off x="96838" y="393700"/>
              <a:ext cx="200025" cy="19050"/>
            </a:xfrm>
            <a:custGeom>
              <a:avLst/>
              <a:gdLst>
                <a:gd name="T0" fmla="*/ 50 w 53"/>
                <a:gd name="T1" fmla="*/ 0 h 5"/>
                <a:gd name="T2" fmla="*/ 3 w 53"/>
                <a:gd name="T3" fmla="*/ 0 h 5"/>
                <a:gd name="T4" fmla="*/ 0 w 53"/>
                <a:gd name="T5" fmla="*/ 2 h 5"/>
                <a:gd name="T6" fmla="*/ 3 w 53"/>
                <a:gd name="T7" fmla="*/ 5 h 5"/>
                <a:gd name="T8" fmla="*/ 50 w 53"/>
                <a:gd name="T9" fmla="*/ 5 h 5"/>
                <a:gd name="T10" fmla="*/ 53 w 53"/>
                <a:gd name="T11" fmla="*/ 2 h 5"/>
                <a:gd name="T12" fmla="*/ 50 w 53"/>
                <a:gd name="T13" fmla="*/ 0 h 5"/>
                <a:gd name="T14" fmla="*/ 0 60000 65536"/>
                <a:gd name="T15" fmla="*/ 0 60000 65536"/>
                <a:gd name="T16" fmla="*/ 0 60000 65536"/>
                <a:gd name="T17" fmla="*/ 0 60000 65536"/>
                <a:gd name="T18" fmla="*/ 0 60000 65536"/>
                <a:gd name="T19" fmla="*/ 0 60000 65536"/>
                <a:gd name="T20" fmla="*/ 0 60000 65536"/>
                <a:gd name="T21" fmla="*/ 0 w 53"/>
                <a:gd name="T22" fmla="*/ 0 h 5"/>
                <a:gd name="T23" fmla="*/ 53 w 53"/>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
                  <a:moveTo>
                    <a:pt x="50" y="0"/>
                  </a:moveTo>
                  <a:cubicBezTo>
                    <a:pt x="3" y="0"/>
                    <a:pt x="3" y="0"/>
                    <a:pt x="3" y="0"/>
                  </a:cubicBezTo>
                  <a:cubicBezTo>
                    <a:pt x="2" y="0"/>
                    <a:pt x="0" y="1"/>
                    <a:pt x="0" y="2"/>
                  </a:cubicBezTo>
                  <a:cubicBezTo>
                    <a:pt x="0" y="4"/>
                    <a:pt x="2" y="5"/>
                    <a:pt x="3" y="5"/>
                  </a:cubicBezTo>
                  <a:cubicBezTo>
                    <a:pt x="50" y="5"/>
                    <a:pt x="50" y="5"/>
                    <a:pt x="50" y="5"/>
                  </a:cubicBezTo>
                  <a:cubicBezTo>
                    <a:pt x="52" y="5"/>
                    <a:pt x="53" y="4"/>
                    <a:pt x="53" y="2"/>
                  </a:cubicBezTo>
                  <a:cubicBezTo>
                    <a:pt x="53" y="1"/>
                    <a:pt x="52" y="0"/>
                    <a:pt x="50" y="0"/>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0498" name="Freeform 930">
              <a:extLst>
                <a:ext uri="{FF2B5EF4-FFF2-40B4-BE49-F238E27FC236}">
                  <a16:creationId xmlns:a16="http://schemas.microsoft.com/office/drawing/2014/main" id="{BD857290-6EA1-4882-9335-4C226A620D4E}"/>
                </a:ext>
              </a:extLst>
            </p:cNvPr>
            <p:cNvSpPr>
              <a:spLocks noEditPoints="1" noChangeArrowheads="1"/>
            </p:cNvSpPr>
            <p:nvPr/>
          </p:nvSpPr>
          <p:spPr bwMode="auto">
            <a:xfrm>
              <a:off x="0" y="44450"/>
              <a:ext cx="750888" cy="558800"/>
            </a:xfrm>
            <a:custGeom>
              <a:avLst/>
              <a:gdLst>
                <a:gd name="T0" fmla="*/ 177 w 200"/>
                <a:gd name="T1" fmla="*/ 3 h 149"/>
                <a:gd name="T2" fmla="*/ 177 w 200"/>
                <a:gd name="T3" fmla="*/ 17 h 149"/>
                <a:gd name="T4" fmla="*/ 186 w 200"/>
                <a:gd name="T5" fmla="*/ 21 h 149"/>
                <a:gd name="T6" fmla="*/ 186 w 200"/>
                <a:gd name="T7" fmla="*/ 134 h 149"/>
                <a:gd name="T8" fmla="*/ 107 w 200"/>
                <a:gd name="T9" fmla="*/ 134 h 149"/>
                <a:gd name="T10" fmla="*/ 107 w 200"/>
                <a:gd name="T11" fmla="*/ 21 h 149"/>
                <a:gd name="T12" fmla="*/ 117 w 200"/>
                <a:gd name="T13" fmla="*/ 17 h 149"/>
                <a:gd name="T14" fmla="*/ 117 w 200"/>
                <a:gd name="T15" fmla="*/ 3 h 149"/>
                <a:gd name="T16" fmla="*/ 100 w 200"/>
                <a:gd name="T17" fmla="*/ 9 h 149"/>
                <a:gd name="T18" fmla="*/ 53 w 200"/>
                <a:gd name="T19" fmla="*/ 0 h 149"/>
                <a:gd name="T20" fmla="*/ 0 w 200"/>
                <a:gd name="T21" fmla="*/ 20 h 149"/>
                <a:gd name="T22" fmla="*/ 0 w 200"/>
                <a:gd name="T23" fmla="*/ 142 h 149"/>
                <a:gd name="T24" fmla="*/ 2 w 200"/>
                <a:gd name="T25" fmla="*/ 147 h 149"/>
                <a:gd name="T26" fmla="*/ 8 w 200"/>
                <a:gd name="T27" fmla="*/ 149 h 149"/>
                <a:gd name="T28" fmla="*/ 53 w 200"/>
                <a:gd name="T29" fmla="*/ 145 h 149"/>
                <a:gd name="T30" fmla="*/ 99 w 200"/>
                <a:gd name="T31" fmla="*/ 149 h 149"/>
                <a:gd name="T32" fmla="*/ 99 w 200"/>
                <a:gd name="T33" fmla="*/ 149 h 149"/>
                <a:gd name="T34" fmla="*/ 100 w 200"/>
                <a:gd name="T35" fmla="*/ 149 h 149"/>
                <a:gd name="T36" fmla="*/ 100 w 200"/>
                <a:gd name="T37" fmla="*/ 149 h 149"/>
                <a:gd name="T38" fmla="*/ 101 w 200"/>
                <a:gd name="T39" fmla="*/ 149 h 149"/>
                <a:gd name="T40" fmla="*/ 101 w 200"/>
                <a:gd name="T41" fmla="*/ 149 h 149"/>
                <a:gd name="T42" fmla="*/ 146 w 200"/>
                <a:gd name="T43" fmla="*/ 145 h 149"/>
                <a:gd name="T44" fmla="*/ 192 w 200"/>
                <a:gd name="T45" fmla="*/ 149 h 149"/>
                <a:gd name="T46" fmla="*/ 193 w 200"/>
                <a:gd name="T47" fmla="*/ 149 h 149"/>
                <a:gd name="T48" fmla="*/ 197 w 200"/>
                <a:gd name="T49" fmla="*/ 147 h 149"/>
                <a:gd name="T50" fmla="*/ 200 w 200"/>
                <a:gd name="T51" fmla="*/ 142 h 149"/>
                <a:gd name="T52" fmla="*/ 200 w 200"/>
                <a:gd name="T53" fmla="*/ 20 h 149"/>
                <a:gd name="T54" fmla="*/ 177 w 200"/>
                <a:gd name="T55" fmla="*/ 3 h 149"/>
                <a:gd name="T56" fmla="*/ 93 w 200"/>
                <a:gd name="T57" fmla="*/ 134 h 149"/>
                <a:gd name="T58" fmla="*/ 53 w 200"/>
                <a:gd name="T59" fmla="*/ 131 h 149"/>
                <a:gd name="T60" fmla="*/ 14 w 200"/>
                <a:gd name="T61" fmla="*/ 134 h 149"/>
                <a:gd name="T62" fmla="*/ 14 w 200"/>
                <a:gd name="T63" fmla="*/ 21 h 149"/>
                <a:gd name="T64" fmla="*/ 53 w 200"/>
                <a:gd name="T65" fmla="*/ 14 h 149"/>
                <a:gd name="T66" fmla="*/ 93 w 200"/>
                <a:gd name="T67" fmla="*/ 21 h 149"/>
                <a:gd name="T68" fmla="*/ 93 w 200"/>
                <a:gd name="T69" fmla="*/ 134 h 14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0"/>
                <a:gd name="T106" fmla="*/ 0 h 149"/>
                <a:gd name="T107" fmla="*/ 200 w 200"/>
                <a:gd name="T108" fmla="*/ 149 h 14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0" h="149">
                  <a:moveTo>
                    <a:pt x="177" y="3"/>
                  </a:moveTo>
                  <a:cubicBezTo>
                    <a:pt x="177" y="17"/>
                    <a:pt x="177" y="17"/>
                    <a:pt x="177" y="17"/>
                  </a:cubicBezTo>
                  <a:cubicBezTo>
                    <a:pt x="181" y="18"/>
                    <a:pt x="185" y="20"/>
                    <a:pt x="186" y="21"/>
                  </a:cubicBezTo>
                  <a:cubicBezTo>
                    <a:pt x="186" y="134"/>
                    <a:pt x="186" y="134"/>
                    <a:pt x="186" y="134"/>
                  </a:cubicBezTo>
                  <a:cubicBezTo>
                    <a:pt x="161" y="130"/>
                    <a:pt x="131" y="130"/>
                    <a:pt x="107" y="134"/>
                  </a:cubicBezTo>
                  <a:cubicBezTo>
                    <a:pt x="107" y="21"/>
                    <a:pt x="107" y="21"/>
                    <a:pt x="107" y="21"/>
                  </a:cubicBezTo>
                  <a:cubicBezTo>
                    <a:pt x="108" y="20"/>
                    <a:pt x="111" y="18"/>
                    <a:pt x="117" y="17"/>
                  </a:cubicBezTo>
                  <a:cubicBezTo>
                    <a:pt x="117" y="3"/>
                    <a:pt x="117" y="3"/>
                    <a:pt x="117" y="3"/>
                  </a:cubicBezTo>
                  <a:cubicBezTo>
                    <a:pt x="110" y="4"/>
                    <a:pt x="104" y="6"/>
                    <a:pt x="100" y="9"/>
                  </a:cubicBezTo>
                  <a:cubicBezTo>
                    <a:pt x="90" y="2"/>
                    <a:pt x="70" y="0"/>
                    <a:pt x="53" y="0"/>
                  </a:cubicBezTo>
                  <a:cubicBezTo>
                    <a:pt x="29" y="0"/>
                    <a:pt x="0" y="5"/>
                    <a:pt x="0" y="20"/>
                  </a:cubicBezTo>
                  <a:cubicBezTo>
                    <a:pt x="0" y="142"/>
                    <a:pt x="0" y="142"/>
                    <a:pt x="0" y="142"/>
                  </a:cubicBezTo>
                  <a:cubicBezTo>
                    <a:pt x="0" y="144"/>
                    <a:pt x="1" y="146"/>
                    <a:pt x="2" y="147"/>
                  </a:cubicBezTo>
                  <a:cubicBezTo>
                    <a:pt x="4" y="148"/>
                    <a:pt x="6" y="149"/>
                    <a:pt x="8" y="149"/>
                  </a:cubicBezTo>
                  <a:cubicBezTo>
                    <a:pt x="22" y="146"/>
                    <a:pt x="37" y="145"/>
                    <a:pt x="53" y="145"/>
                  </a:cubicBezTo>
                  <a:cubicBezTo>
                    <a:pt x="69" y="145"/>
                    <a:pt x="85" y="146"/>
                    <a:pt x="99" y="149"/>
                  </a:cubicBezTo>
                  <a:cubicBezTo>
                    <a:pt x="99" y="149"/>
                    <a:pt x="99" y="149"/>
                    <a:pt x="99" y="149"/>
                  </a:cubicBezTo>
                  <a:cubicBezTo>
                    <a:pt x="99" y="149"/>
                    <a:pt x="99" y="149"/>
                    <a:pt x="100" y="149"/>
                  </a:cubicBezTo>
                  <a:cubicBezTo>
                    <a:pt x="100" y="149"/>
                    <a:pt x="100" y="149"/>
                    <a:pt x="100" y="149"/>
                  </a:cubicBezTo>
                  <a:cubicBezTo>
                    <a:pt x="100" y="149"/>
                    <a:pt x="100" y="149"/>
                    <a:pt x="101" y="149"/>
                  </a:cubicBezTo>
                  <a:cubicBezTo>
                    <a:pt x="101" y="149"/>
                    <a:pt x="101" y="149"/>
                    <a:pt x="101" y="149"/>
                  </a:cubicBezTo>
                  <a:cubicBezTo>
                    <a:pt x="115" y="146"/>
                    <a:pt x="130" y="145"/>
                    <a:pt x="146" y="145"/>
                  </a:cubicBezTo>
                  <a:cubicBezTo>
                    <a:pt x="162" y="145"/>
                    <a:pt x="178" y="146"/>
                    <a:pt x="192" y="149"/>
                  </a:cubicBezTo>
                  <a:cubicBezTo>
                    <a:pt x="192" y="149"/>
                    <a:pt x="192" y="149"/>
                    <a:pt x="193" y="149"/>
                  </a:cubicBezTo>
                  <a:cubicBezTo>
                    <a:pt x="194" y="149"/>
                    <a:pt x="196" y="148"/>
                    <a:pt x="197" y="147"/>
                  </a:cubicBezTo>
                  <a:cubicBezTo>
                    <a:pt x="199" y="146"/>
                    <a:pt x="200" y="144"/>
                    <a:pt x="200" y="142"/>
                  </a:cubicBezTo>
                  <a:cubicBezTo>
                    <a:pt x="200" y="20"/>
                    <a:pt x="200" y="20"/>
                    <a:pt x="200" y="20"/>
                  </a:cubicBezTo>
                  <a:cubicBezTo>
                    <a:pt x="200" y="11"/>
                    <a:pt x="190" y="6"/>
                    <a:pt x="177" y="3"/>
                  </a:cubicBezTo>
                  <a:close/>
                  <a:moveTo>
                    <a:pt x="93" y="134"/>
                  </a:moveTo>
                  <a:cubicBezTo>
                    <a:pt x="80" y="132"/>
                    <a:pt x="67" y="131"/>
                    <a:pt x="53" y="131"/>
                  </a:cubicBezTo>
                  <a:cubicBezTo>
                    <a:pt x="40" y="131"/>
                    <a:pt x="26" y="132"/>
                    <a:pt x="14" y="134"/>
                  </a:cubicBezTo>
                  <a:cubicBezTo>
                    <a:pt x="14" y="21"/>
                    <a:pt x="14" y="21"/>
                    <a:pt x="14" y="21"/>
                  </a:cubicBezTo>
                  <a:cubicBezTo>
                    <a:pt x="16" y="18"/>
                    <a:pt x="30" y="14"/>
                    <a:pt x="53" y="14"/>
                  </a:cubicBezTo>
                  <a:cubicBezTo>
                    <a:pt x="76" y="14"/>
                    <a:pt x="90" y="18"/>
                    <a:pt x="93" y="21"/>
                  </a:cubicBezTo>
                  <a:lnTo>
                    <a:pt x="93" y="134"/>
                  </a:ln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
        <p:nvSpPr>
          <p:cNvPr id="20499" name="任意多边形 12">
            <a:extLst>
              <a:ext uri="{FF2B5EF4-FFF2-40B4-BE49-F238E27FC236}">
                <a16:creationId xmlns:a16="http://schemas.microsoft.com/office/drawing/2014/main" id="{F681A111-59B7-4F0C-B665-1C6C2B6082B8}"/>
              </a:ext>
            </a:extLst>
          </p:cNvPr>
          <p:cNvSpPr>
            <a:spLocks noChangeArrowheads="1"/>
          </p:cNvSpPr>
          <p:nvPr/>
        </p:nvSpPr>
        <p:spPr bwMode="auto">
          <a:xfrm>
            <a:off x="2797175" y="3860800"/>
            <a:ext cx="1738313" cy="1584325"/>
          </a:xfrm>
          <a:custGeom>
            <a:avLst/>
            <a:gdLst>
              <a:gd name="T0" fmla="*/ 979083 w 1737619"/>
              <a:gd name="T1" fmla="*/ 0 h 1583614"/>
              <a:gd name="T2" fmla="*/ 1108955 w 1737619"/>
              <a:gd name="T3" fmla="*/ 198619 h 1583614"/>
              <a:gd name="T4" fmla="*/ 1737619 w 1737619"/>
              <a:gd name="T5" fmla="*/ 198619 h 1583614"/>
              <a:gd name="T6" fmla="*/ 1737619 w 1737619"/>
              <a:gd name="T7" fmla="*/ 1583614 h 1583614"/>
              <a:gd name="T8" fmla="*/ 0 w 1737619"/>
              <a:gd name="T9" fmla="*/ 1583614 h 1583614"/>
              <a:gd name="T10" fmla="*/ 0 w 1737619"/>
              <a:gd name="T11" fmla="*/ 198619 h 1583614"/>
              <a:gd name="T12" fmla="*/ 979083 w 1737619"/>
              <a:gd name="T13" fmla="*/ 198619 h 1583614"/>
              <a:gd name="T14" fmla="*/ 0 60000 65536"/>
              <a:gd name="T15" fmla="*/ 0 60000 65536"/>
              <a:gd name="T16" fmla="*/ 0 60000 65536"/>
              <a:gd name="T17" fmla="*/ 0 60000 65536"/>
              <a:gd name="T18" fmla="*/ 0 60000 65536"/>
              <a:gd name="T19" fmla="*/ 0 60000 65536"/>
              <a:gd name="T20" fmla="*/ 0 60000 65536"/>
              <a:gd name="T21" fmla="*/ 0 w 1737619"/>
              <a:gd name="T22" fmla="*/ 0 h 1583614"/>
              <a:gd name="T23" fmla="*/ 1737619 w 1737619"/>
              <a:gd name="T24" fmla="*/ 1583614 h 15836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7619" h="1583614">
                <a:moveTo>
                  <a:pt x="979083" y="0"/>
                </a:moveTo>
                <a:lnTo>
                  <a:pt x="1108955" y="198619"/>
                </a:lnTo>
                <a:lnTo>
                  <a:pt x="1737619" y="198619"/>
                </a:lnTo>
                <a:lnTo>
                  <a:pt x="1737619" y="1583614"/>
                </a:lnTo>
                <a:lnTo>
                  <a:pt x="0" y="1583614"/>
                </a:lnTo>
                <a:lnTo>
                  <a:pt x="0" y="198619"/>
                </a:lnTo>
                <a:lnTo>
                  <a:pt x="979083" y="198619"/>
                </a:lnTo>
                <a:close/>
              </a:path>
            </a:pathLst>
          </a:custGeom>
          <a:solidFill>
            <a:srgbClr val="ED4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endParaRPr lang="zh-CN" altLang="zh-CN" sz="1400">
              <a:solidFill>
                <a:srgbClr val="EFE9EB"/>
              </a:solidFill>
              <a:latin typeface="Calibri" panose="020F0502020204030204" pitchFamily="34" charset="0"/>
              <a:cs typeface="Calibri" panose="020F0502020204030204" pitchFamily="34" charset="0"/>
              <a:sym typeface="Calibri" panose="020F0502020204030204" pitchFamily="34" charset="0"/>
            </a:endParaRPr>
          </a:p>
        </p:txBody>
      </p:sp>
      <p:sp>
        <p:nvSpPr>
          <p:cNvPr id="20500" name="矩形 13">
            <a:extLst>
              <a:ext uri="{FF2B5EF4-FFF2-40B4-BE49-F238E27FC236}">
                <a16:creationId xmlns:a16="http://schemas.microsoft.com/office/drawing/2014/main" id="{D82756C1-FF24-4983-B606-C563E13FA8A7}"/>
              </a:ext>
            </a:extLst>
          </p:cNvPr>
          <p:cNvSpPr>
            <a:spLocks noChangeArrowheads="1"/>
          </p:cNvSpPr>
          <p:nvPr/>
        </p:nvSpPr>
        <p:spPr bwMode="auto">
          <a:xfrm>
            <a:off x="2859088" y="4056063"/>
            <a:ext cx="190182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EFE9EB"/>
                </a:solidFill>
                <a:latin typeface="Calibri" panose="020F0502020204030204" pitchFamily="34" charset="0"/>
                <a:sym typeface="宋体" panose="02010600030101010101" pitchFamily="2" charset="-122"/>
              </a:rPr>
              <a:t>LOREM IPSUM  </a:t>
            </a:r>
            <a:endPar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EFE9EB"/>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矩形 9">
            <a:extLst>
              <a:ext uri="{FF2B5EF4-FFF2-40B4-BE49-F238E27FC236}">
                <a16:creationId xmlns:a16="http://schemas.microsoft.com/office/drawing/2014/main" id="{9BD267E3-5DC6-412B-B0E0-E7457E3A2C88}"/>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1507" name="文本框 7">
            <a:extLst>
              <a:ext uri="{FF2B5EF4-FFF2-40B4-BE49-F238E27FC236}">
                <a16:creationId xmlns:a16="http://schemas.microsoft.com/office/drawing/2014/main" id="{D0136898-D063-40E6-AC81-7C48463B576F}"/>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21508" name="Group 4">
            <a:extLst>
              <a:ext uri="{FF2B5EF4-FFF2-40B4-BE49-F238E27FC236}">
                <a16:creationId xmlns:a16="http://schemas.microsoft.com/office/drawing/2014/main" id="{BE9C84CA-F2E7-4B4E-98E7-9A4E62DAD0CF}"/>
              </a:ext>
            </a:extLst>
          </p:cNvPr>
          <p:cNvGrpSpPr>
            <a:grpSpLocks/>
          </p:cNvGrpSpPr>
          <p:nvPr/>
        </p:nvGrpSpPr>
        <p:grpSpPr bwMode="auto">
          <a:xfrm>
            <a:off x="0" y="6734175"/>
            <a:ext cx="12192000" cy="138113"/>
            <a:chOff x="0" y="0"/>
            <a:chExt cx="12231884" cy="334101"/>
          </a:xfrm>
        </p:grpSpPr>
        <p:sp>
          <p:nvSpPr>
            <p:cNvPr id="21509" name="矩形 12">
              <a:extLst>
                <a:ext uri="{FF2B5EF4-FFF2-40B4-BE49-F238E27FC236}">
                  <a16:creationId xmlns:a16="http://schemas.microsoft.com/office/drawing/2014/main" id="{12B95A40-4746-4184-AD90-C64F577A9E57}"/>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1510" name="矩形 13">
              <a:extLst>
                <a:ext uri="{FF2B5EF4-FFF2-40B4-BE49-F238E27FC236}">
                  <a16:creationId xmlns:a16="http://schemas.microsoft.com/office/drawing/2014/main" id="{DABD9F3C-ADA2-47DA-A620-171456A7E069}"/>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1511" name="矩形 14">
              <a:extLst>
                <a:ext uri="{FF2B5EF4-FFF2-40B4-BE49-F238E27FC236}">
                  <a16:creationId xmlns:a16="http://schemas.microsoft.com/office/drawing/2014/main" id="{65404BE4-ACF0-4AFC-9C80-59EA006B9875}"/>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1512" name="矩形 15">
              <a:extLst>
                <a:ext uri="{FF2B5EF4-FFF2-40B4-BE49-F238E27FC236}">
                  <a16:creationId xmlns:a16="http://schemas.microsoft.com/office/drawing/2014/main" id="{2689AF9A-4EBE-4E77-81FC-001C47768BA5}"/>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1513" name="矩形 16">
              <a:extLst>
                <a:ext uri="{FF2B5EF4-FFF2-40B4-BE49-F238E27FC236}">
                  <a16:creationId xmlns:a16="http://schemas.microsoft.com/office/drawing/2014/main" id="{72A78687-6698-4720-9C09-7648DAACF701}"/>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21514" name="任意多边形 1">
            <a:extLst>
              <a:ext uri="{FF2B5EF4-FFF2-40B4-BE49-F238E27FC236}">
                <a16:creationId xmlns:a16="http://schemas.microsoft.com/office/drawing/2014/main" id="{E887F1D6-1E8F-4FD3-9A18-9386661DD648}"/>
              </a:ext>
            </a:extLst>
          </p:cNvPr>
          <p:cNvSpPr>
            <a:spLocks noChangeArrowheads="1"/>
          </p:cNvSpPr>
          <p:nvPr/>
        </p:nvSpPr>
        <p:spPr bwMode="auto">
          <a:xfrm flipH="1">
            <a:off x="1257300" y="1736725"/>
            <a:ext cx="2679700" cy="185102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1515" name="任意多边形 2">
            <a:extLst>
              <a:ext uri="{FF2B5EF4-FFF2-40B4-BE49-F238E27FC236}">
                <a16:creationId xmlns:a16="http://schemas.microsoft.com/office/drawing/2014/main" id="{F51D3FCA-104C-436A-B9DB-069CDEF27EF7}"/>
              </a:ext>
            </a:extLst>
          </p:cNvPr>
          <p:cNvSpPr>
            <a:spLocks noChangeArrowheads="1"/>
          </p:cNvSpPr>
          <p:nvPr/>
        </p:nvSpPr>
        <p:spPr bwMode="auto">
          <a:xfrm flipH="1">
            <a:off x="3041650" y="1400175"/>
            <a:ext cx="3651250" cy="2522538"/>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1516" name="任意多边形 3">
            <a:extLst>
              <a:ext uri="{FF2B5EF4-FFF2-40B4-BE49-F238E27FC236}">
                <a16:creationId xmlns:a16="http://schemas.microsoft.com/office/drawing/2014/main" id="{46DFF166-0E4C-4D93-8451-7CBB16DDE709}"/>
              </a:ext>
            </a:extLst>
          </p:cNvPr>
          <p:cNvSpPr>
            <a:spLocks noChangeArrowheads="1"/>
          </p:cNvSpPr>
          <p:nvPr/>
        </p:nvSpPr>
        <p:spPr bwMode="auto">
          <a:xfrm flipH="1">
            <a:off x="6423025" y="1781175"/>
            <a:ext cx="2493963" cy="1722438"/>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1517" name="任意多边形 4">
            <a:extLst>
              <a:ext uri="{FF2B5EF4-FFF2-40B4-BE49-F238E27FC236}">
                <a16:creationId xmlns:a16="http://schemas.microsoft.com/office/drawing/2014/main" id="{86F91001-6FCC-4862-BE7F-935A461B42F5}"/>
              </a:ext>
            </a:extLst>
          </p:cNvPr>
          <p:cNvSpPr>
            <a:spLocks noChangeArrowheads="1"/>
          </p:cNvSpPr>
          <p:nvPr/>
        </p:nvSpPr>
        <p:spPr bwMode="auto">
          <a:xfrm flipH="1">
            <a:off x="8477250" y="1990725"/>
            <a:ext cx="2946400" cy="20351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1518" name="矩形 5">
            <a:extLst>
              <a:ext uri="{FF2B5EF4-FFF2-40B4-BE49-F238E27FC236}">
                <a16:creationId xmlns:a16="http://schemas.microsoft.com/office/drawing/2014/main" id="{8B363409-1C85-4925-B5ED-E6CE93CC56C6}"/>
              </a:ext>
            </a:extLst>
          </p:cNvPr>
          <p:cNvSpPr>
            <a:spLocks noChangeArrowheads="1"/>
          </p:cNvSpPr>
          <p:nvPr/>
        </p:nvSpPr>
        <p:spPr bwMode="auto">
          <a:xfrm>
            <a:off x="3830638" y="2546350"/>
            <a:ext cx="199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i="1">
                <a:solidFill>
                  <a:schemeClr val="bg1"/>
                </a:solidFill>
                <a:latin typeface="Calibri" panose="020F0502020204030204" pitchFamily="34" charset="0"/>
                <a:sym typeface="宋体" panose="02010600030101010101" pitchFamily="2" charset="-122"/>
              </a:rPr>
              <a:t>DOLOR SIT AMET</a:t>
            </a:r>
          </a:p>
        </p:txBody>
      </p:sp>
      <p:sp>
        <p:nvSpPr>
          <p:cNvPr id="21519" name="Freeform 438">
            <a:extLst>
              <a:ext uri="{FF2B5EF4-FFF2-40B4-BE49-F238E27FC236}">
                <a16:creationId xmlns:a16="http://schemas.microsoft.com/office/drawing/2014/main" id="{A3391B6C-8379-4C01-9F3A-62F8539202DB}"/>
              </a:ext>
            </a:extLst>
          </p:cNvPr>
          <p:cNvSpPr>
            <a:spLocks noEditPoints="1" noChangeArrowheads="1"/>
          </p:cNvSpPr>
          <p:nvPr/>
        </p:nvSpPr>
        <p:spPr bwMode="auto">
          <a:xfrm>
            <a:off x="4549775" y="1682750"/>
            <a:ext cx="635000" cy="739775"/>
          </a:xfrm>
          <a:custGeom>
            <a:avLst/>
            <a:gdLst>
              <a:gd name="T0" fmla="*/ 162 w 169"/>
              <a:gd name="T1" fmla="*/ 57 h 197"/>
              <a:gd name="T2" fmla="*/ 115 w 169"/>
              <a:gd name="T3" fmla="*/ 57 h 197"/>
              <a:gd name="T4" fmla="*/ 135 w 169"/>
              <a:gd name="T5" fmla="*/ 33 h 197"/>
              <a:gd name="T6" fmla="*/ 127 w 169"/>
              <a:gd name="T7" fmla="*/ 16 h 197"/>
              <a:gd name="T8" fmla="*/ 113 w 169"/>
              <a:gd name="T9" fmla="*/ 11 h 197"/>
              <a:gd name="T10" fmla="*/ 87 w 169"/>
              <a:gd name="T11" fmla="*/ 42 h 197"/>
              <a:gd name="T12" fmla="*/ 55 w 169"/>
              <a:gd name="T13" fmla="*/ 0 h 197"/>
              <a:gd name="T14" fmla="*/ 41 w 169"/>
              <a:gd name="T15" fmla="*/ 6 h 197"/>
              <a:gd name="T16" fmla="*/ 31 w 169"/>
              <a:gd name="T17" fmla="*/ 27 h 197"/>
              <a:gd name="T18" fmla="*/ 59 w 169"/>
              <a:gd name="T19" fmla="*/ 57 h 197"/>
              <a:gd name="T20" fmla="*/ 7 w 169"/>
              <a:gd name="T21" fmla="*/ 57 h 197"/>
              <a:gd name="T22" fmla="*/ 0 w 169"/>
              <a:gd name="T23" fmla="*/ 64 h 197"/>
              <a:gd name="T24" fmla="*/ 0 w 169"/>
              <a:gd name="T25" fmla="*/ 101 h 197"/>
              <a:gd name="T26" fmla="*/ 7 w 169"/>
              <a:gd name="T27" fmla="*/ 108 h 197"/>
              <a:gd name="T28" fmla="*/ 9 w 169"/>
              <a:gd name="T29" fmla="*/ 108 h 197"/>
              <a:gd name="T30" fmla="*/ 9 w 169"/>
              <a:gd name="T31" fmla="*/ 190 h 197"/>
              <a:gd name="T32" fmla="*/ 16 w 169"/>
              <a:gd name="T33" fmla="*/ 197 h 197"/>
              <a:gd name="T34" fmla="*/ 153 w 169"/>
              <a:gd name="T35" fmla="*/ 197 h 197"/>
              <a:gd name="T36" fmla="*/ 160 w 169"/>
              <a:gd name="T37" fmla="*/ 190 h 197"/>
              <a:gd name="T38" fmla="*/ 160 w 169"/>
              <a:gd name="T39" fmla="*/ 108 h 197"/>
              <a:gd name="T40" fmla="*/ 162 w 169"/>
              <a:gd name="T41" fmla="*/ 108 h 197"/>
              <a:gd name="T42" fmla="*/ 169 w 169"/>
              <a:gd name="T43" fmla="*/ 101 h 197"/>
              <a:gd name="T44" fmla="*/ 169 w 169"/>
              <a:gd name="T45" fmla="*/ 64 h 197"/>
              <a:gd name="T46" fmla="*/ 162 w 169"/>
              <a:gd name="T47" fmla="*/ 57 h 197"/>
              <a:gd name="T48" fmla="*/ 155 w 169"/>
              <a:gd name="T49" fmla="*/ 94 h 197"/>
              <a:gd name="T50" fmla="*/ 98 w 169"/>
              <a:gd name="T51" fmla="*/ 94 h 197"/>
              <a:gd name="T52" fmla="*/ 98 w 169"/>
              <a:gd name="T53" fmla="*/ 71 h 197"/>
              <a:gd name="T54" fmla="*/ 155 w 169"/>
              <a:gd name="T55" fmla="*/ 71 h 197"/>
              <a:gd name="T56" fmla="*/ 155 w 169"/>
              <a:gd name="T57" fmla="*/ 94 h 197"/>
              <a:gd name="T58" fmla="*/ 113 w 169"/>
              <a:gd name="T59" fmla="*/ 25 h 197"/>
              <a:gd name="T60" fmla="*/ 118 w 169"/>
              <a:gd name="T61" fmla="*/ 27 h 197"/>
              <a:gd name="T62" fmla="*/ 121 w 169"/>
              <a:gd name="T63" fmla="*/ 31 h 197"/>
              <a:gd name="T64" fmla="*/ 99 w 169"/>
              <a:gd name="T65" fmla="*/ 51 h 197"/>
              <a:gd name="T66" fmla="*/ 113 w 169"/>
              <a:gd name="T67" fmla="*/ 25 h 197"/>
              <a:gd name="T68" fmla="*/ 45 w 169"/>
              <a:gd name="T69" fmla="*/ 25 h 197"/>
              <a:gd name="T70" fmla="*/ 50 w 169"/>
              <a:gd name="T71" fmla="*/ 16 h 197"/>
              <a:gd name="T72" fmla="*/ 55 w 169"/>
              <a:gd name="T73" fmla="*/ 14 h 197"/>
              <a:gd name="T74" fmla="*/ 75 w 169"/>
              <a:gd name="T75" fmla="*/ 50 h 197"/>
              <a:gd name="T76" fmla="*/ 45 w 169"/>
              <a:gd name="T77" fmla="*/ 25 h 197"/>
              <a:gd name="T78" fmla="*/ 72 w 169"/>
              <a:gd name="T79" fmla="*/ 71 h 197"/>
              <a:gd name="T80" fmla="*/ 72 w 169"/>
              <a:gd name="T81" fmla="*/ 94 h 197"/>
              <a:gd name="T82" fmla="*/ 14 w 169"/>
              <a:gd name="T83" fmla="*/ 94 h 197"/>
              <a:gd name="T84" fmla="*/ 14 w 169"/>
              <a:gd name="T85" fmla="*/ 71 h 197"/>
              <a:gd name="T86" fmla="*/ 72 w 169"/>
              <a:gd name="T87" fmla="*/ 71 h 197"/>
              <a:gd name="T88" fmla="*/ 23 w 169"/>
              <a:gd name="T89" fmla="*/ 102 h 197"/>
              <a:gd name="T90" fmla="*/ 72 w 169"/>
              <a:gd name="T91" fmla="*/ 102 h 197"/>
              <a:gd name="T92" fmla="*/ 72 w 169"/>
              <a:gd name="T93" fmla="*/ 183 h 197"/>
              <a:gd name="T94" fmla="*/ 23 w 169"/>
              <a:gd name="T95" fmla="*/ 183 h 197"/>
              <a:gd name="T96" fmla="*/ 23 w 169"/>
              <a:gd name="T97" fmla="*/ 102 h 197"/>
              <a:gd name="T98" fmla="*/ 98 w 169"/>
              <a:gd name="T99" fmla="*/ 183 h 197"/>
              <a:gd name="T100" fmla="*/ 98 w 169"/>
              <a:gd name="T101" fmla="*/ 102 h 197"/>
              <a:gd name="T102" fmla="*/ 146 w 169"/>
              <a:gd name="T103" fmla="*/ 102 h 197"/>
              <a:gd name="T104" fmla="*/ 146 w 169"/>
              <a:gd name="T105" fmla="*/ 183 h 197"/>
              <a:gd name="T106" fmla="*/ 98 w 169"/>
              <a:gd name="T107" fmla="*/ 183 h 19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9"/>
              <a:gd name="T163" fmla="*/ 0 h 197"/>
              <a:gd name="T164" fmla="*/ 169 w 169"/>
              <a:gd name="T165" fmla="*/ 197 h 19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9" h="197">
                <a:moveTo>
                  <a:pt x="162" y="57"/>
                </a:moveTo>
                <a:cubicBezTo>
                  <a:pt x="115" y="57"/>
                  <a:pt x="115" y="57"/>
                  <a:pt x="115" y="57"/>
                </a:cubicBezTo>
                <a:cubicBezTo>
                  <a:pt x="125" y="51"/>
                  <a:pt x="134" y="42"/>
                  <a:pt x="135" y="33"/>
                </a:cubicBezTo>
                <a:cubicBezTo>
                  <a:pt x="135" y="29"/>
                  <a:pt x="134" y="22"/>
                  <a:pt x="127" y="16"/>
                </a:cubicBezTo>
                <a:cubicBezTo>
                  <a:pt x="122" y="13"/>
                  <a:pt x="118" y="11"/>
                  <a:pt x="113" y="11"/>
                </a:cubicBezTo>
                <a:cubicBezTo>
                  <a:pt x="99" y="11"/>
                  <a:pt x="92" y="27"/>
                  <a:pt x="87" y="42"/>
                </a:cubicBezTo>
                <a:cubicBezTo>
                  <a:pt x="82" y="23"/>
                  <a:pt x="72" y="0"/>
                  <a:pt x="55" y="0"/>
                </a:cubicBezTo>
                <a:cubicBezTo>
                  <a:pt x="51" y="0"/>
                  <a:pt x="46" y="2"/>
                  <a:pt x="41" y="6"/>
                </a:cubicBezTo>
                <a:cubicBezTo>
                  <a:pt x="31" y="14"/>
                  <a:pt x="31" y="22"/>
                  <a:pt x="31" y="27"/>
                </a:cubicBezTo>
                <a:cubicBezTo>
                  <a:pt x="33" y="39"/>
                  <a:pt x="46" y="50"/>
                  <a:pt x="59" y="57"/>
                </a:cubicBezTo>
                <a:cubicBezTo>
                  <a:pt x="7" y="57"/>
                  <a:pt x="7" y="57"/>
                  <a:pt x="7" y="57"/>
                </a:cubicBezTo>
                <a:cubicBezTo>
                  <a:pt x="3" y="57"/>
                  <a:pt x="0" y="60"/>
                  <a:pt x="0" y="64"/>
                </a:cubicBezTo>
                <a:cubicBezTo>
                  <a:pt x="0" y="101"/>
                  <a:pt x="0" y="101"/>
                  <a:pt x="0" y="101"/>
                </a:cubicBezTo>
                <a:cubicBezTo>
                  <a:pt x="0" y="105"/>
                  <a:pt x="3" y="108"/>
                  <a:pt x="7" y="108"/>
                </a:cubicBezTo>
                <a:cubicBezTo>
                  <a:pt x="9" y="108"/>
                  <a:pt x="9" y="108"/>
                  <a:pt x="9" y="108"/>
                </a:cubicBezTo>
                <a:cubicBezTo>
                  <a:pt x="9" y="190"/>
                  <a:pt x="9" y="190"/>
                  <a:pt x="9" y="190"/>
                </a:cubicBezTo>
                <a:cubicBezTo>
                  <a:pt x="9" y="194"/>
                  <a:pt x="12" y="197"/>
                  <a:pt x="16" y="197"/>
                </a:cubicBezTo>
                <a:cubicBezTo>
                  <a:pt x="153" y="197"/>
                  <a:pt x="153" y="197"/>
                  <a:pt x="153" y="197"/>
                </a:cubicBezTo>
                <a:cubicBezTo>
                  <a:pt x="157" y="197"/>
                  <a:pt x="160" y="194"/>
                  <a:pt x="160" y="190"/>
                </a:cubicBezTo>
                <a:cubicBezTo>
                  <a:pt x="160" y="108"/>
                  <a:pt x="160" y="108"/>
                  <a:pt x="160" y="108"/>
                </a:cubicBezTo>
                <a:cubicBezTo>
                  <a:pt x="162" y="108"/>
                  <a:pt x="162" y="108"/>
                  <a:pt x="162" y="108"/>
                </a:cubicBezTo>
                <a:cubicBezTo>
                  <a:pt x="166" y="108"/>
                  <a:pt x="169" y="105"/>
                  <a:pt x="169" y="101"/>
                </a:cubicBezTo>
                <a:cubicBezTo>
                  <a:pt x="169" y="64"/>
                  <a:pt x="169" y="64"/>
                  <a:pt x="169" y="64"/>
                </a:cubicBezTo>
                <a:cubicBezTo>
                  <a:pt x="169" y="60"/>
                  <a:pt x="166" y="57"/>
                  <a:pt x="162" y="57"/>
                </a:cubicBezTo>
                <a:close/>
                <a:moveTo>
                  <a:pt x="155" y="94"/>
                </a:moveTo>
                <a:cubicBezTo>
                  <a:pt x="98" y="94"/>
                  <a:pt x="98" y="94"/>
                  <a:pt x="98" y="94"/>
                </a:cubicBezTo>
                <a:cubicBezTo>
                  <a:pt x="98" y="71"/>
                  <a:pt x="98" y="71"/>
                  <a:pt x="98" y="71"/>
                </a:cubicBezTo>
                <a:cubicBezTo>
                  <a:pt x="155" y="71"/>
                  <a:pt x="155" y="71"/>
                  <a:pt x="155" y="71"/>
                </a:cubicBezTo>
                <a:lnTo>
                  <a:pt x="155" y="94"/>
                </a:lnTo>
                <a:close/>
                <a:moveTo>
                  <a:pt x="113" y="25"/>
                </a:moveTo>
                <a:cubicBezTo>
                  <a:pt x="115" y="25"/>
                  <a:pt x="116" y="26"/>
                  <a:pt x="118" y="27"/>
                </a:cubicBezTo>
                <a:cubicBezTo>
                  <a:pt x="121" y="29"/>
                  <a:pt x="121" y="31"/>
                  <a:pt x="121" y="31"/>
                </a:cubicBezTo>
                <a:cubicBezTo>
                  <a:pt x="121" y="36"/>
                  <a:pt x="111" y="44"/>
                  <a:pt x="99" y="51"/>
                </a:cubicBezTo>
                <a:cubicBezTo>
                  <a:pt x="102" y="37"/>
                  <a:pt x="108" y="25"/>
                  <a:pt x="113" y="25"/>
                </a:cubicBezTo>
                <a:close/>
                <a:moveTo>
                  <a:pt x="45" y="25"/>
                </a:moveTo>
                <a:cubicBezTo>
                  <a:pt x="45" y="24"/>
                  <a:pt x="44" y="21"/>
                  <a:pt x="50" y="16"/>
                </a:cubicBezTo>
                <a:cubicBezTo>
                  <a:pt x="51" y="15"/>
                  <a:pt x="53" y="14"/>
                  <a:pt x="55" y="14"/>
                </a:cubicBezTo>
                <a:cubicBezTo>
                  <a:pt x="63" y="14"/>
                  <a:pt x="71" y="32"/>
                  <a:pt x="75" y="50"/>
                </a:cubicBezTo>
                <a:cubicBezTo>
                  <a:pt x="61" y="43"/>
                  <a:pt x="46" y="33"/>
                  <a:pt x="45" y="25"/>
                </a:cubicBezTo>
                <a:close/>
                <a:moveTo>
                  <a:pt x="72" y="71"/>
                </a:moveTo>
                <a:cubicBezTo>
                  <a:pt x="72" y="94"/>
                  <a:pt x="72" y="94"/>
                  <a:pt x="72" y="94"/>
                </a:cubicBezTo>
                <a:cubicBezTo>
                  <a:pt x="14" y="94"/>
                  <a:pt x="14" y="94"/>
                  <a:pt x="14" y="94"/>
                </a:cubicBezTo>
                <a:cubicBezTo>
                  <a:pt x="14" y="71"/>
                  <a:pt x="14" y="71"/>
                  <a:pt x="14" y="71"/>
                </a:cubicBezTo>
                <a:lnTo>
                  <a:pt x="72" y="71"/>
                </a:lnTo>
                <a:close/>
                <a:moveTo>
                  <a:pt x="23" y="102"/>
                </a:moveTo>
                <a:cubicBezTo>
                  <a:pt x="72" y="102"/>
                  <a:pt x="72" y="102"/>
                  <a:pt x="72" y="102"/>
                </a:cubicBezTo>
                <a:cubicBezTo>
                  <a:pt x="72" y="183"/>
                  <a:pt x="72" y="183"/>
                  <a:pt x="72" y="183"/>
                </a:cubicBezTo>
                <a:cubicBezTo>
                  <a:pt x="23" y="183"/>
                  <a:pt x="23" y="183"/>
                  <a:pt x="23" y="183"/>
                </a:cubicBezTo>
                <a:lnTo>
                  <a:pt x="23" y="102"/>
                </a:lnTo>
                <a:close/>
                <a:moveTo>
                  <a:pt x="98" y="183"/>
                </a:moveTo>
                <a:cubicBezTo>
                  <a:pt x="98" y="102"/>
                  <a:pt x="98" y="102"/>
                  <a:pt x="98" y="102"/>
                </a:cubicBezTo>
                <a:cubicBezTo>
                  <a:pt x="146" y="102"/>
                  <a:pt x="146" y="102"/>
                  <a:pt x="146" y="102"/>
                </a:cubicBezTo>
                <a:cubicBezTo>
                  <a:pt x="146" y="183"/>
                  <a:pt x="146" y="183"/>
                  <a:pt x="146" y="183"/>
                </a:cubicBezTo>
                <a:lnTo>
                  <a:pt x="98" y="183"/>
                </a:ln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1520" name="矩形 7">
            <a:extLst>
              <a:ext uri="{FF2B5EF4-FFF2-40B4-BE49-F238E27FC236}">
                <a16:creationId xmlns:a16="http://schemas.microsoft.com/office/drawing/2014/main" id="{88C25FD6-683E-46B0-B64C-51B00E09CCE6}"/>
              </a:ext>
            </a:extLst>
          </p:cNvPr>
          <p:cNvSpPr>
            <a:spLocks noChangeArrowheads="1"/>
          </p:cNvSpPr>
          <p:nvPr/>
        </p:nvSpPr>
        <p:spPr bwMode="auto">
          <a:xfrm>
            <a:off x="6775450" y="2601913"/>
            <a:ext cx="16367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600" b="1" i="1">
                <a:solidFill>
                  <a:schemeClr val="bg1"/>
                </a:solidFill>
                <a:latin typeface="Calibri" panose="020F0502020204030204" pitchFamily="34" charset="0"/>
                <a:sym typeface="宋体" panose="02010600030101010101" pitchFamily="2" charset="-122"/>
              </a:rPr>
              <a:t>DOLOR SIT AMET</a:t>
            </a:r>
          </a:p>
        </p:txBody>
      </p:sp>
      <p:sp>
        <p:nvSpPr>
          <p:cNvPr id="21521" name="Freeform 145">
            <a:extLst>
              <a:ext uri="{FF2B5EF4-FFF2-40B4-BE49-F238E27FC236}">
                <a16:creationId xmlns:a16="http://schemas.microsoft.com/office/drawing/2014/main" id="{AAE09653-3D4C-4841-82B5-665BDDE57A0F}"/>
              </a:ext>
            </a:extLst>
          </p:cNvPr>
          <p:cNvSpPr>
            <a:spLocks noEditPoints="1" noChangeArrowheads="1"/>
          </p:cNvSpPr>
          <p:nvPr/>
        </p:nvSpPr>
        <p:spPr bwMode="auto">
          <a:xfrm>
            <a:off x="7370763" y="1987550"/>
            <a:ext cx="598487" cy="557213"/>
          </a:xfrm>
          <a:custGeom>
            <a:avLst/>
            <a:gdLst>
              <a:gd name="T0" fmla="*/ 197 w 197"/>
              <a:gd name="T1" fmla="*/ 29 h 183"/>
              <a:gd name="T2" fmla="*/ 99 w 197"/>
              <a:gd name="T3" fmla="*/ 0 h 183"/>
              <a:gd name="T4" fmla="*/ 0 w 197"/>
              <a:gd name="T5" fmla="*/ 29 h 183"/>
              <a:gd name="T6" fmla="*/ 1 w 197"/>
              <a:gd name="T7" fmla="*/ 30 h 183"/>
              <a:gd name="T8" fmla="*/ 0 w 197"/>
              <a:gd name="T9" fmla="*/ 30 h 183"/>
              <a:gd name="T10" fmla="*/ 75 w 197"/>
              <a:gd name="T11" fmla="*/ 130 h 183"/>
              <a:gd name="T12" fmla="*/ 75 w 197"/>
              <a:gd name="T13" fmla="*/ 171 h 183"/>
              <a:gd name="T14" fmla="*/ 99 w 197"/>
              <a:gd name="T15" fmla="*/ 183 h 183"/>
              <a:gd name="T16" fmla="*/ 122 w 197"/>
              <a:gd name="T17" fmla="*/ 171 h 183"/>
              <a:gd name="T18" fmla="*/ 122 w 197"/>
              <a:gd name="T19" fmla="*/ 130 h 183"/>
              <a:gd name="T20" fmla="*/ 197 w 197"/>
              <a:gd name="T21" fmla="*/ 30 h 183"/>
              <a:gd name="T22" fmla="*/ 196 w 197"/>
              <a:gd name="T23" fmla="*/ 30 h 183"/>
              <a:gd name="T24" fmla="*/ 197 w 197"/>
              <a:gd name="T25" fmla="*/ 29 h 183"/>
              <a:gd name="T26" fmla="*/ 99 w 197"/>
              <a:gd name="T27" fmla="*/ 53 h 183"/>
              <a:gd name="T28" fmla="*/ 13 w 197"/>
              <a:gd name="T29" fmla="*/ 31 h 183"/>
              <a:gd name="T30" fmla="*/ 99 w 197"/>
              <a:gd name="T31" fmla="*/ 6 h 183"/>
              <a:gd name="T32" fmla="*/ 186 w 197"/>
              <a:gd name="T33" fmla="*/ 31 h 183"/>
              <a:gd name="T34" fmla="*/ 99 w 197"/>
              <a:gd name="T35" fmla="*/ 53 h 18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7"/>
              <a:gd name="T55" fmla="*/ 0 h 183"/>
              <a:gd name="T56" fmla="*/ 197 w 197"/>
              <a:gd name="T57" fmla="*/ 183 h 18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7" h="183">
                <a:moveTo>
                  <a:pt x="197" y="29"/>
                </a:moveTo>
                <a:cubicBezTo>
                  <a:pt x="197" y="16"/>
                  <a:pt x="153" y="0"/>
                  <a:pt x="99" y="0"/>
                </a:cubicBezTo>
                <a:cubicBezTo>
                  <a:pt x="44" y="0"/>
                  <a:pt x="0" y="16"/>
                  <a:pt x="0" y="29"/>
                </a:cubicBezTo>
                <a:cubicBezTo>
                  <a:pt x="0" y="30"/>
                  <a:pt x="1" y="30"/>
                  <a:pt x="1" y="30"/>
                </a:cubicBezTo>
                <a:cubicBezTo>
                  <a:pt x="0" y="30"/>
                  <a:pt x="0" y="30"/>
                  <a:pt x="0" y="30"/>
                </a:cubicBezTo>
                <a:cubicBezTo>
                  <a:pt x="0" y="53"/>
                  <a:pt x="64" y="107"/>
                  <a:pt x="75" y="130"/>
                </a:cubicBezTo>
                <a:cubicBezTo>
                  <a:pt x="75" y="171"/>
                  <a:pt x="75" y="171"/>
                  <a:pt x="75" y="171"/>
                </a:cubicBezTo>
                <a:cubicBezTo>
                  <a:pt x="75" y="178"/>
                  <a:pt x="86" y="183"/>
                  <a:pt x="99" y="183"/>
                </a:cubicBezTo>
                <a:cubicBezTo>
                  <a:pt x="111" y="183"/>
                  <a:pt x="122" y="178"/>
                  <a:pt x="122" y="171"/>
                </a:cubicBezTo>
                <a:cubicBezTo>
                  <a:pt x="122" y="130"/>
                  <a:pt x="122" y="130"/>
                  <a:pt x="122" y="130"/>
                </a:cubicBezTo>
                <a:cubicBezTo>
                  <a:pt x="133" y="107"/>
                  <a:pt x="197" y="53"/>
                  <a:pt x="197" y="30"/>
                </a:cubicBezTo>
                <a:cubicBezTo>
                  <a:pt x="196" y="30"/>
                  <a:pt x="196" y="30"/>
                  <a:pt x="196" y="30"/>
                </a:cubicBezTo>
                <a:cubicBezTo>
                  <a:pt x="197" y="30"/>
                  <a:pt x="197" y="30"/>
                  <a:pt x="197" y="29"/>
                </a:cubicBezTo>
                <a:close/>
                <a:moveTo>
                  <a:pt x="99" y="53"/>
                </a:moveTo>
                <a:cubicBezTo>
                  <a:pt x="52" y="53"/>
                  <a:pt x="13" y="43"/>
                  <a:pt x="13" y="31"/>
                </a:cubicBezTo>
                <a:cubicBezTo>
                  <a:pt x="13" y="19"/>
                  <a:pt x="52" y="6"/>
                  <a:pt x="99" y="6"/>
                </a:cubicBezTo>
                <a:cubicBezTo>
                  <a:pt x="147" y="6"/>
                  <a:pt x="186" y="19"/>
                  <a:pt x="186" y="31"/>
                </a:cubicBezTo>
                <a:cubicBezTo>
                  <a:pt x="186" y="43"/>
                  <a:pt x="147" y="53"/>
                  <a:pt x="99" y="53"/>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1522" name="矩形 9">
            <a:extLst>
              <a:ext uri="{FF2B5EF4-FFF2-40B4-BE49-F238E27FC236}">
                <a16:creationId xmlns:a16="http://schemas.microsoft.com/office/drawing/2014/main" id="{8DC6536F-6AEA-480A-813A-07915A86E126}"/>
              </a:ext>
            </a:extLst>
          </p:cNvPr>
          <p:cNvSpPr>
            <a:spLocks noChangeArrowheads="1"/>
          </p:cNvSpPr>
          <p:nvPr/>
        </p:nvSpPr>
        <p:spPr bwMode="auto">
          <a:xfrm>
            <a:off x="9132888" y="2927350"/>
            <a:ext cx="16351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600" b="1" i="1">
                <a:solidFill>
                  <a:srgbClr val="2E3740"/>
                </a:solidFill>
                <a:latin typeface="Calibri" panose="020F0502020204030204" pitchFamily="34" charset="0"/>
                <a:sym typeface="宋体" panose="02010600030101010101" pitchFamily="2" charset="-122"/>
              </a:rPr>
              <a:t>DOLOR SIT AMET</a:t>
            </a:r>
          </a:p>
        </p:txBody>
      </p:sp>
      <p:grpSp>
        <p:nvGrpSpPr>
          <p:cNvPr id="21523" name="Group 19">
            <a:extLst>
              <a:ext uri="{FF2B5EF4-FFF2-40B4-BE49-F238E27FC236}">
                <a16:creationId xmlns:a16="http://schemas.microsoft.com/office/drawing/2014/main" id="{75A6C2D0-09E4-4388-91B3-CF4C74A2760E}"/>
              </a:ext>
            </a:extLst>
          </p:cNvPr>
          <p:cNvGrpSpPr>
            <a:grpSpLocks/>
          </p:cNvGrpSpPr>
          <p:nvPr/>
        </p:nvGrpSpPr>
        <p:grpSpPr bwMode="auto">
          <a:xfrm>
            <a:off x="9753600" y="2168525"/>
            <a:ext cx="441325" cy="669925"/>
            <a:chOff x="0" y="0"/>
            <a:chExt cx="490538" cy="742950"/>
          </a:xfrm>
        </p:grpSpPr>
        <p:sp>
          <p:nvSpPr>
            <p:cNvPr id="21524" name="Freeform 742">
              <a:extLst>
                <a:ext uri="{FF2B5EF4-FFF2-40B4-BE49-F238E27FC236}">
                  <a16:creationId xmlns:a16="http://schemas.microsoft.com/office/drawing/2014/main" id="{0C59F84C-1F66-487E-8F90-93FBF5A773E4}"/>
                </a:ext>
              </a:extLst>
            </p:cNvPr>
            <p:cNvSpPr>
              <a:spLocks noChangeArrowheads="1"/>
            </p:cNvSpPr>
            <p:nvPr/>
          </p:nvSpPr>
          <p:spPr bwMode="auto">
            <a:xfrm>
              <a:off x="146050" y="0"/>
              <a:ext cx="198438" cy="327025"/>
            </a:xfrm>
            <a:custGeom>
              <a:avLst/>
              <a:gdLst>
                <a:gd name="T0" fmla="*/ 4 w 53"/>
                <a:gd name="T1" fmla="*/ 38 h 87"/>
                <a:gd name="T2" fmla="*/ 19 w 53"/>
                <a:gd name="T3" fmla="*/ 38 h 87"/>
                <a:gd name="T4" fmla="*/ 19 w 53"/>
                <a:gd name="T5" fmla="*/ 79 h 87"/>
                <a:gd name="T6" fmla="*/ 26 w 53"/>
                <a:gd name="T7" fmla="*/ 87 h 87"/>
                <a:gd name="T8" fmla="*/ 34 w 53"/>
                <a:gd name="T9" fmla="*/ 79 h 87"/>
                <a:gd name="T10" fmla="*/ 34 w 53"/>
                <a:gd name="T11" fmla="*/ 38 h 87"/>
                <a:gd name="T12" fmla="*/ 49 w 53"/>
                <a:gd name="T13" fmla="*/ 38 h 87"/>
                <a:gd name="T14" fmla="*/ 52 w 53"/>
                <a:gd name="T15" fmla="*/ 36 h 87"/>
                <a:gd name="T16" fmla="*/ 52 w 53"/>
                <a:gd name="T17" fmla="*/ 32 h 87"/>
                <a:gd name="T18" fmla="*/ 29 w 53"/>
                <a:gd name="T19" fmla="*/ 1 h 87"/>
                <a:gd name="T20" fmla="*/ 26 w 53"/>
                <a:gd name="T21" fmla="*/ 0 h 87"/>
                <a:gd name="T22" fmla="*/ 24 w 53"/>
                <a:gd name="T23" fmla="*/ 1 h 87"/>
                <a:gd name="T24" fmla="*/ 1 w 53"/>
                <a:gd name="T25" fmla="*/ 32 h 87"/>
                <a:gd name="T26" fmla="*/ 1 w 53"/>
                <a:gd name="T27" fmla="*/ 36 h 87"/>
                <a:gd name="T28" fmla="*/ 4 w 53"/>
                <a:gd name="T29" fmla="*/ 38 h 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
                <a:gd name="T46" fmla="*/ 0 h 87"/>
                <a:gd name="T47" fmla="*/ 53 w 53"/>
                <a:gd name="T48" fmla="*/ 87 h 8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 h="87">
                  <a:moveTo>
                    <a:pt x="4" y="38"/>
                  </a:moveTo>
                  <a:cubicBezTo>
                    <a:pt x="19" y="38"/>
                    <a:pt x="19" y="38"/>
                    <a:pt x="19" y="38"/>
                  </a:cubicBezTo>
                  <a:cubicBezTo>
                    <a:pt x="19" y="79"/>
                    <a:pt x="19" y="79"/>
                    <a:pt x="19" y="79"/>
                  </a:cubicBezTo>
                  <a:cubicBezTo>
                    <a:pt x="19" y="83"/>
                    <a:pt x="22" y="87"/>
                    <a:pt x="26" y="87"/>
                  </a:cubicBezTo>
                  <a:cubicBezTo>
                    <a:pt x="31" y="87"/>
                    <a:pt x="34" y="83"/>
                    <a:pt x="34" y="79"/>
                  </a:cubicBezTo>
                  <a:cubicBezTo>
                    <a:pt x="34" y="38"/>
                    <a:pt x="34" y="38"/>
                    <a:pt x="34" y="38"/>
                  </a:cubicBezTo>
                  <a:cubicBezTo>
                    <a:pt x="49" y="38"/>
                    <a:pt x="49" y="38"/>
                    <a:pt x="49" y="38"/>
                  </a:cubicBezTo>
                  <a:cubicBezTo>
                    <a:pt x="50" y="38"/>
                    <a:pt x="51" y="37"/>
                    <a:pt x="52" y="36"/>
                  </a:cubicBezTo>
                  <a:cubicBezTo>
                    <a:pt x="53" y="35"/>
                    <a:pt x="52" y="33"/>
                    <a:pt x="52" y="32"/>
                  </a:cubicBezTo>
                  <a:cubicBezTo>
                    <a:pt x="29" y="1"/>
                    <a:pt x="29" y="1"/>
                    <a:pt x="29" y="1"/>
                  </a:cubicBezTo>
                  <a:cubicBezTo>
                    <a:pt x="29" y="0"/>
                    <a:pt x="28" y="0"/>
                    <a:pt x="26" y="0"/>
                  </a:cubicBezTo>
                  <a:cubicBezTo>
                    <a:pt x="25" y="0"/>
                    <a:pt x="24" y="0"/>
                    <a:pt x="24" y="1"/>
                  </a:cubicBezTo>
                  <a:cubicBezTo>
                    <a:pt x="1" y="32"/>
                    <a:pt x="1" y="32"/>
                    <a:pt x="1" y="32"/>
                  </a:cubicBezTo>
                  <a:cubicBezTo>
                    <a:pt x="0" y="33"/>
                    <a:pt x="0" y="35"/>
                    <a:pt x="1" y="36"/>
                  </a:cubicBezTo>
                  <a:cubicBezTo>
                    <a:pt x="2" y="37"/>
                    <a:pt x="3" y="38"/>
                    <a:pt x="4" y="38"/>
                  </a:cubicBezTo>
                  <a:close/>
                </a:path>
              </a:pathLst>
            </a:cu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1525" name="Freeform 743">
              <a:extLst>
                <a:ext uri="{FF2B5EF4-FFF2-40B4-BE49-F238E27FC236}">
                  <a16:creationId xmlns:a16="http://schemas.microsoft.com/office/drawing/2014/main" id="{8B9CC465-413A-4A49-9F2B-0D6108E72D59}"/>
                </a:ext>
              </a:extLst>
            </p:cNvPr>
            <p:cNvSpPr>
              <a:spLocks noEditPoints="1" noChangeArrowheads="1"/>
            </p:cNvSpPr>
            <p:nvPr/>
          </p:nvSpPr>
          <p:spPr bwMode="auto">
            <a:xfrm>
              <a:off x="0" y="363537"/>
              <a:ext cx="490538" cy="379413"/>
            </a:xfrm>
            <a:custGeom>
              <a:avLst/>
              <a:gdLst>
                <a:gd name="T0" fmla="*/ 131 w 131"/>
                <a:gd name="T1" fmla="*/ 34 h 101"/>
                <a:gd name="T2" fmla="*/ 118 w 131"/>
                <a:gd name="T3" fmla="*/ 21 h 101"/>
                <a:gd name="T4" fmla="*/ 100 w 131"/>
                <a:gd name="T5" fmla="*/ 21 h 101"/>
                <a:gd name="T6" fmla="*/ 84 w 131"/>
                <a:gd name="T7" fmla="*/ 0 h 101"/>
                <a:gd name="T8" fmla="*/ 48 w 131"/>
                <a:gd name="T9" fmla="*/ 0 h 101"/>
                <a:gd name="T10" fmla="*/ 48 w 131"/>
                <a:gd name="T11" fmla="*/ 0 h 101"/>
                <a:gd name="T12" fmla="*/ 36 w 131"/>
                <a:gd name="T13" fmla="*/ 21 h 101"/>
                <a:gd name="T14" fmla="*/ 14 w 131"/>
                <a:gd name="T15" fmla="*/ 21 h 101"/>
                <a:gd name="T16" fmla="*/ 0 w 131"/>
                <a:gd name="T17" fmla="*/ 35 h 101"/>
                <a:gd name="T18" fmla="*/ 0 w 131"/>
                <a:gd name="T19" fmla="*/ 88 h 101"/>
                <a:gd name="T20" fmla="*/ 3 w 131"/>
                <a:gd name="T21" fmla="*/ 97 h 101"/>
                <a:gd name="T22" fmla="*/ 13 w 131"/>
                <a:gd name="T23" fmla="*/ 101 h 101"/>
                <a:gd name="T24" fmla="*/ 118 w 131"/>
                <a:gd name="T25" fmla="*/ 101 h 101"/>
                <a:gd name="T26" fmla="*/ 118 w 131"/>
                <a:gd name="T27" fmla="*/ 101 h 101"/>
                <a:gd name="T28" fmla="*/ 131 w 131"/>
                <a:gd name="T29" fmla="*/ 88 h 101"/>
                <a:gd name="T30" fmla="*/ 131 w 131"/>
                <a:gd name="T31" fmla="*/ 34 h 101"/>
                <a:gd name="T32" fmla="*/ 65 w 131"/>
                <a:gd name="T33" fmla="*/ 88 h 101"/>
                <a:gd name="T34" fmla="*/ 36 w 131"/>
                <a:gd name="T35" fmla="*/ 60 h 101"/>
                <a:gd name="T36" fmla="*/ 65 w 131"/>
                <a:gd name="T37" fmla="*/ 31 h 101"/>
                <a:gd name="T38" fmla="*/ 93 w 131"/>
                <a:gd name="T39" fmla="*/ 60 h 101"/>
                <a:gd name="T40" fmla="*/ 65 w 131"/>
                <a:gd name="T41" fmla="*/ 88 h 101"/>
                <a:gd name="T42" fmla="*/ 108 w 131"/>
                <a:gd name="T43" fmla="*/ 48 h 101"/>
                <a:gd name="T44" fmla="*/ 102 w 131"/>
                <a:gd name="T45" fmla="*/ 42 h 101"/>
                <a:gd name="T46" fmla="*/ 108 w 131"/>
                <a:gd name="T47" fmla="*/ 37 h 101"/>
                <a:gd name="T48" fmla="*/ 113 w 131"/>
                <a:gd name="T49" fmla="*/ 42 h 101"/>
                <a:gd name="T50" fmla="*/ 108 w 131"/>
                <a:gd name="T51" fmla="*/ 48 h 10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1"/>
                <a:gd name="T79" fmla="*/ 0 h 101"/>
                <a:gd name="T80" fmla="*/ 131 w 131"/>
                <a:gd name="T81" fmla="*/ 101 h 10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1" h="101">
                  <a:moveTo>
                    <a:pt x="131" y="34"/>
                  </a:moveTo>
                  <a:cubicBezTo>
                    <a:pt x="131" y="29"/>
                    <a:pt x="128" y="21"/>
                    <a:pt x="118" y="21"/>
                  </a:cubicBezTo>
                  <a:cubicBezTo>
                    <a:pt x="100" y="21"/>
                    <a:pt x="100" y="21"/>
                    <a:pt x="100" y="21"/>
                  </a:cubicBezTo>
                  <a:cubicBezTo>
                    <a:pt x="99" y="12"/>
                    <a:pt x="95" y="0"/>
                    <a:pt x="84" y="0"/>
                  </a:cubicBezTo>
                  <a:cubicBezTo>
                    <a:pt x="48" y="0"/>
                    <a:pt x="48" y="0"/>
                    <a:pt x="48" y="0"/>
                  </a:cubicBezTo>
                  <a:cubicBezTo>
                    <a:pt x="48" y="0"/>
                    <a:pt x="48" y="0"/>
                    <a:pt x="48" y="0"/>
                  </a:cubicBezTo>
                  <a:cubicBezTo>
                    <a:pt x="47" y="1"/>
                    <a:pt x="37" y="2"/>
                    <a:pt x="36" y="21"/>
                  </a:cubicBezTo>
                  <a:cubicBezTo>
                    <a:pt x="14" y="21"/>
                    <a:pt x="14" y="21"/>
                    <a:pt x="14" y="21"/>
                  </a:cubicBezTo>
                  <a:cubicBezTo>
                    <a:pt x="9" y="21"/>
                    <a:pt x="0" y="24"/>
                    <a:pt x="0" y="35"/>
                  </a:cubicBezTo>
                  <a:cubicBezTo>
                    <a:pt x="0" y="88"/>
                    <a:pt x="0" y="88"/>
                    <a:pt x="0" y="88"/>
                  </a:cubicBezTo>
                  <a:cubicBezTo>
                    <a:pt x="0" y="89"/>
                    <a:pt x="0" y="93"/>
                    <a:pt x="3" y="97"/>
                  </a:cubicBezTo>
                  <a:cubicBezTo>
                    <a:pt x="5" y="100"/>
                    <a:pt x="9" y="101"/>
                    <a:pt x="13" y="101"/>
                  </a:cubicBezTo>
                  <a:cubicBezTo>
                    <a:pt x="118" y="101"/>
                    <a:pt x="118" y="101"/>
                    <a:pt x="118" y="101"/>
                  </a:cubicBezTo>
                  <a:cubicBezTo>
                    <a:pt x="118" y="101"/>
                    <a:pt x="118" y="101"/>
                    <a:pt x="118" y="101"/>
                  </a:cubicBezTo>
                  <a:cubicBezTo>
                    <a:pt x="123" y="101"/>
                    <a:pt x="131" y="97"/>
                    <a:pt x="131" y="88"/>
                  </a:cubicBezTo>
                  <a:cubicBezTo>
                    <a:pt x="131" y="34"/>
                    <a:pt x="131" y="34"/>
                    <a:pt x="131" y="34"/>
                  </a:cubicBezTo>
                  <a:close/>
                  <a:moveTo>
                    <a:pt x="65" y="88"/>
                  </a:moveTo>
                  <a:cubicBezTo>
                    <a:pt x="49" y="88"/>
                    <a:pt x="36" y="75"/>
                    <a:pt x="36" y="60"/>
                  </a:cubicBezTo>
                  <a:cubicBezTo>
                    <a:pt x="36" y="44"/>
                    <a:pt x="49" y="31"/>
                    <a:pt x="65" y="31"/>
                  </a:cubicBezTo>
                  <a:cubicBezTo>
                    <a:pt x="81" y="31"/>
                    <a:pt x="93" y="44"/>
                    <a:pt x="93" y="60"/>
                  </a:cubicBezTo>
                  <a:cubicBezTo>
                    <a:pt x="93" y="75"/>
                    <a:pt x="81" y="88"/>
                    <a:pt x="65" y="88"/>
                  </a:cubicBezTo>
                  <a:close/>
                  <a:moveTo>
                    <a:pt x="108" y="48"/>
                  </a:moveTo>
                  <a:cubicBezTo>
                    <a:pt x="105" y="48"/>
                    <a:pt x="102" y="46"/>
                    <a:pt x="102" y="42"/>
                  </a:cubicBezTo>
                  <a:cubicBezTo>
                    <a:pt x="102" y="39"/>
                    <a:pt x="105" y="37"/>
                    <a:pt x="108" y="37"/>
                  </a:cubicBezTo>
                  <a:cubicBezTo>
                    <a:pt x="111" y="37"/>
                    <a:pt x="113" y="39"/>
                    <a:pt x="113" y="42"/>
                  </a:cubicBezTo>
                  <a:cubicBezTo>
                    <a:pt x="113" y="46"/>
                    <a:pt x="111" y="48"/>
                    <a:pt x="108" y="48"/>
                  </a:cubicBezTo>
                  <a:close/>
                </a:path>
              </a:pathLst>
            </a:cu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1526" name="Oval 744">
              <a:extLst>
                <a:ext uri="{FF2B5EF4-FFF2-40B4-BE49-F238E27FC236}">
                  <a16:creationId xmlns:a16="http://schemas.microsoft.com/office/drawing/2014/main" id="{A8E2139C-B6C5-4A78-B397-C85E2721A7E4}"/>
                </a:ext>
              </a:extLst>
            </p:cNvPr>
            <p:cNvSpPr>
              <a:spLocks noChangeArrowheads="1"/>
            </p:cNvSpPr>
            <p:nvPr/>
          </p:nvSpPr>
          <p:spPr bwMode="auto">
            <a:xfrm>
              <a:off x="165100" y="511175"/>
              <a:ext cx="157163" cy="157163"/>
            </a:xfrm>
            <a:prstGeom prst="ellipse">
              <a:avLst/>
            </a:pr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
        <p:nvSpPr>
          <p:cNvPr id="21527" name="矩形 14">
            <a:extLst>
              <a:ext uri="{FF2B5EF4-FFF2-40B4-BE49-F238E27FC236}">
                <a16:creationId xmlns:a16="http://schemas.microsoft.com/office/drawing/2014/main" id="{3B40809E-25BA-4DFB-9F23-6A4F909B8694}"/>
              </a:ext>
            </a:extLst>
          </p:cNvPr>
          <p:cNvSpPr>
            <a:spLocks noChangeArrowheads="1"/>
          </p:cNvSpPr>
          <p:nvPr/>
        </p:nvSpPr>
        <p:spPr bwMode="auto">
          <a:xfrm>
            <a:off x="1692275" y="2625725"/>
            <a:ext cx="9874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600" b="1" i="1">
                <a:solidFill>
                  <a:schemeClr val="bg1"/>
                </a:solidFill>
                <a:latin typeface="Calibri" panose="020F0502020204030204" pitchFamily="34" charset="0"/>
                <a:sym typeface="宋体" panose="02010600030101010101" pitchFamily="2" charset="-122"/>
              </a:rPr>
              <a:t>SIT AMET</a:t>
            </a:r>
          </a:p>
        </p:txBody>
      </p:sp>
      <p:sp>
        <p:nvSpPr>
          <p:cNvPr id="21528" name="Freeform 115">
            <a:extLst>
              <a:ext uri="{FF2B5EF4-FFF2-40B4-BE49-F238E27FC236}">
                <a16:creationId xmlns:a16="http://schemas.microsoft.com/office/drawing/2014/main" id="{809447DC-8C11-4528-A889-A4724D9031EB}"/>
              </a:ext>
            </a:extLst>
          </p:cNvPr>
          <p:cNvSpPr>
            <a:spLocks noEditPoints="1" noChangeArrowheads="1"/>
          </p:cNvSpPr>
          <p:nvPr/>
        </p:nvSpPr>
        <p:spPr bwMode="auto">
          <a:xfrm>
            <a:off x="1917700" y="2016125"/>
            <a:ext cx="628650" cy="506413"/>
          </a:xfrm>
          <a:custGeom>
            <a:avLst/>
            <a:gdLst>
              <a:gd name="T0" fmla="*/ 197 w 197"/>
              <a:gd name="T1" fmla="*/ 151 h 159"/>
              <a:gd name="T2" fmla="*/ 176 w 197"/>
              <a:gd name="T3" fmla="*/ 122 h 159"/>
              <a:gd name="T4" fmla="*/ 130 w 197"/>
              <a:gd name="T5" fmla="*/ 117 h 159"/>
              <a:gd name="T6" fmla="*/ 145 w 197"/>
              <a:gd name="T7" fmla="*/ 73 h 159"/>
              <a:gd name="T8" fmla="*/ 72 w 197"/>
              <a:gd name="T9" fmla="*/ 0 h 159"/>
              <a:gd name="T10" fmla="*/ 0 w 197"/>
              <a:gd name="T11" fmla="*/ 73 h 159"/>
              <a:gd name="T12" fmla="*/ 72 w 197"/>
              <a:gd name="T13" fmla="*/ 145 h 159"/>
              <a:gd name="T14" fmla="*/ 105 w 197"/>
              <a:gd name="T15" fmla="*/ 138 h 159"/>
              <a:gd name="T16" fmla="*/ 169 w 197"/>
              <a:gd name="T17" fmla="*/ 135 h 159"/>
              <a:gd name="T18" fmla="*/ 182 w 197"/>
              <a:gd name="T19" fmla="*/ 154 h 159"/>
              <a:gd name="T20" fmla="*/ 190 w 197"/>
              <a:gd name="T21" fmla="*/ 159 h 159"/>
              <a:gd name="T22" fmla="*/ 191 w 197"/>
              <a:gd name="T23" fmla="*/ 159 h 159"/>
              <a:gd name="T24" fmla="*/ 197 w 197"/>
              <a:gd name="T25" fmla="*/ 151 h 159"/>
              <a:gd name="T26" fmla="*/ 32 w 197"/>
              <a:gd name="T27" fmla="*/ 90 h 159"/>
              <a:gd name="T28" fmla="*/ 15 w 197"/>
              <a:gd name="T29" fmla="*/ 73 h 159"/>
              <a:gd name="T30" fmla="*/ 32 w 197"/>
              <a:gd name="T31" fmla="*/ 55 h 159"/>
              <a:gd name="T32" fmla="*/ 50 w 197"/>
              <a:gd name="T33" fmla="*/ 73 h 159"/>
              <a:gd name="T34" fmla="*/ 32 w 197"/>
              <a:gd name="T35" fmla="*/ 90 h 159"/>
              <a:gd name="T36" fmla="*/ 72 w 197"/>
              <a:gd name="T37" fmla="*/ 130 h 159"/>
              <a:gd name="T38" fmla="*/ 55 w 197"/>
              <a:gd name="T39" fmla="*/ 113 h 159"/>
              <a:gd name="T40" fmla="*/ 72 w 197"/>
              <a:gd name="T41" fmla="*/ 95 h 159"/>
              <a:gd name="T42" fmla="*/ 90 w 197"/>
              <a:gd name="T43" fmla="*/ 113 h 159"/>
              <a:gd name="T44" fmla="*/ 72 w 197"/>
              <a:gd name="T45" fmla="*/ 130 h 159"/>
              <a:gd name="T46" fmla="*/ 65 w 197"/>
              <a:gd name="T47" fmla="*/ 73 h 159"/>
              <a:gd name="T48" fmla="*/ 72 w 197"/>
              <a:gd name="T49" fmla="*/ 65 h 159"/>
              <a:gd name="T50" fmla="*/ 80 w 197"/>
              <a:gd name="T51" fmla="*/ 73 h 159"/>
              <a:gd name="T52" fmla="*/ 72 w 197"/>
              <a:gd name="T53" fmla="*/ 80 h 159"/>
              <a:gd name="T54" fmla="*/ 65 w 197"/>
              <a:gd name="T55" fmla="*/ 73 h 159"/>
              <a:gd name="T56" fmla="*/ 72 w 197"/>
              <a:gd name="T57" fmla="*/ 50 h 159"/>
              <a:gd name="T58" fmla="*/ 55 w 197"/>
              <a:gd name="T59" fmla="*/ 33 h 159"/>
              <a:gd name="T60" fmla="*/ 72 w 197"/>
              <a:gd name="T61" fmla="*/ 15 h 159"/>
              <a:gd name="T62" fmla="*/ 90 w 197"/>
              <a:gd name="T63" fmla="*/ 33 h 159"/>
              <a:gd name="T64" fmla="*/ 72 w 197"/>
              <a:gd name="T65" fmla="*/ 50 h 159"/>
              <a:gd name="T66" fmla="*/ 112 w 197"/>
              <a:gd name="T67" fmla="*/ 90 h 159"/>
              <a:gd name="T68" fmla="*/ 95 w 197"/>
              <a:gd name="T69" fmla="*/ 73 h 159"/>
              <a:gd name="T70" fmla="*/ 112 w 197"/>
              <a:gd name="T71" fmla="*/ 55 h 159"/>
              <a:gd name="T72" fmla="*/ 130 w 197"/>
              <a:gd name="T73" fmla="*/ 73 h 159"/>
              <a:gd name="T74" fmla="*/ 112 w 197"/>
              <a:gd name="T75" fmla="*/ 90 h 15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7"/>
              <a:gd name="T115" fmla="*/ 0 h 159"/>
              <a:gd name="T116" fmla="*/ 197 w 197"/>
              <a:gd name="T117" fmla="*/ 159 h 15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7" h="159">
                <a:moveTo>
                  <a:pt x="197" y="151"/>
                </a:moveTo>
                <a:cubicBezTo>
                  <a:pt x="194" y="137"/>
                  <a:pt x="187" y="128"/>
                  <a:pt x="176" y="122"/>
                </a:cubicBezTo>
                <a:cubicBezTo>
                  <a:pt x="163" y="115"/>
                  <a:pt x="146" y="115"/>
                  <a:pt x="130" y="117"/>
                </a:cubicBezTo>
                <a:cubicBezTo>
                  <a:pt x="140" y="105"/>
                  <a:pt x="145" y="89"/>
                  <a:pt x="145" y="73"/>
                </a:cubicBezTo>
                <a:cubicBezTo>
                  <a:pt x="145" y="32"/>
                  <a:pt x="113" y="0"/>
                  <a:pt x="72" y="0"/>
                </a:cubicBezTo>
                <a:cubicBezTo>
                  <a:pt x="32" y="0"/>
                  <a:pt x="0" y="32"/>
                  <a:pt x="0" y="73"/>
                </a:cubicBezTo>
                <a:cubicBezTo>
                  <a:pt x="0" y="113"/>
                  <a:pt x="32" y="145"/>
                  <a:pt x="72" y="145"/>
                </a:cubicBezTo>
                <a:cubicBezTo>
                  <a:pt x="84" y="145"/>
                  <a:pt x="95" y="143"/>
                  <a:pt x="105" y="138"/>
                </a:cubicBezTo>
                <a:cubicBezTo>
                  <a:pt x="123" y="132"/>
                  <a:pt x="153" y="126"/>
                  <a:pt x="169" y="135"/>
                </a:cubicBezTo>
                <a:cubicBezTo>
                  <a:pt x="176" y="139"/>
                  <a:pt x="181" y="145"/>
                  <a:pt x="182" y="154"/>
                </a:cubicBezTo>
                <a:cubicBezTo>
                  <a:pt x="183" y="157"/>
                  <a:pt x="186" y="159"/>
                  <a:pt x="190" y="159"/>
                </a:cubicBezTo>
                <a:cubicBezTo>
                  <a:pt x="190" y="159"/>
                  <a:pt x="191" y="159"/>
                  <a:pt x="191" y="159"/>
                </a:cubicBezTo>
                <a:cubicBezTo>
                  <a:pt x="195" y="158"/>
                  <a:pt x="197" y="155"/>
                  <a:pt x="197" y="151"/>
                </a:cubicBezTo>
                <a:close/>
                <a:moveTo>
                  <a:pt x="32" y="90"/>
                </a:moveTo>
                <a:cubicBezTo>
                  <a:pt x="23" y="90"/>
                  <a:pt x="15" y="82"/>
                  <a:pt x="15" y="73"/>
                </a:cubicBezTo>
                <a:cubicBezTo>
                  <a:pt x="15" y="63"/>
                  <a:pt x="23" y="55"/>
                  <a:pt x="32" y="55"/>
                </a:cubicBezTo>
                <a:cubicBezTo>
                  <a:pt x="42" y="55"/>
                  <a:pt x="50" y="63"/>
                  <a:pt x="50" y="73"/>
                </a:cubicBezTo>
                <a:cubicBezTo>
                  <a:pt x="50" y="82"/>
                  <a:pt x="42" y="90"/>
                  <a:pt x="32" y="90"/>
                </a:cubicBezTo>
                <a:close/>
                <a:moveTo>
                  <a:pt x="72" y="130"/>
                </a:moveTo>
                <a:cubicBezTo>
                  <a:pt x="63" y="130"/>
                  <a:pt x="55" y="122"/>
                  <a:pt x="55" y="113"/>
                </a:cubicBezTo>
                <a:cubicBezTo>
                  <a:pt x="55" y="103"/>
                  <a:pt x="63" y="95"/>
                  <a:pt x="72" y="95"/>
                </a:cubicBezTo>
                <a:cubicBezTo>
                  <a:pt x="82" y="95"/>
                  <a:pt x="90" y="103"/>
                  <a:pt x="90" y="113"/>
                </a:cubicBezTo>
                <a:cubicBezTo>
                  <a:pt x="90" y="122"/>
                  <a:pt x="82" y="130"/>
                  <a:pt x="72" y="130"/>
                </a:cubicBezTo>
                <a:close/>
                <a:moveTo>
                  <a:pt x="65" y="73"/>
                </a:moveTo>
                <a:cubicBezTo>
                  <a:pt x="65" y="68"/>
                  <a:pt x="68" y="65"/>
                  <a:pt x="72" y="65"/>
                </a:cubicBezTo>
                <a:cubicBezTo>
                  <a:pt x="77" y="65"/>
                  <a:pt x="80" y="68"/>
                  <a:pt x="80" y="73"/>
                </a:cubicBezTo>
                <a:cubicBezTo>
                  <a:pt x="80" y="77"/>
                  <a:pt x="77" y="80"/>
                  <a:pt x="72" y="80"/>
                </a:cubicBezTo>
                <a:cubicBezTo>
                  <a:pt x="68" y="80"/>
                  <a:pt x="65" y="77"/>
                  <a:pt x="65" y="73"/>
                </a:cubicBezTo>
                <a:close/>
                <a:moveTo>
                  <a:pt x="72" y="50"/>
                </a:moveTo>
                <a:cubicBezTo>
                  <a:pt x="63" y="50"/>
                  <a:pt x="55" y="42"/>
                  <a:pt x="55" y="33"/>
                </a:cubicBezTo>
                <a:cubicBezTo>
                  <a:pt x="55" y="23"/>
                  <a:pt x="63" y="15"/>
                  <a:pt x="72" y="15"/>
                </a:cubicBezTo>
                <a:cubicBezTo>
                  <a:pt x="82" y="15"/>
                  <a:pt x="90" y="23"/>
                  <a:pt x="90" y="33"/>
                </a:cubicBezTo>
                <a:cubicBezTo>
                  <a:pt x="90" y="42"/>
                  <a:pt x="82" y="50"/>
                  <a:pt x="72" y="50"/>
                </a:cubicBezTo>
                <a:close/>
                <a:moveTo>
                  <a:pt x="112" y="90"/>
                </a:moveTo>
                <a:cubicBezTo>
                  <a:pt x="103" y="90"/>
                  <a:pt x="95" y="82"/>
                  <a:pt x="95" y="73"/>
                </a:cubicBezTo>
                <a:cubicBezTo>
                  <a:pt x="95" y="63"/>
                  <a:pt x="103" y="55"/>
                  <a:pt x="112" y="55"/>
                </a:cubicBezTo>
                <a:cubicBezTo>
                  <a:pt x="122" y="55"/>
                  <a:pt x="130" y="63"/>
                  <a:pt x="130" y="73"/>
                </a:cubicBezTo>
                <a:cubicBezTo>
                  <a:pt x="130" y="82"/>
                  <a:pt x="122" y="90"/>
                  <a:pt x="112" y="90"/>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1529" name="矩形 16">
            <a:extLst>
              <a:ext uri="{FF2B5EF4-FFF2-40B4-BE49-F238E27FC236}">
                <a16:creationId xmlns:a16="http://schemas.microsoft.com/office/drawing/2014/main" id="{260794DD-C825-4328-BB24-050629B152F8}"/>
              </a:ext>
            </a:extLst>
          </p:cNvPr>
          <p:cNvSpPr>
            <a:spLocks noChangeArrowheads="1"/>
          </p:cNvSpPr>
          <p:nvPr/>
        </p:nvSpPr>
        <p:spPr bwMode="auto">
          <a:xfrm>
            <a:off x="1363663" y="4032250"/>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2E3740"/>
                </a:solidFill>
                <a:latin typeface="Calibri" panose="020F0502020204030204" pitchFamily="34" charset="0"/>
                <a:sym typeface="宋体" panose="02010600030101010101" pitchFamily="2" charset="-122"/>
              </a:rPr>
              <a:t>LOREM IPSUM  </a:t>
            </a:r>
            <a:endPar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
        <p:nvSpPr>
          <p:cNvPr id="21530" name="矩形 17">
            <a:extLst>
              <a:ext uri="{FF2B5EF4-FFF2-40B4-BE49-F238E27FC236}">
                <a16:creationId xmlns:a16="http://schemas.microsoft.com/office/drawing/2014/main" id="{55E4E347-60E8-48ED-AA9C-D090666A9B9E}"/>
              </a:ext>
            </a:extLst>
          </p:cNvPr>
          <p:cNvSpPr>
            <a:spLocks noChangeArrowheads="1"/>
          </p:cNvSpPr>
          <p:nvPr/>
        </p:nvSpPr>
        <p:spPr bwMode="auto">
          <a:xfrm>
            <a:off x="3409950" y="4032250"/>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2E3740"/>
                </a:solidFill>
                <a:latin typeface="Calibri" panose="020F0502020204030204" pitchFamily="34" charset="0"/>
                <a:sym typeface="宋体" panose="02010600030101010101" pitchFamily="2" charset="-122"/>
              </a:rPr>
              <a:t>LOREM IPSUM  </a:t>
            </a:r>
            <a:endPar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
        <p:nvSpPr>
          <p:cNvPr id="21531" name="矩形 18">
            <a:extLst>
              <a:ext uri="{FF2B5EF4-FFF2-40B4-BE49-F238E27FC236}">
                <a16:creationId xmlns:a16="http://schemas.microsoft.com/office/drawing/2014/main" id="{748A7BEB-6FF8-4482-B423-53D0FBB465B4}"/>
              </a:ext>
            </a:extLst>
          </p:cNvPr>
          <p:cNvSpPr>
            <a:spLocks noChangeArrowheads="1"/>
          </p:cNvSpPr>
          <p:nvPr/>
        </p:nvSpPr>
        <p:spPr bwMode="auto">
          <a:xfrm>
            <a:off x="6318250" y="4032250"/>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2E3740"/>
                </a:solidFill>
                <a:latin typeface="Calibri" panose="020F0502020204030204" pitchFamily="34" charset="0"/>
                <a:sym typeface="宋体" panose="02010600030101010101" pitchFamily="2" charset="-122"/>
              </a:rPr>
              <a:t>LOREM IPSUM  </a:t>
            </a:r>
            <a:endPar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
        <p:nvSpPr>
          <p:cNvPr id="21532" name="矩形 19">
            <a:extLst>
              <a:ext uri="{FF2B5EF4-FFF2-40B4-BE49-F238E27FC236}">
                <a16:creationId xmlns:a16="http://schemas.microsoft.com/office/drawing/2014/main" id="{C8F0209E-6A42-44A4-8F90-45E108367A59}"/>
              </a:ext>
            </a:extLst>
          </p:cNvPr>
          <p:cNvSpPr>
            <a:spLocks noChangeArrowheads="1"/>
          </p:cNvSpPr>
          <p:nvPr/>
        </p:nvSpPr>
        <p:spPr bwMode="auto">
          <a:xfrm>
            <a:off x="8718550" y="4032250"/>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Font typeface="Wingdings" panose="05000000000000000000" pitchFamily="2" charset="2"/>
              <a:buChar char="l"/>
            </a:pPr>
            <a:r>
              <a:rPr lang="zh-CN" altLang="en-US" sz="1400">
                <a:solidFill>
                  <a:srgbClr val="2E3740"/>
                </a:solidFill>
                <a:latin typeface="Calibri" panose="020F0502020204030204" pitchFamily="34" charset="0"/>
                <a:sym typeface="宋体" panose="02010600030101010101" pitchFamily="2" charset="-122"/>
              </a:rPr>
              <a:t>LOREM IPSUM  </a:t>
            </a:r>
            <a:endPar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CONSECTETUER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SED DIAM </a:t>
            </a:r>
            <a:endParaRPr lang="zh-CN" altLang="en-US" sz="1400">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buFont typeface="Wingdings" panose="05000000000000000000" pitchFamily="2" charset="2"/>
              <a:buChar char="l"/>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NONUMMY </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矩形 9">
            <a:extLst>
              <a:ext uri="{FF2B5EF4-FFF2-40B4-BE49-F238E27FC236}">
                <a16:creationId xmlns:a16="http://schemas.microsoft.com/office/drawing/2014/main" id="{3E0D7193-3337-4F60-8DE0-C1BC73AA0FED}"/>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2531" name="文本框 7">
            <a:extLst>
              <a:ext uri="{FF2B5EF4-FFF2-40B4-BE49-F238E27FC236}">
                <a16:creationId xmlns:a16="http://schemas.microsoft.com/office/drawing/2014/main" id="{5FD49137-4690-408E-8FEB-8C5E623D325D}"/>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22532" name="Group 4">
            <a:extLst>
              <a:ext uri="{FF2B5EF4-FFF2-40B4-BE49-F238E27FC236}">
                <a16:creationId xmlns:a16="http://schemas.microsoft.com/office/drawing/2014/main" id="{E9A6878D-F813-4723-8668-E84B51CABFDF}"/>
              </a:ext>
            </a:extLst>
          </p:cNvPr>
          <p:cNvGrpSpPr>
            <a:grpSpLocks/>
          </p:cNvGrpSpPr>
          <p:nvPr/>
        </p:nvGrpSpPr>
        <p:grpSpPr bwMode="auto">
          <a:xfrm>
            <a:off x="0" y="6734175"/>
            <a:ext cx="12192000" cy="138113"/>
            <a:chOff x="0" y="0"/>
            <a:chExt cx="12231884" cy="334101"/>
          </a:xfrm>
        </p:grpSpPr>
        <p:sp>
          <p:nvSpPr>
            <p:cNvPr id="22533" name="矩形 12">
              <a:extLst>
                <a:ext uri="{FF2B5EF4-FFF2-40B4-BE49-F238E27FC236}">
                  <a16:creationId xmlns:a16="http://schemas.microsoft.com/office/drawing/2014/main" id="{10A26455-D8B9-41D3-93F9-CC3C1C7CB558}"/>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2534" name="矩形 13">
              <a:extLst>
                <a:ext uri="{FF2B5EF4-FFF2-40B4-BE49-F238E27FC236}">
                  <a16:creationId xmlns:a16="http://schemas.microsoft.com/office/drawing/2014/main" id="{D0995AE5-7FE3-42C3-BFCB-E1A6A0301413}"/>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2535" name="矩形 14">
              <a:extLst>
                <a:ext uri="{FF2B5EF4-FFF2-40B4-BE49-F238E27FC236}">
                  <a16:creationId xmlns:a16="http://schemas.microsoft.com/office/drawing/2014/main" id="{F1082996-CB8D-4F4B-A231-AE6A0905C43D}"/>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2536" name="矩形 15">
              <a:extLst>
                <a:ext uri="{FF2B5EF4-FFF2-40B4-BE49-F238E27FC236}">
                  <a16:creationId xmlns:a16="http://schemas.microsoft.com/office/drawing/2014/main" id="{F1A946D9-C639-4478-8407-3B11600F2805}"/>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2537" name="矩形 16">
              <a:extLst>
                <a:ext uri="{FF2B5EF4-FFF2-40B4-BE49-F238E27FC236}">
                  <a16:creationId xmlns:a16="http://schemas.microsoft.com/office/drawing/2014/main" id="{89AF37C9-65E0-44E5-B92B-45CB407E506D}"/>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pic>
        <p:nvPicPr>
          <p:cNvPr id="22538" name="图表 1">
            <a:extLst>
              <a:ext uri="{FF2B5EF4-FFF2-40B4-BE49-F238E27FC236}">
                <a16:creationId xmlns:a16="http://schemas.microsoft.com/office/drawing/2014/main" id="{FCF25AAF-5788-422A-8073-1D4761CDE783}"/>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700" y="1276350"/>
            <a:ext cx="3367088" cy="224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9" name="图表 2">
            <a:extLst>
              <a:ext uri="{FF2B5EF4-FFF2-40B4-BE49-F238E27FC236}">
                <a16:creationId xmlns:a16="http://schemas.microsoft.com/office/drawing/2014/main" id="{E47630C0-DC4A-4823-9040-8291C5AE9F7E}"/>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9625" y="1276350"/>
            <a:ext cx="3367088" cy="224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0" name="图表 3">
            <a:extLst>
              <a:ext uri="{FF2B5EF4-FFF2-40B4-BE49-F238E27FC236}">
                <a16:creationId xmlns:a16="http://schemas.microsoft.com/office/drawing/2014/main" id="{B540F8F8-01F3-4328-9934-CDA714C3BBA6}"/>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8788" y="1276350"/>
            <a:ext cx="3367087" cy="224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1" name="图表 4">
            <a:extLst>
              <a:ext uri="{FF2B5EF4-FFF2-40B4-BE49-F238E27FC236}">
                <a16:creationId xmlns:a16="http://schemas.microsoft.com/office/drawing/2014/main" id="{9615CA0F-7381-45E7-8000-1606BA4F44CD}"/>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39188" y="1276350"/>
            <a:ext cx="3367087" cy="224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2" name="任意多边形 17">
            <a:extLst>
              <a:ext uri="{FF2B5EF4-FFF2-40B4-BE49-F238E27FC236}">
                <a16:creationId xmlns:a16="http://schemas.microsoft.com/office/drawing/2014/main" id="{033430DE-EE9C-48B4-A251-AC075E3119BE}"/>
              </a:ext>
            </a:extLst>
          </p:cNvPr>
          <p:cNvSpPr>
            <a:spLocks noChangeArrowheads="1"/>
          </p:cNvSpPr>
          <p:nvPr/>
        </p:nvSpPr>
        <p:spPr bwMode="auto">
          <a:xfrm>
            <a:off x="815975" y="3736975"/>
            <a:ext cx="1997075" cy="582613"/>
          </a:xfrm>
          <a:custGeom>
            <a:avLst/>
            <a:gdLst>
              <a:gd name="T0" fmla="*/ 0 w 1997528"/>
              <a:gd name="T1" fmla="*/ 0 h 582125"/>
              <a:gd name="T2" fmla="*/ 1997528 w 1997528"/>
              <a:gd name="T3" fmla="*/ 0 h 582125"/>
              <a:gd name="T4" fmla="*/ 1997528 w 1997528"/>
              <a:gd name="T5" fmla="*/ 379163 h 582125"/>
              <a:gd name="T6" fmla="*/ 1895926 w 1997528"/>
              <a:gd name="T7" fmla="*/ 379163 h 582125"/>
              <a:gd name="T8" fmla="*/ 1895926 w 1997528"/>
              <a:gd name="T9" fmla="*/ 582125 h 582125"/>
              <a:gd name="T10" fmla="*/ 1692964 w 1997528"/>
              <a:gd name="T11" fmla="*/ 379163 h 582125"/>
              <a:gd name="T12" fmla="*/ 0 w 1997528"/>
              <a:gd name="T13" fmla="*/ 379163 h 582125"/>
              <a:gd name="T14" fmla="*/ 0 60000 65536"/>
              <a:gd name="T15" fmla="*/ 0 60000 65536"/>
              <a:gd name="T16" fmla="*/ 0 60000 65536"/>
              <a:gd name="T17" fmla="*/ 0 60000 65536"/>
              <a:gd name="T18" fmla="*/ 0 60000 65536"/>
              <a:gd name="T19" fmla="*/ 0 60000 65536"/>
              <a:gd name="T20" fmla="*/ 0 60000 65536"/>
              <a:gd name="T21" fmla="*/ 0 w 1997528"/>
              <a:gd name="T22" fmla="*/ 0 h 582125"/>
              <a:gd name="T23" fmla="*/ 1997528 w 1997528"/>
              <a:gd name="T24" fmla="*/ 582125 h 582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97528" h="582125">
                <a:moveTo>
                  <a:pt x="0" y="0"/>
                </a:moveTo>
                <a:lnTo>
                  <a:pt x="1997528" y="0"/>
                </a:lnTo>
                <a:lnTo>
                  <a:pt x="1997528" y="379163"/>
                </a:lnTo>
                <a:lnTo>
                  <a:pt x="1895926" y="379163"/>
                </a:lnTo>
                <a:lnTo>
                  <a:pt x="1895926" y="582125"/>
                </a:lnTo>
                <a:lnTo>
                  <a:pt x="1692964" y="379163"/>
                </a:lnTo>
                <a:lnTo>
                  <a:pt x="0" y="379163"/>
                </a:lnTo>
                <a:close/>
              </a:path>
            </a:pathLst>
          </a:custGeom>
          <a:noFill/>
          <a:ln w="25400" cap="flat" cmpd="sng">
            <a:solidFill>
              <a:srgbClr val="26B7CC"/>
            </a:solidFill>
            <a:bevel/>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b="1">
              <a:solidFill>
                <a:srgbClr val="26B7CC"/>
              </a:solidFill>
              <a:latin typeface="宋体" panose="02010600030101010101" pitchFamily="2" charset="-122"/>
              <a:sym typeface="宋体" panose="02010600030101010101" pitchFamily="2" charset="-122"/>
            </a:endParaRPr>
          </a:p>
        </p:txBody>
      </p:sp>
      <p:sp>
        <p:nvSpPr>
          <p:cNvPr id="22543" name="任意多边形 18">
            <a:extLst>
              <a:ext uri="{FF2B5EF4-FFF2-40B4-BE49-F238E27FC236}">
                <a16:creationId xmlns:a16="http://schemas.microsoft.com/office/drawing/2014/main" id="{E8D30315-4627-4DA4-8176-8FF0E57E6D86}"/>
              </a:ext>
            </a:extLst>
          </p:cNvPr>
          <p:cNvSpPr>
            <a:spLocks noChangeArrowheads="1"/>
          </p:cNvSpPr>
          <p:nvPr/>
        </p:nvSpPr>
        <p:spPr bwMode="auto">
          <a:xfrm>
            <a:off x="3651250" y="3736975"/>
            <a:ext cx="1997075" cy="582613"/>
          </a:xfrm>
          <a:custGeom>
            <a:avLst/>
            <a:gdLst>
              <a:gd name="T0" fmla="*/ 0 w 1997528"/>
              <a:gd name="T1" fmla="*/ 0 h 582125"/>
              <a:gd name="T2" fmla="*/ 1997528 w 1997528"/>
              <a:gd name="T3" fmla="*/ 0 h 582125"/>
              <a:gd name="T4" fmla="*/ 1997528 w 1997528"/>
              <a:gd name="T5" fmla="*/ 379163 h 582125"/>
              <a:gd name="T6" fmla="*/ 1895926 w 1997528"/>
              <a:gd name="T7" fmla="*/ 379163 h 582125"/>
              <a:gd name="T8" fmla="*/ 1895926 w 1997528"/>
              <a:gd name="T9" fmla="*/ 582125 h 582125"/>
              <a:gd name="T10" fmla="*/ 1692964 w 1997528"/>
              <a:gd name="T11" fmla="*/ 379163 h 582125"/>
              <a:gd name="T12" fmla="*/ 0 w 1997528"/>
              <a:gd name="T13" fmla="*/ 379163 h 582125"/>
              <a:gd name="T14" fmla="*/ 0 60000 65536"/>
              <a:gd name="T15" fmla="*/ 0 60000 65536"/>
              <a:gd name="T16" fmla="*/ 0 60000 65536"/>
              <a:gd name="T17" fmla="*/ 0 60000 65536"/>
              <a:gd name="T18" fmla="*/ 0 60000 65536"/>
              <a:gd name="T19" fmla="*/ 0 60000 65536"/>
              <a:gd name="T20" fmla="*/ 0 60000 65536"/>
              <a:gd name="T21" fmla="*/ 0 w 1997528"/>
              <a:gd name="T22" fmla="*/ 0 h 582125"/>
              <a:gd name="T23" fmla="*/ 1997528 w 1997528"/>
              <a:gd name="T24" fmla="*/ 582125 h 582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97528" h="582125">
                <a:moveTo>
                  <a:pt x="0" y="0"/>
                </a:moveTo>
                <a:lnTo>
                  <a:pt x="1997528" y="0"/>
                </a:lnTo>
                <a:lnTo>
                  <a:pt x="1997528" y="379163"/>
                </a:lnTo>
                <a:lnTo>
                  <a:pt x="1895926" y="379163"/>
                </a:lnTo>
                <a:lnTo>
                  <a:pt x="1895926" y="582125"/>
                </a:lnTo>
                <a:lnTo>
                  <a:pt x="1692964" y="379163"/>
                </a:lnTo>
                <a:lnTo>
                  <a:pt x="0" y="379163"/>
                </a:lnTo>
                <a:close/>
              </a:path>
            </a:pathLst>
          </a:custGeom>
          <a:noFill/>
          <a:ln w="25400" cap="flat" cmpd="sng">
            <a:solidFill>
              <a:srgbClr val="26B7CC"/>
            </a:solidFill>
            <a:bevel/>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b="1">
              <a:solidFill>
                <a:srgbClr val="26B7CC"/>
              </a:solidFill>
              <a:latin typeface="宋体" panose="02010600030101010101" pitchFamily="2" charset="-122"/>
              <a:sym typeface="宋体" panose="02010600030101010101" pitchFamily="2" charset="-122"/>
            </a:endParaRPr>
          </a:p>
        </p:txBody>
      </p:sp>
      <p:sp>
        <p:nvSpPr>
          <p:cNvPr id="22544" name="任意多边形 19">
            <a:extLst>
              <a:ext uri="{FF2B5EF4-FFF2-40B4-BE49-F238E27FC236}">
                <a16:creationId xmlns:a16="http://schemas.microsoft.com/office/drawing/2014/main" id="{B390137A-0F65-4954-AB04-6C13E5C98B85}"/>
              </a:ext>
            </a:extLst>
          </p:cNvPr>
          <p:cNvSpPr>
            <a:spLocks noChangeArrowheads="1"/>
          </p:cNvSpPr>
          <p:nvPr/>
        </p:nvSpPr>
        <p:spPr bwMode="auto">
          <a:xfrm>
            <a:off x="6486525" y="3736975"/>
            <a:ext cx="1997075" cy="582613"/>
          </a:xfrm>
          <a:custGeom>
            <a:avLst/>
            <a:gdLst>
              <a:gd name="T0" fmla="*/ 0 w 1997528"/>
              <a:gd name="T1" fmla="*/ 0 h 582125"/>
              <a:gd name="T2" fmla="*/ 1997528 w 1997528"/>
              <a:gd name="T3" fmla="*/ 0 h 582125"/>
              <a:gd name="T4" fmla="*/ 1997528 w 1997528"/>
              <a:gd name="T5" fmla="*/ 379163 h 582125"/>
              <a:gd name="T6" fmla="*/ 1859414 w 1997528"/>
              <a:gd name="T7" fmla="*/ 379163 h 582125"/>
              <a:gd name="T8" fmla="*/ 1859414 w 1997528"/>
              <a:gd name="T9" fmla="*/ 582125 h 582125"/>
              <a:gd name="T10" fmla="*/ 1656452 w 1997528"/>
              <a:gd name="T11" fmla="*/ 379163 h 582125"/>
              <a:gd name="T12" fmla="*/ 0 w 1997528"/>
              <a:gd name="T13" fmla="*/ 379163 h 582125"/>
              <a:gd name="T14" fmla="*/ 0 60000 65536"/>
              <a:gd name="T15" fmla="*/ 0 60000 65536"/>
              <a:gd name="T16" fmla="*/ 0 60000 65536"/>
              <a:gd name="T17" fmla="*/ 0 60000 65536"/>
              <a:gd name="T18" fmla="*/ 0 60000 65536"/>
              <a:gd name="T19" fmla="*/ 0 60000 65536"/>
              <a:gd name="T20" fmla="*/ 0 60000 65536"/>
              <a:gd name="T21" fmla="*/ 0 w 1997528"/>
              <a:gd name="T22" fmla="*/ 0 h 582125"/>
              <a:gd name="T23" fmla="*/ 1997528 w 1997528"/>
              <a:gd name="T24" fmla="*/ 582125 h 582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97528" h="582125">
                <a:moveTo>
                  <a:pt x="0" y="0"/>
                </a:moveTo>
                <a:lnTo>
                  <a:pt x="1997528" y="0"/>
                </a:lnTo>
                <a:lnTo>
                  <a:pt x="1997528" y="379163"/>
                </a:lnTo>
                <a:lnTo>
                  <a:pt x="1859414" y="379163"/>
                </a:lnTo>
                <a:lnTo>
                  <a:pt x="1859414" y="582125"/>
                </a:lnTo>
                <a:lnTo>
                  <a:pt x="1656452" y="379163"/>
                </a:lnTo>
                <a:lnTo>
                  <a:pt x="0" y="379163"/>
                </a:lnTo>
                <a:close/>
              </a:path>
            </a:pathLst>
          </a:custGeom>
          <a:noFill/>
          <a:ln w="25400" cap="flat" cmpd="sng">
            <a:solidFill>
              <a:srgbClr val="26B7CC"/>
            </a:solidFill>
            <a:bevel/>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b="1">
              <a:solidFill>
                <a:srgbClr val="26B7CC"/>
              </a:solidFill>
              <a:latin typeface="宋体" panose="02010600030101010101" pitchFamily="2" charset="-122"/>
              <a:sym typeface="宋体" panose="02010600030101010101" pitchFamily="2" charset="-122"/>
            </a:endParaRPr>
          </a:p>
        </p:txBody>
      </p:sp>
      <p:sp>
        <p:nvSpPr>
          <p:cNvPr id="22545" name="任意多边形 20">
            <a:extLst>
              <a:ext uri="{FF2B5EF4-FFF2-40B4-BE49-F238E27FC236}">
                <a16:creationId xmlns:a16="http://schemas.microsoft.com/office/drawing/2014/main" id="{03FD0765-4416-4665-AA71-0C1CA9925CDD}"/>
              </a:ext>
            </a:extLst>
          </p:cNvPr>
          <p:cNvSpPr>
            <a:spLocks noChangeArrowheads="1"/>
          </p:cNvSpPr>
          <p:nvPr/>
        </p:nvSpPr>
        <p:spPr bwMode="auto">
          <a:xfrm>
            <a:off x="9423400" y="3736975"/>
            <a:ext cx="1998663" cy="582613"/>
          </a:xfrm>
          <a:custGeom>
            <a:avLst/>
            <a:gdLst>
              <a:gd name="T0" fmla="*/ 0 w 1997528"/>
              <a:gd name="T1" fmla="*/ 0 h 582125"/>
              <a:gd name="T2" fmla="*/ 1997528 w 1997528"/>
              <a:gd name="T3" fmla="*/ 0 h 582125"/>
              <a:gd name="T4" fmla="*/ 1997528 w 1997528"/>
              <a:gd name="T5" fmla="*/ 379163 h 582125"/>
              <a:gd name="T6" fmla="*/ 1859414 w 1997528"/>
              <a:gd name="T7" fmla="*/ 379163 h 582125"/>
              <a:gd name="T8" fmla="*/ 1859414 w 1997528"/>
              <a:gd name="T9" fmla="*/ 582125 h 582125"/>
              <a:gd name="T10" fmla="*/ 1656452 w 1997528"/>
              <a:gd name="T11" fmla="*/ 379163 h 582125"/>
              <a:gd name="T12" fmla="*/ 0 w 1997528"/>
              <a:gd name="T13" fmla="*/ 379163 h 582125"/>
              <a:gd name="T14" fmla="*/ 0 60000 65536"/>
              <a:gd name="T15" fmla="*/ 0 60000 65536"/>
              <a:gd name="T16" fmla="*/ 0 60000 65536"/>
              <a:gd name="T17" fmla="*/ 0 60000 65536"/>
              <a:gd name="T18" fmla="*/ 0 60000 65536"/>
              <a:gd name="T19" fmla="*/ 0 60000 65536"/>
              <a:gd name="T20" fmla="*/ 0 60000 65536"/>
              <a:gd name="T21" fmla="*/ 0 w 1997528"/>
              <a:gd name="T22" fmla="*/ 0 h 582125"/>
              <a:gd name="T23" fmla="*/ 1997528 w 1997528"/>
              <a:gd name="T24" fmla="*/ 582125 h 582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97528" h="582125">
                <a:moveTo>
                  <a:pt x="0" y="0"/>
                </a:moveTo>
                <a:lnTo>
                  <a:pt x="1997528" y="0"/>
                </a:lnTo>
                <a:lnTo>
                  <a:pt x="1997528" y="379163"/>
                </a:lnTo>
                <a:lnTo>
                  <a:pt x="1859414" y="379163"/>
                </a:lnTo>
                <a:lnTo>
                  <a:pt x="1859414" y="582125"/>
                </a:lnTo>
                <a:lnTo>
                  <a:pt x="1656452" y="379163"/>
                </a:lnTo>
                <a:lnTo>
                  <a:pt x="0" y="379163"/>
                </a:lnTo>
                <a:close/>
              </a:path>
            </a:pathLst>
          </a:custGeom>
          <a:noFill/>
          <a:ln w="25400" cap="flat" cmpd="sng">
            <a:solidFill>
              <a:srgbClr val="26B7CC"/>
            </a:solidFill>
            <a:bevel/>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b="1">
              <a:solidFill>
                <a:srgbClr val="26B7CC"/>
              </a:solidFill>
              <a:latin typeface="宋体" panose="02010600030101010101" pitchFamily="2" charset="-122"/>
              <a:sym typeface="宋体" panose="02010600030101010101" pitchFamily="2" charset="-122"/>
            </a:endParaRPr>
          </a:p>
        </p:txBody>
      </p:sp>
      <p:sp>
        <p:nvSpPr>
          <p:cNvPr id="22546" name="矩形 9">
            <a:extLst>
              <a:ext uri="{FF2B5EF4-FFF2-40B4-BE49-F238E27FC236}">
                <a16:creationId xmlns:a16="http://schemas.microsoft.com/office/drawing/2014/main" id="{F105FA5D-209F-467C-8599-517B5AAA1A39}"/>
              </a:ext>
            </a:extLst>
          </p:cNvPr>
          <p:cNvSpPr>
            <a:spLocks noChangeArrowheads="1"/>
          </p:cNvSpPr>
          <p:nvPr/>
        </p:nvSpPr>
        <p:spPr bwMode="auto">
          <a:xfrm>
            <a:off x="471488" y="4446588"/>
            <a:ext cx="24717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sz="1200">
                <a:solidFill>
                  <a:srgbClr val="2E3740"/>
                </a:solidFill>
                <a:latin typeface="Calibri" panose="020F0502020204030204" pitchFamily="34" charset="0"/>
                <a:sym typeface="宋体" panose="02010600030101010101" pitchFamily="2" charset="-122"/>
              </a:rPr>
              <a:t>Lorem ipsum dolor sit amet, consectetuer adipiscing elit, sed diam nonummy nibh euismod tincidunt ut laoreet</a:t>
            </a:r>
          </a:p>
        </p:txBody>
      </p:sp>
      <p:sp>
        <p:nvSpPr>
          <p:cNvPr id="22547" name="矩形 10">
            <a:extLst>
              <a:ext uri="{FF2B5EF4-FFF2-40B4-BE49-F238E27FC236}">
                <a16:creationId xmlns:a16="http://schemas.microsoft.com/office/drawing/2014/main" id="{51421249-7CB4-40B0-9093-4CBAC42D4430}"/>
              </a:ext>
            </a:extLst>
          </p:cNvPr>
          <p:cNvSpPr>
            <a:spLocks noChangeArrowheads="1"/>
          </p:cNvSpPr>
          <p:nvPr/>
        </p:nvSpPr>
        <p:spPr bwMode="auto">
          <a:xfrm>
            <a:off x="3413125" y="4446588"/>
            <a:ext cx="24733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sz="1200">
                <a:solidFill>
                  <a:srgbClr val="2E3740"/>
                </a:solidFill>
                <a:latin typeface="Calibri" panose="020F0502020204030204" pitchFamily="34" charset="0"/>
                <a:sym typeface="宋体" panose="02010600030101010101" pitchFamily="2" charset="-122"/>
              </a:rPr>
              <a:t>Lorem ipsum dolor sit amet, consectetuer adipiscing elit, sed diam nonummy nibh euismod tincidunt ut laoreet</a:t>
            </a:r>
          </a:p>
        </p:txBody>
      </p:sp>
      <p:sp>
        <p:nvSpPr>
          <p:cNvPr id="22548" name="矩形 11">
            <a:extLst>
              <a:ext uri="{FF2B5EF4-FFF2-40B4-BE49-F238E27FC236}">
                <a16:creationId xmlns:a16="http://schemas.microsoft.com/office/drawing/2014/main" id="{BA7A9A78-62A3-45F3-96DB-4CF3E886061C}"/>
              </a:ext>
            </a:extLst>
          </p:cNvPr>
          <p:cNvSpPr>
            <a:spLocks noChangeArrowheads="1"/>
          </p:cNvSpPr>
          <p:nvPr/>
        </p:nvSpPr>
        <p:spPr bwMode="auto">
          <a:xfrm>
            <a:off x="6248400" y="4446588"/>
            <a:ext cx="24733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sz="1200">
                <a:solidFill>
                  <a:srgbClr val="2E3740"/>
                </a:solidFill>
                <a:latin typeface="Calibri" panose="020F0502020204030204" pitchFamily="34" charset="0"/>
                <a:sym typeface="宋体" panose="02010600030101010101" pitchFamily="2" charset="-122"/>
              </a:rPr>
              <a:t>Lorem ipsum dolor sit amet, consectetuer adipiscing elit, sed diam nonummy nibh euismod tincidunt ut laoreet</a:t>
            </a:r>
          </a:p>
        </p:txBody>
      </p:sp>
      <p:sp>
        <p:nvSpPr>
          <p:cNvPr id="22549" name="矩形 12">
            <a:extLst>
              <a:ext uri="{FF2B5EF4-FFF2-40B4-BE49-F238E27FC236}">
                <a16:creationId xmlns:a16="http://schemas.microsoft.com/office/drawing/2014/main" id="{8A08714F-3B73-4A05-B132-0F3C1FB85ED8}"/>
              </a:ext>
            </a:extLst>
          </p:cNvPr>
          <p:cNvSpPr>
            <a:spLocks noChangeArrowheads="1"/>
          </p:cNvSpPr>
          <p:nvPr/>
        </p:nvSpPr>
        <p:spPr bwMode="auto">
          <a:xfrm>
            <a:off x="9185275" y="4446588"/>
            <a:ext cx="24733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sz="1200">
                <a:solidFill>
                  <a:srgbClr val="2E3740"/>
                </a:solidFill>
                <a:latin typeface="Calibri" panose="020F0502020204030204" pitchFamily="34" charset="0"/>
                <a:sym typeface="宋体" panose="02010600030101010101" pitchFamily="2" charset="-122"/>
              </a:rPr>
              <a:t>Lorem ipsum dolor sit amet, consectetuer adipiscing elit, sed diam nonummy nibh euismod tincidunt ut laoreet</a:t>
            </a:r>
          </a:p>
        </p:txBody>
      </p:sp>
      <p:sp>
        <p:nvSpPr>
          <p:cNvPr id="22550" name="矩形 21">
            <a:extLst>
              <a:ext uri="{FF2B5EF4-FFF2-40B4-BE49-F238E27FC236}">
                <a16:creationId xmlns:a16="http://schemas.microsoft.com/office/drawing/2014/main" id="{B48A46E0-3CA6-4FFB-88D8-42E57DCBA678}"/>
              </a:ext>
            </a:extLst>
          </p:cNvPr>
          <p:cNvSpPr>
            <a:spLocks noChangeArrowheads="1"/>
          </p:cNvSpPr>
          <p:nvPr/>
        </p:nvSpPr>
        <p:spPr bwMode="auto">
          <a:xfrm>
            <a:off x="1020763" y="3741738"/>
            <a:ext cx="16303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b="1">
                <a:solidFill>
                  <a:srgbClr val="26B7CC"/>
                </a:solidFill>
                <a:latin typeface="Calibri" panose="020F0502020204030204" pitchFamily="34" charset="0"/>
                <a:cs typeface="Calibri" panose="020F0502020204030204" pitchFamily="34" charset="0"/>
                <a:sym typeface="Calibri" panose="020F0502020204030204" pitchFamily="34" charset="0"/>
              </a:rPr>
              <a:t>LOREM IPSUM </a:t>
            </a:r>
            <a:endParaRPr lang="zh-CN" altLang="en-US" b="1">
              <a:solidFill>
                <a:srgbClr val="26B7CC"/>
              </a:solidFill>
              <a:latin typeface="Calibri" panose="020F0502020204030204" pitchFamily="34" charset="0"/>
              <a:sym typeface="宋体" panose="02010600030101010101" pitchFamily="2" charset="-122"/>
            </a:endParaRPr>
          </a:p>
        </p:txBody>
      </p:sp>
      <p:sp>
        <p:nvSpPr>
          <p:cNvPr id="22551" name="矩形 22">
            <a:extLst>
              <a:ext uri="{FF2B5EF4-FFF2-40B4-BE49-F238E27FC236}">
                <a16:creationId xmlns:a16="http://schemas.microsoft.com/office/drawing/2014/main" id="{803F8B8C-14CA-4F75-B647-B5360BD4DC95}"/>
              </a:ext>
            </a:extLst>
          </p:cNvPr>
          <p:cNvSpPr>
            <a:spLocks noChangeArrowheads="1"/>
          </p:cNvSpPr>
          <p:nvPr/>
        </p:nvSpPr>
        <p:spPr bwMode="auto">
          <a:xfrm>
            <a:off x="3873500" y="3741738"/>
            <a:ext cx="16303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b="1">
                <a:solidFill>
                  <a:srgbClr val="26B7CC"/>
                </a:solidFill>
                <a:latin typeface="Calibri" panose="020F0502020204030204" pitchFamily="34" charset="0"/>
                <a:cs typeface="Calibri" panose="020F0502020204030204" pitchFamily="34" charset="0"/>
                <a:sym typeface="Calibri" panose="020F0502020204030204" pitchFamily="34" charset="0"/>
              </a:rPr>
              <a:t>LOREM IPSUM </a:t>
            </a:r>
            <a:endParaRPr lang="zh-CN" altLang="en-US" b="1">
              <a:solidFill>
                <a:srgbClr val="26B7CC"/>
              </a:solidFill>
              <a:latin typeface="Calibri" panose="020F0502020204030204" pitchFamily="34" charset="0"/>
              <a:sym typeface="宋体" panose="02010600030101010101" pitchFamily="2" charset="-122"/>
            </a:endParaRPr>
          </a:p>
        </p:txBody>
      </p:sp>
      <p:sp>
        <p:nvSpPr>
          <p:cNvPr id="22552" name="矩形 23">
            <a:extLst>
              <a:ext uri="{FF2B5EF4-FFF2-40B4-BE49-F238E27FC236}">
                <a16:creationId xmlns:a16="http://schemas.microsoft.com/office/drawing/2014/main" id="{A2CD3112-3F37-4D43-B2F9-19AE2D5D22EC}"/>
              </a:ext>
            </a:extLst>
          </p:cNvPr>
          <p:cNvSpPr>
            <a:spLocks noChangeArrowheads="1"/>
          </p:cNvSpPr>
          <p:nvPr/>
        </p:nvSpPr>
        <p:spPr bwMode="auto">
          <a:xfrm>
            <a:off x="6670675" y="3741738"/>
            <a:ext cx="16303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b="1">
                <a:solidFill>
                  <a:srgbClr val="26B7CC"/>
                </a:solidFill>
                <a:latin typeface="Calibri" panose="020F0502020204030204" pitchFamily="34" charset="0"/>
                <a:cs typeface="Calibri" panose="020F0502020204030204" pitchFamily="34" charset="0"/>
                <a:sym typeface="Calibri" panose="020F0502020204030204" pitchFamily="34" charset="0"/>
              </a:rPr>
              <a:t>LOREM IPSUM </a:t>
            </a:r>
            <a:endParaRPr lang="zh-CN" altLang="en-US" b="1">
              <a:solidFill>
                <a:srgbClr val="26B7CC"/>
              </a:solidFill>
              <a:latin typeface="Calibri" panose="020F0502020204030204" pitchFamily="34" charset="0"/>
              <a:sym typeface="宋体" panose="02010600030101010101" pitchFamily="2" charset="-122"/>
            </a:endParaRPr>
          </a:p>
        </p:txBody>
      </p:sp>
      <p:sp>
        <p:nvSpPr>
          <p:cNvPr id="22553" name="矩形 24">
            <a:extLst>
              <a:ext uri="{FF2B5EF4-FFF2-40B4-BE49-F238E27FC236}">
                <a16:creationId xmlns:a16="http://schemas.microsoft.com/office/drawing/2014/main" id="{BCA7E427-1859-4AC7-A913-6EFFD15E9FB5}"/>
              </a:ext>
            </a:extLst>
          </p:cNvPr>
          <p:cNvSpPr>
            <a:spLocks noChangeArrowheads="1"/>
          </p:cNvSpPr>
          <p:nvPr/>
        </p:nvSpPr>
        <p:spPr bwMode="auto">
          <a:xfrm>
            <a:off x="9625013" y="3741738"/>
            <a:ext cx="16303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b="1">
                <a:solidFill>
                  <a:srgbClr val="26B7CC"/>
                </a:solidFill>
                <a:latin typeface="Calibri" panose="020F0502020204030204" pitchFamily="34" charset="0"/>
                <a:cs typeface="Calibri" panose="020F0502020204030204" pitchFamily="34" charset="0"/>
                <a:sym typeface="Calibri" panose="020F0502020204030204" pitchFamily="34" charset="0"/>
              </a:rPr>
              <a:t>LOREM IPSUM </a:t>
            </a:r>
            <a:endParaRPr lang="zh-CN" altLang="en-US" b="1">
              <a:solidFill>
                <a:srgbClr val="26B7CC"/>
              </a:solidFill>
              <a:latin typeface="Calibri" panose="020F0502020204030204" pitchFamily="34" charset="0"/>
              <a:sym typeface="宋体" panose="02010600030101010101" pitchFamily="2" charset="-122"/>
            </a:endParaRPr>
          </a:p>
        </p:txBody>
      </p:sp>
      <p:sp>
        <p:nvSpPr>
          <p:cNvPr id="22554" name="矩形 25">
            <a:extLst>
              <a:ext uri="{FF2B5EF4-FFF2-40B4-BE49-F238E27FC236}">
                <a16:creationId xmlns:a16="http://schemas.microsoft.com/office/drawing/2014/main" id="{BB941211-910D-47B9-8A3F-D5CDE117C3C6}"/>
              </a:ext>
            </a:extLst>
          </p:cNvPr>
          <p:cNvSpPr>
            <a:spLocks noChangeArrowheads="1"/>
          </p:cNvSpPr>
          <p:nvPr/>
        </p:nvSpPr>
        <p:spPr bwMode="auto">
          <a:xfrm>
            <a:off x="1057275" y="1798638"/>
            <a:ext cx="587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b="1">
                <a:solidFill>
                  <a:schemeClr val="bg1"/>
                </a:solidFill>
                <a:latin typeface="Calibri" panose="020F0502020204030204" pitchFamily="34" charset="0"/>
                <a:cs typeface="Calibri" panose="020F0502020204030204" pitchFamily="34" charset="0"/>
                <a:sym typeface="Calibri" panose="020F0502020204030204" pitchFamily="34" charset="0"/>
              </a:rPr>
              <a:t>30%</a:t>
            </a:r>
            <a:endParaRPr lang="zh-CN" altLang="en-US" b="1">
              <a:solidFill>
                <a:schemeClr val="bg1"/>
              </a:solidFill>
              <a:latin typeface="Calibri" panose="020F0502020204030204" pitchFamily="34" charset="0"/>
              <a:sym typeface="宋体" panose="02010600030101010101" pitchFamily="2" charset="-122"/>
            </a:endParaRPr>
          </a:p>
        </p:txBody>
      </p:sp>
      <p:sp>
        <p:nvSpPr>
          <p:cNvPr id="22555" name="矩形 26">
            <a:extLst>
              <a:ext uri="{FF2B5EF4-FFF2-40B4-BE49-F238E27FC236}">
                <a16:creationId xmlns:a16="http://schemas.microsoft.com/office/drawing/2014/main" id="{BBAA31E4-6897-4593-82D4-1712A8160DC6}"/>
              </a:ext>
            </a:extLst>
          </p:cNvPr>
          <p:cNvSpPr>
            <a:spLocks noChangeArrowheads="1"/>
          </p:cNvSpPr>
          <p:nvPr/>
        </p:nvSpPr>
        <p:spPr bwMode="auto">
          <a:xfrm>
            <a:off x="3873500" y="1984375"/>
            <a:ext cx="587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b="1">
                <a:solidFill>
                  <a:schemeClr val="bg1"/>
                </a:solidFill>
                <a:latin typeface="Calibri" panose="020F0502020204030204" pitchFamily="34" charset="0"/>
                <a:cs typeface="Calibri" panose="020F0502020204030204" pitchFamily="34" charset="0"/>
                <a:sym typeface="Calibri" panose="020F0502020204030204" pitchFamily="34" charset="0"/>
              </a:rPr>
              <a:t>40%</a:t>
            </a:r>
            <a:endParaRPr lang="zh-CN" altLang="en-US" b="1">
              <a:solidFill>
                <a:schemeClr val="bg1"/>
              </a:solidFill>
              <a:latin typeface="Calibri" panose="020F0502020204030204" pitchFamily="34" charset="0"/>
              <a:sym typeface="宋体" panose="02010600030101010101" pitchFamily="2" charset="-122"/>
            </a:endParaRPr>
          </a:p>
        </p:txBody>
      </p:sp>
      <p:sp>
        <p:nvSpPr>
          <p:cNvPr id="22556" name="矩形 27">
            <a:extLst>
              <a:ext uri="{FF2B5EF4-FFF2-40B4-BE49-F238E27FC236}">
                <a16:creationId xmlns:a16="http://schemas.microsoft.com/office/drawing/2014/main" id="{2D263267-C2A1-46B0-A0C8-11A554F57705}"/>
              </a:ext>
            </a:extLst>
          </p:cNvPr>
          <p:cNvSpPr>
            <a:spLocks noChangeArrowheads="1"/>
          </p:cNvSpPr>
          <p:nvPr/>
        </p:nvSpPr>
        <p:spPr bwMode="auto">
          <a:xfrm>
            <a:off x="6791325" y="2193925"/>
            <a:ext cx="587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b="1">
                <a:solidFill>
                  <a:schemeClr val="bg1"/>
                </a:solidFill>
                <a:latin typeface="Calibri" panose="020F0502020204030204" pitchFamily="34" charset="0"/>
                <a:cs typeface="Calibri" panose="020F0502020204030204" pitchFamily="34" charset="0"/>
                <a:sym typeface="Calibri" panose="020F0502020204030204" pitchFamily="34" charset="0"/>
              </a:rPr>
              <a:t>55%</a:t>
            </a:r>
            <a:endParaRPr lang="zh-CN" altLang="en-US" b="1">
              <a:solidFill>
                <a:schemeClr val="bg1"/>
              </a:solidFill>
              <a:latin typeface="Calibri" panose="020F0502020204030204" pitchFamily="34" charset="0"/>
              <a:sym typeface="宋体" panose="02010600030101010101" pitchFamily="2" charset="-122"/>
            </a:endParaRPr>
          </a:p>
        </p:txBody>
      </p:sp>
      <p:sp>
        <p:nvSpPr>
          <p:cNvPr id="22557" name="矩形 28">
            <a:extLst>
              <a:ext uri="{FF2B5EF4-FFF2-40B4-BE49-F238E27FC236}">
                <a16:creationId xmlns:a16="http://schemas.microsoft.com/office/drawing/2014/main" id="{211FFE71-B384-4432-A1EA-D068357D0658}"/>
              </a:ext>
            </a:extLst>
          </p:cNvPr>
          <p:cNvSpPr>
            <a:spLocks noChangeArrowheads="1"/>
          </p:cNvSpPr>
          <p:nvPr/>
        </p:nvSpPr>
        <p:spPr bwMode="auto">
          <a:xfrm>
            <a:off x="9836150" y="1485900"/>
            <a:ext cx="5857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b="1">
                <a:solidFill>
                  <a:schemeClr val="bg1"/>
                </a:solidFill>
                <a:latin typeface="Calibri" panose="020F0502020204030204" pitchFamily="34" charset="0"/>
                <a:cs typeface="Calibri" panose="020F0502020204030204" pitchFamily="34" charset="0"/>
                <a:sym typeface="Calibri" panose="020F0502020204030204" pitchFamily="34" charset="0"/>
              </a:rPr>
              <a:t>15%</a:t>
            </a:r>
            <a:endParaRPr lang="zh-CN" altLang="en-US" b="1">
              <a:solidFill>
                <a:schemeClr val="bg1"/>
              </a:solidFill>
              <a:latin typeface="Calibri" panose="020F0502020204030204" pitchFamily="34" charset="0"/>
              <a:sym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9">
            <a:extLst>
              <a:ext uri="{FF2B5EF4-FFF2-40B4-BE49-F238E27FC236}">
                <a16:creationId xmlns:a16="http://schemas.microsoft.com/office/drawing/2014/main" id="{2140B587-5164-477F-8CB0-11E42233292B}"/>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5123" name="文本框 7">
            <a:extLst>
              <a:ext uri="{FF2B5EF4-FFF2-40B4-BE49-F238E27FC236}">
                <a16:creationId xmlns:a16="http://schemas.microsoft.com/office/drawing/2014/main" id="{959DC4AB-8D0B-40D8-BD65-C44E3431B271}"/>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5124" name="Group 4">
            <a:extLst>
              <a:ext uri="{FF2B5EF4-FFF2-40B4-BE49-F238E27FC236}">
                <a16:creationId xmlns:a16="http://schemas.microsoft.com/office/drawing/2014/main" id="{D2BD8825-8CD6-4E6B-A131-D6A0B0DEACA2}"/>
              </a:ext>
            </a:extLst>
          </p:cNvPr>
          <p:cNvGrpSpPr>
            <a:grpSpLocks/>
          </p:cNvGrpSpPr>
          <p:nvPr/>
        </p:nvGrpSpPr>
        <p:grpSpPr bwMode="auto">
          <a:xfrm>
            <a:off x="0" y="6734175"/>
            <a:ext cx="12192000" cy="138113"/>
            <a:chOff x="0" y="0"/>
            <a:chExt cx="12231884" cy="334101"/>
          </a:xfrm>
        </p:grpSpPr>
        <p:sp>
          <p:nvSpPr>
            <p:cNvPr id="5125" name="矩形 12">
              <a:extLst>
                <a:ext uri="{FF2B5EF4-FFF2-40B4-BE49-F238E27FC236}">
                  <a16:creationId xmlns:a16="http://schemas.microsoft.com/office/drawing/2014/main" id="{77E44A60-8BE5-48A3-9CC2-66DDB67BEA73}"/>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5126" name="矩形 13">
              <a:extLst>
                <a:ext uri="{FF2B5EF4-FFF2-40B4-BE49-F238E27FC236}">
                  <a16:creationId xmlns:a16="http://schemas.microsoft.com/office/drawing/2014/main" id="{32589110-0378-4A2D-80DD-70D439E4F3FE}"/>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5127" name="矩形 14">
              <a:extLst>
                <a:ext uri="{FF2B5EF4-FFF2-40B4-BE49-F238E27FC236}">
                  <a16:creationId xmlns:a16="http://schemas.microsoft.com/office/drawing/2014/main" id="{52F7BA02-F7D6-4A4B-8BA0-5B3D3B1BBF75}"/>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5128" name="矩形 15">
              <a:extLst>
                <a:ext uri="{FF2B5EF4-FFF2-40B4-BE49-F238E27FC236}">
                  <a16:creationId xmlns:a16="http://schemas.microsoft.com/office/drawing/2014/main" id="{B4F97673-FA91-4702-8972-C2EA5194E94A}"/>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5129" name="矩形 16">
              <a:extLst>
                <a:ext uri="{FF2B5EF4-FFF2-40B4-BE49-F238E27FC236}">
                  <a16:creationId xmlns:a16="http://schemas.microsoft.com/office/drawing/2014/main" id="{7D5FAD08-BB06-4679-93B7-46F5B15D8917}"/>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5130" name="文本框 12">
            <a:extLst>
              <a:ext uri="{FF2B5EF4-FFF2-40B4-BE49-F238E27FC236}">
                <a16:creationId xmlns:a16="http://schemas.microsoft.com/office/drawing/2014/main" id="{508ED245-9464-437E-B77D-1149953609D6}"/>
              </a:ext>
            </a:extLst>
          </p:cNvPr>
          <p:cNvSpPr>
            <a:spLocks noChangeArrowheads="1"/>
          </p:cNvSpPr>
          <p:nvPr/>
        </p:nvSpPr>
        <p:spPr bwMode="auto">
          <a:xfrm>
            <a:off x="1997075" y="1987550"/>
            <a:ext cx="8334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4000" b="1" i="1">
                <a:solidFill>
                  <a:srgbClr val="26B7CC"/>
                </a:solidFill>
                <a:latin typeface="Calibri" panose="020F0502020204030204" pitchFamily="34" charset="0"/>
                <a:sym typeface="Calibri" panose="020F0502020204030204" pitchFamily="34" charset="0"/>
              </a:rPr>
              <a:t>01.</a:t>
            </a:r>
            <a:endParaRPr lang="zh-CN" altLang="en-US" sz="4000" b="1" i="1">
              <a:solidFill>
                <a:srgbClr val="26B7CC"/>
              </a:solidFill>
              <a:latin typeface="Calibri" panose="020F0502020204030204" pitchFamily="34" charset="0"/>
              <a:sym typeface="Calibri" panose="020F0502020204030204" pitchFamily="34" charset="0"/>
            </a:endParaRPr>
          </a:p>
        </p:txBody>
      </p:sp>
      <p:sp>
        <p:nvSpPr>
          <p:cNvPr id="5131" name="矩形 13">
            <a:extLst>
              <a:ext uri="{FF2B5EF4-FFF2-40B4-BE49-F238E27FC236}">
                <a16:creationId xmlns:a16="http://schemas.microsoft.com/office/drawing/2014/main" id="{18354C77-A093-43A6-907A-A0A85F7C14E1}"/>
              </a:ext>
            </a:extLst>
          </p:cNvPr>
          <p:cNvSpPr>
            <a:spLocks noChangeArrowheads="1"/>
          </p:cNvSpPr>
          <p:nvPr/>
        </p:nvSpPr>
        <p:spPr bwMode="auto">
          <a:xfrm rot="21238561">
            <a:off x="2968625" y="1857375"/>
            <a:ext cx="3819525" cy="476250"/>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sz="2400" b="1" i="1">
                <a:solidFill>
                  <a:srgbClr val="FFFFFF"/>
                </a:solidFill>
                <a:latin typeface="Calibri" panose="020F0502020204030204" pitchFamily="34" charset="0"/>
                <a:cs typeface="Calibri" panose="020F0502020204030204" pitchFamily="34" charset="0"/>
                <a:sym typeface="Calibri" panose="020F0502020204030204" pitchFamily="34" charset="0"/>
              </a:rPr>
              <a:t>adipiscing elit</a:t>
            </a:r>
            <a:endParaRPr lang="zh-CN" altLang="en-US" sz="2400" b="1" i="1">
              <a:solidFill>
                <a:srgbClr val="FFFFFF"/>
              </a:solidFill>
              <a:latin typeface="宋体" panose="02010600030101010101" pitchFamily="2" charset="-122"/>
              <a:sym typeface="宋体" panose="02010600030101010101" pitchFamily="2" charset="-122"/>
            </a:endParaRPr>
          </a:p>
        </p:txBody>
      </p:sp>
      <p:sp>
        <p:nvSpPr>
          <p:cNvPr id="5132" name="文本框 14">
            <a:extLst>
              <a:ext uri="{FF2B5EF4-FFF2-40B4-BE49-F238E27FC236}">
                <a16:creationId xmlns:a16="http://schemas.microsoft.com/office/drawing/2014/main" id="{957AD4AA-DF4E-45B5-BDF9-04404FA42E66}"/>
              </a:ext>
            </a:extLst>
          </p:cNvPr>
          <p:cNvSpPr>
            <a:spLocks noChangeArrowheads="1"/>
          </p:cNvSpPr>
          <p:nvPr/>
        </p:nvSpPr>
        <p:spPr bwMode="auto">
          <a:xfrm>
            <a:off x="3665538" y="2478088"/>
            <a:ext cx="8334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4000" b="1" i="1">
                <a:solidFill>
                  <a:srgbClr val="ED4989"/>
                </a:solidFill>
                <a:latin typeface="Calibri" panose="020F0502020204030204" pitchFamily="34" charset="0"/>
                <a:sym typeface="Calibri" panose="020F0502020204030204" pitchFamily="34" charset="0"/>
              </a:rPr>
              <a:t>02.</a:t>
            </a:r>
            <a:endParaRPr lang="zh-CN" altLang="en-US" sz="4000" b="1" i="1">
              <a:solidFill>
                <a:srgbClr val="ED4989"/>
              </a:solidFill>
              <a:latin typeface="Calibri" panose="020F0502020204030204" pitchFamily="34" charset="0"/>
              <a:sym typeface="Calibri" panose="020F0502020204030204" pitchFamily="34" charset="0"/>
            </a:endParaRPr>
          </a:p>
        </p:txBody>
      </p:sp>
      <p:sp>
        <p:nvSpPr>
          <p:cNvPr id="5133" name="文本框 15">
            <a:extLst>
              <a:ext uri="{FF2B5EF4-FFF2-40B4-BE49-F238E27FC236}">
                <a16:creationId xmlns:a16="http://schemas.microsoft.com/office/drawing/2014/main" id="{C9351A27-74FC-46AB-8F8F-34733A6FDECC}"/>
              </a:ext>
            </a:extLst>
          </p:cNvPr>
          <p:cNvSpPr>
            <a:spLocks noChangeArrowheads="1"/>
          </p:cNvSpPr>
          <p:nvPr/>
        </p:nvSpPr>
        <p:spPr bwMode="auto">
          <a:xfrm>
            <a:off x="3084513" y="3225800"/>
            <a:ext cx="8334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4000" b="1" i="1">
                <a:solidFill>
                  <a:srgbClr val="26B7CC"/>
                </a:solidFill>
                <a:latin typeface="Calibri" panose="020F0502020204030204" pitchFamily="34" charset="0"/>
                <a:sym typeface="Calibri" panose="020F0502020204030204" pitchFamily="34" charset="0"/>
              </a:rPr>
              <a:t>03.</a:t>
            </a:r>
            <a:endParaRPr lang="zh-CN" altLang="en-US" sz="4000" b="1" i="1">
              <a:solidFill>
                <a:srgbClr val="26B7CC"/>
              </a:solidFill>
              <a:latin typeface="Calibri" panose="020F0502020204030204" pitchFamily="34" charset="0"/>
              <a:sym typeface="Calibri" panose="020F0502020204030204" pitchFamily="34" charset="0"/>
            </a:endParaRPr>
          </a:p>
        </p:txBody>
      </p:sp>
      <p:sp>
        <p:nvSpPr>
          <p:cNvPr id="5134" name="文本框 16">
            <a:extLst>
              <a:ext uri="{FF2B5EF4-FFF2-40B4-BE49-F238E27FC236}">
                <a16:creationId xmlns:a16="http://schemas.microsoft.com/office/drawing/2014/main" id="{C4CA3BFE-439B-433C-A922-52BF2FE8F46F}"/>
              </a:ext>
            </a:extLst>
          </p:cNvPr>
          <p:cNvSpPr>
            <a:spLocks noChangeArrowheads="1"/>
          </p:cNvSpPr>
          <p:nvPr/>
        </p:nvSpPr>
        <p:spPr bwMode="auto">
          <a:xfrm>
            <a:off x="4457700" y="3765550"/>
            <a:ext cx="8334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4000" b="1" i="1">
                <a:solidFill>
                  <a:srgbClr val="ED4989"/>
                </a:solidFill>
                <a:latin typeface="Calibri" panose="020F0502020204030204" pitchFamily="34" charset="0"/>
                <a:sym typeface="Calibri" panose="020F0502020204030204" pitchFamily="34" charset="0"/>
              </a:rPr>
              <a:t>04.</a:t>
            </a:r>
            <a:endParaRPr lang="zh-CN" altLang="en-US" sz="4000" b="1" i="1">
              <a:solidFill>
                <a:srgbClr val="ED4989"/>
              </a:solidFill>
              <a:latin typeface="Calibri" panose="020F0502020204030204" pitchFamily="34" charset="0"/>
              <a:sym typeface="Calibri" panose="020F0502020204030204" pitchFamily="34" charset="0"/>
            </a:endParaRPr>
          </a:p>
        </p:txBody>
      </p:sp>
      <p:sp>
        <p:nvSpPr>
          <p:cNvPr id="5135" name="文本框 17">
            <a:extLst>
              <a:ext uri="{FF2B5EF4-FFF2-40B4-BE49-F238E27FC236}">
                <a16:creationId xmlns:a16="http://schemas.microsoft.com/office/drawing/2014/main" id="{DC315A92-989C-45CB-A913-D910308365D2}"/>
              </a:ext>
            </a:extLst>
          </p:cNvPr>
          <p:cNvSpPr>
            <a:spLocks noChangeArrowheads="1"/>
          </p:cNvSpPr>
          <p:nvPr/>
        </p:nvSpPr>
        <p:spPr bwMode="auto">
          <a:xfrm>
            <a:off x="3098800" y="4603750"/>
            <a:ext cx="8350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4000" b="1" i="1">
                <a:solidFill>
                  <a:srgbClr val="2E3740"/>
                </a:solidFill>
                <a:latin typeface="Calibri" panose="020F0502020204030204" pitchFamily="34" charset="0"/>
                <a:sym typeface="Calibri" panose="020F0502020204030204" pitchFamily="34" charset="0"/>
              </a:rPr>
              <a:t>05.</a:t>
            </a:r>
            <a:endParaRPr lang="zh-CN" altLang="en-US" sz="4000" b="1" i="1">
              <a:solidFill>
                <a:srgbClr val="2E3740"/>
              </a:solidFill>
              <a:latin typeface="Calibri" panose="020F0502020204030204" pitchFamily="34" charset="0"/>
              <a:sym typeface="Calibri" panose="020F0502020204030204" pitchFamily="34" charset="0"/>
            </a:endParaRPr>
          </a:p>
        </p:txBody>
      </p:sp>
      <p:sp>
        <p:nvSpPr>
          <p:cNvPr id="5136" name="矩形 18">
            <a:extLst>
              <a:ext uri="{FF2B5EF4-FFF2-40B4-BE49-F238E27FC236}">
                <a16:creationId xmlns:a16="http://schemas.microsoft.com/office/drawing/2014/main" id="{2431150E-DB22-4A61-A7E7-2B1AA29F7051}"/>
              </a:ext>
            </a:extLst>
          </p:cNvPr>
          <p:cNvSpPr>
            <a:spLocks noChangeArrowheads="1"/>
          </p:cNvSpPr>
          <p:nvPr/>
        </p:nvSpPr>
        <p:spPr bwMode="auto">
          <a:xfrm rot="21238561">
            <a:off x="4668838" y="2327275"/>
            <a:ext cx="4214812" cy="476250"/>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sz="2400" b="1" i="1">
                <a:solidFill>
                  <a:srgbClr val="FFFFFF"/>
                </a:solidFill>
                <a:latin typeface="Calibri" panose="020F0502020204030204" pitchFamily="34" charset="0"/>
                <a:cs typeface="Calibri" panose="020F0502020204030204" pitchFamily="34" charset="0"/>
                <a:sym typeface="Calibri" panose="020F0502020204030204" pitchFamily="34" charset="0"/>
              </a:rPr>
              <a:t>aliquam erat volutpat</a:t>
            </a:r>
            <a:endParaRPr lang="zh-CN" altLang="en-US" sz="2400" b="1" i="1">
              <a:solidFill>
                <a:srgbClr val="FFFFFF"/>
              </a:solidFill>
              <a:latin typeface="宋体" panose="02010600030101010101" pitchFamily="2" charset="-122"/>
              <a:sym typeface="宋体" panose="02010600030101010101" pitchFamily="2" charset="-122"/>
            </a:endParaRPr>
          </a:p>
        </p:txBody>
      </p:sp>
      <p:sp>
        <p:nvSpPr>
          <p:cNvPr id="5137" name="矩形 19">
            <a:extLst>
              <a:ext uri="{FF2B5EF4-FFF2-40B4-BE49-F238E27FC236}">
                <a16:creationId xmlns:a16="http://schemas.microsoft.com/office/drawing/2014/main" id="{9FA3D149-9B87-44C3-B000-0A2E1DFA37F7}"/>
              </a:ext>
            </a:extLst>
          </p:cNvPr>
          <p:cNvSpPr>
            <a:spLocks noChangeArrowheads="1"/>
          </p:cNvSpPr>
          <p:nvPr/>
        </p:nvSpPr>
        <p:spPr bwMode="auto">
          <a:xfrm rot="21238561">
            <a:off x="4044950" y="2974975"/>
            <a:ext cx="6237288" cy="474663"/>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zh-CN" altLang="en-US" sz="2400" b="1" i="1">
                <a:solidFill>
                  <a:srgbClr val="FFFFFF"/>
                </a:solidFill>
                <a:latin typeface="MS PGothic" panose="020B0600070205080204" pitchFamily="34" charset="-128"/>
                <a:ea typeface="MS PGothic" panose="020B0600070205080204" pitchFamily="34" charset="-128"/>
                <a:sym typeface="MS PGothic" panose="020B0600070205080204" pitchFamily="34" charset="-128"/>
              </a:rPr>
              <a:t>Lorem ipsum dolor sit amet</a:t>
            </a:r>
            <a:endParaRPr lang="zh-CN" altLang="en-US" sz="2400" b="1" i="1">
              <a:solidFill>
                <a:srgbClr val="FFFFFF"/>
              </a:solidFill>
              <a:latin typeface="宋体" panose="02010600030101010101" pitchFamily="2" charset="-122"/>
              <a:sym typeface="宋体" panose="02010600030101010101" pitchFamily="2" charset="-122"/>
            </a:endParaRPr>
          </a:p>
        </p:txBody>
      </p:sp>
      <p:sp>
        <p:nvSpPr>
          <p:cNvPr id="5138" name="矩形 20">
            <a:extLst>
              <a:ext uri="{FF2B5EF4-FFF2-40B4-BE49-F238E27FC236}">
                <a16:creationId xmlns:a16="http://schemas.microsoft.com/office/drawing/2014/main" id="{68CBA877-8459-4D2A-9131-818014FC969B}"/>
              </a:ext>
            </a:extLst>
          </p:cNvPr>
          <p:cNvSpPr>
            <a:spLocks noChangeArrowheads="1"/>
          </p:cNvSpPr>
          <p:nvPr/>
        </p:nvSpPr>
        <p:spPr bwMode="auto">
          <a:xfrm rot="21238561">
            <a:off x="5438775" y="3609975"/>
            <a:ext cx="4383088" cy="476250"/>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zh-CN" altLang="en-US" sz="2400" b="1" i="1">
                <a:solidFill>
                  <a:srgbClr val="FFFFFF"/>
                </a:solidFill>
                <a:latin typeface="MS PGothic" panose="020B0600070205080204" pitchFamily="34" charset="-128"/>
                <a:ea typeface="MS PGothic" panose="020B0600070205080204" pitchFamily="34" charset="-128"/>
                <a:sym typeface="MS PGothic" panose="020B0600070205080204" pitchFamily="34" charset="-128"/>
              </a:rPr>
              <a:t>Ut wisi enim ad minim</a:t>
            </a:r>
            <a:endParaRPr lang="zh-CN" altLang="en-US" sz="2400" b="1" i="1">
              <a:solidFill>
                <a:srgbClr val="FFFFFF"/>
              </a:solidFill>
              <a:latin typeface="宋体" panose="02010600030101010101" pitchFamily="2" charset="-122"/>
              <a:sym typeface="宋体" panose="02010600030101010101" pitchFamily="2" charset="-122"/>
            </a:endParaRPr>
          </a:p>
        </p:txBody>
      </p:sp>
      <p:sp>
        <p:nvSpPr>
          <p:cNvPr id="5139" name="矩形 21">
            <a:extLst>
              <a:ext uri="{FF2B5EF4-FFF2-40B4-BE49-F238E27FC236}">
                <a16:creationId xmlns:a16="http://schemas.microsoft.com/office/drawing/2014/main" id="{F82BE7A9-C3F6-4258-BAC0-559BBB351C70}"/>
              </a:ext>
            </a:extLst>
          </p:cNvPr>
          <p:cNvSpPr>
            <a:spLocks noChangeArrowheads="1"/>
          </p:cNvSpPr>
          <p:nvPr/>
        </p:nvSpPr>
        <p:spPr bwMode="auto">
          <a:xfrm rot="21238561">
            <a:off x="4051300" y="4457700"/>
            <a:ext cx="4214813" cy="476250"/>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sz="2400" b="1" i="1">
                <a:solidFill>
                  <a:srgbClr val="FFFFFF"/>
                </a:solidFill>
                <a:latin typeface="Calibri" panose="020F0502020204030204" pitchFamily="34" charset="0"/>
                <a:cs typeface="Calibri" panose="020F0502020204030204" pitchFamily="34" charset="0"/>
                <a:sym typeface="Calibri" panose="020F0502020204030204" pitchFamily="34" charset="0"/>
              </a:rPr>
              <a:t>sed diam nonummy nibh</a:t>
            </a:r>
            <a:endParaRPr lang="zh-CN" altLang="en-US" sz="2400" b="1" i="1">
              <a:solidFill>
                <a:srgbClr val="FFFFFF"/>
              </a:solidFill>
              <a:latin typeface="宋体" panose="02010600030101010101" pitchFamily="2" charset="-122"/>
              <a:sym typeface="宋体" panose="02010600030101010101" pitchFamily="2" charset="-122"/>
            </a:endParaRPr>
          </a:p>
        </p:txBody>
      </p:sp>
      <p:sp>
        <p:nvSpPr>
          <p:cNvPr id="5140" name="直角三角形 22">
            <a:extLst>
              <a:ext uri="{FF2B5EF4-FFF2-40B4-BE49-F238E27FC236}">
                <a16:creationId xmlns:a16="http://schemas.microsoft.com/office/drawing/2014/main" id="{D7B4E826-1F57-462F-9251-6B0A2EB5527C}"/>
              </a:ext>
            </a:extLst>
          </p:cNvPr>
          <p:cNvSpPr>
            <a:spLocks noChangeArrowheads="1"/>
          </p:cNvSpPr>
          <p:nvPr/>
        </p:nvSpPr>
        <p:spPr bwMode="auto">
          <a:xfrm rot="21229799" flipH="1" flipV="1">
            <a:off x="7945438" y="4703763"/>
            <a:ext cx="201612" cy="203200"/>
          </a:xfrm>
          <a:prstGeom prst="rtTriangle">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5141" name="直角三角形 23">
            <a:extLst>
              <a:ext uri="{FF2B5EF4-FFF2-40B4-BE49-F238E27FC236}">
                <a16:creationId xmlns:a16="http://schemas.microsoft.com/office/drawing/2014/main" id="{CC9E9A63-550C-4C86-A62B-34F30F05A23C}"/>
              </a:ext>
            </a:extLst>
          </p:cNvPr>
          <p:cNvSpPr>
            <a:spLocks noChangeArrowheads="1"/>
          </p:cNvSpPr>
          <p:nvPr/>
        </p:nvSpPr>
        <p:spPr bwMode="auto">
          <a:xfrm rot="21229799" flipH="1" flipV="1">
            <a:off x="9529763" y="3832225"/>
            <a:ext cx="203200" cy="203200"/>
          </a:xfrm>
          <a:prstGeom prst="rtTriangle">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5142" name="直角三角形 24">
            <a:extLst>
              <a:ext uri="{FF2B5EF4-FFF2-40B4-BE49-F238E27FC236}">
                <a16:creationId xmlns:a16="http://schemas.microsoft.com/office/drawing/2014/main" id="{1B028BF4-345D-474D-AE70-B81D7E0051CF}"/>
              </a:ext>
            </a:extLst>
          </p:cNvPr>
          <p:cNvSpPr>
            <a:spLocks noChangeArrowheads="1"/>
          </p:cNvSpPr>
          <p:nvPr/>
        </p:nvSpPr>
        <p:spPr bwMode="auto">
          <a:xfrm rot="21229799" flipH="1" flipV="1">
            <a:off x="9934575" y="3076575"/>
            <a:ext cx="201613" cy="203200"/>
          </a:xfrm>
          <a:prstGeom prst="rtTriangle">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5143" name="直角三角形 25">
            <a:extLst>
              <a:ext uri="{FF2B5EF4-FFF2-40B4-BE49-F238E27FC236}">
                <a16:creationId xmlns:a16="http://schemas.microsoft.com/office/drawing/2014/main" id="{16A1DECE-06CA-4A5C-A06E-75D4B3C47141}"/>
              </a:ext>
            </a:extLst>
          </p:cNvPr>
          <p:cNvSpPr>
            <a:spLocks noChangeArrowheads="1"/>
          </p:cNvSpPr>
          <p:nvPr/>
        </p:nvSpPr>
        <p:spPr bwMode="auto">
          <a:xfrm rot="21229799" flipH="1" flipV="1">
            <a:off x="8547100" y="2552700"/>
            <a:ext cx="203200" cy="203200"/>
          </a:xfrm>
          <a:prstGeom prst="rtTriangle">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5144" name="直角三角形 26">
            <a:extLst>
              <a:ext uri="{FF2B5EF4-FFF2-40B4-BE49-F238E27FC236}">
                <a16:creationId xmlns:a16="http://schemas.microsoft.com/office/drawing/2014/main" id="{3506A8C7-A285-4556-8911-F4B2FC349C9E}"/>
              </a:ext>
            </a:extLst>
          </p:cNvPr>
          <p:cNvSpPr>
            <a:spLocks noChangeArrowheads="1"/>
          </p:cNvSpPr>
          <p:nvPr/>
        </p:nvSpPr>
        <p:spPr bwMode="auto">
          <a:xfrm rot="21229799" flipH="1" flipV="1">
            <a:off x="6467475" y="2105025"/>
            <a:ext cx="201613" cy="201613"/>
          </a:xfrm>
          <a:prstGeom prst="rtTriangle">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矩形 9">
            <a:extLst>
              <a:ext uri="{FF2B5EF4-FFF2-40B4-BE49-F238E27FC236}">
                <a16:creationId xmlns:a16="http://schemas.microsoft.com/office/drawing/2014/main" id="{8D2C0A4F-E41E-49F6-A298-D05B95724B46}"/>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3555" name="文本框 7">
            <a:extLst>
              <a:ext uri="{FF2B5EF4-FFF2-40B4-BE49-F238E27FC236}">
                <a16:creationId xmlns:a16="http://schemas.microsoft.com/office/drawing/2014/main" id="{C86CC9EB-3727-40D3-9DF1-80F3B2D7EB38}"/>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23556" name="Group 4">
            <a:extLst>
              <a:ext uri="{FF2B5EF4-FFF2-40B4-BE49-F238E27FC236}">
                <a16:creationId xmlns:a16="http://schemas.microsoft.com/office/drawing/2014/main" id="{3DA7B5A8-B036-4FEA-BF77-D241A44FEFC5}"/>
              </a:ext>
            </a:extLst>
          </p:cNvPr>
          <p:cNvGrpSpPr>
            <a:grpSpLocks/>
          </p:cNvGrpSpPr>
          <p:nvPr/>
        </p:nvGrpSpPr>
        <p:grpSpPr bwMode="auto">
          <a:xfrm>
            <a:off x="0" y="6734175"/>
            <a:ext cx="12192000" cy="138113"/>
            <a:chOff x="0" y="0"/>
            <a:chExt cx="12231884" cy="334101"/>
          </a:xfrm>
        </p:grpSpPr>
        <p:sp>
          <p:nvSpPr>
            <p:cNvPr id="23557" name="矩形 12">
              <a:extLst>
                <a:ext uri="{FF2B5EF4-FFF2-40B4-BE49-F238E27FC236}">
                  <a16:creationId xmlns:a16="http://schemas.microsoft.com/office/drawing/2014/main" id="{E610A48C-7772-4046-BDCA-3A0EED01C6F9}"/>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3558" name="矩形 13">
              <a:extLst>
                <a:ext uri="{FF2B5EF4-FFF2-40B4-BE49-F238E27FC236}">
                  <a16:creationId xmlns:a16="http://schemas.microsoft.com/office/drawing/2014/main" id="{B159D382-7C15-4AE4-8D5E-9E6E6D152CFD}"/>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3559" name="矩形 14">
              <a:extLst>
                <a:ext uri="{FF2B5EF4-FFF2-40B4-BE49-F238E27FC236}">
                  <a16:creationId xmlns:a16="http://schemas.microsoft.com/office/drawing/2014/main" id="{1D4B41D3-93E3-4534-B812-F9DA686E3572}"/>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3560" name="矩形 15">
              <a:extLst>
                <a:ext uri="{FF2B5EF4-FFF2-40B4-BE49-F238E27FC236}">
                  <a16:creationId xmlns:a16="http://schemas.microsoft.com/office/drawing/2014/main" id="{9863D1D2-2CF7-42E5-89CD-45052C6294E7}"/>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3561" name="矩形 16">
              <a:extLst>
                <a:ext uri="{FF2B5EF4-FFF2-40B4-BE49-F238E27FC236}">
                  <a16:creationId xmlns:a16="http://schemas.microsoft.com/office/drawing/2014/main" id="{94329F93-BC58-4B8E-B727-DC0AA5B9620B}"/>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23562" name="任意多边形 3">
            <a:extLst>
              <a:ext uri="{FF2B5EF4-FFF2-40B4-BE49-F238E27FC236}">
                <a16:creationId xmlns:a16="http://schemas.microsoft.com/office/drawing/2014/main" id="{9556D833-E1EF-4995-8E58-E5B7B12EFFAC}"/>
              </a:ext>
            </a:extLst>
          </p:cNvPr>
          <p:cNvSpPr>
            <a:spLocks noChangeArrowheads="1"/>
          </p:cNvSpPr>
          <p:nvPr/>
        </p:nvSpPr>
        <p:spPr bwMode="auto">
          <a:xfrm>
            <a:off x="4708525" y="3465513"/>
            <a:ext cx="2559050" cy="2559050"/>
          </a:xfrm>
          <a:custGeom>
            <a:avLst/>
            <a:gdLst>
              <a:gd name="T0" fmla="*/ 0 w 1981801"/>
              <a:gd name="T1" fmla="*/ 990901 h 1981801"/>
              <a:gd name="T2" fmla="*/ 990901 w 1981801"/>
              <a:gd name="T3" fmla="*/ 0 h 1981801"/>
              <a:gd name="T4" fmla="*/ 1981802 w 1981801"/>
              <a:gd name="T5" fmla="*/ 990901 h 1981801"/>
              <a:gd name="T6" fmla="*/ 990901 w 1981801"/>
              <a:gd name="T7" fmla="*/ 1981802 h 1981801"/>
              <a:gd name="T8" fmla="*/ 0 w 1981801"/>
              <a:gd name="T9" fmla="*/ 990901 h 1981801"/>
              <a:gd name="T10" fmla="*/ 0 60000 65536"/>
              <a:gd name="T11" fmla="*/ 0 60000 65536"/>
              <a:gd name="T12" fmla="*/ 0 60000 65536"/>
              <a:gd name="T13" fmla="*/ 0 60000 65536"/>
              <a:gd name="T14" fmla="*/ 0 60000 65536"/>
              <a:gd name="T15" fmla="*/ 0 w 1981801"/>
              <a:gd name="T16" fmla="*/ 0 h 1981801"/>
              <a:gd name="T17" fmla="*/ 1981801 w 1981801"/>
              <a:gd name="T18" fmla="*/ 1981801 h 1981801"/>
            </a:gdLst>
            <a:ahLst/>
            <a:cxnLst>
              <a:cxn ang="T10">
                <a:pos x="T0" y="T1"/>
              </a:cxn>
              <a:cxn ang="T11">
                <a:pos x="T2" y="T3"/>
              </a:cxn>
              <a:cxn ang="T12">
                <a:pos x="T4" y="T5"/>
              </a:cxn>
              <a:cxn ang="T13">
                <a:pos x="T6" y="T7"/>
              </a:cxn>
              <a:cxn ang="T14">
                <a:pos x="T8" y="T9"/>
              </a:cxn>
            </a:cxnLst>
            <a:rect l="T15" t="T16" r="T17" b="T18"/>
            <a:pathLst>
              <a:path w="1981801" h="1981801">
                <a:moveTo>
                  <a:pt x="0" y="990901"/>
                </a:moveTo>
                <a:cubicBezTo>
                  <a:pt x="0" y="443641"/>
                  <a:pt x="443641" y="0"/>
                  <a:pt x="990901" y="0"/>
                </a:cubicBezTo>
                <a:cubicBezTo>
                  <a:pt x="1538161" y="0"/>
                  <a:pt x="1981802" y="443641"/>
                  <a:pt x="1981802" y="990901"/>
                </a:cubicBezTo>
                <a:cubicBezTo>
                  <a:pt x="1981802" y="1538161"/>
                  <a:pt x="1538161" y="1981802"/>
                  <a:pt x="990901" y="1981802"/>
                </a:cubicBezTo>
                <a:cubicBezTo>
                  <a:pt x="443641" y="1981802"/>
                  <a:pt x="0" y="1538161"/>
                  <a:pt x="0" y="990901"/>
                </a:cubicBezTo>
                <a:close/>
              </a:path>
            </a:pathLst>
          </a:custGeom>
          <a:solidFill>
            <a:srgbClr val="26B7CC"/>
          </a:solidFill>
          <a:ln>
            <a:noFill/>
          </a:ln>
          <a:extLst>
            <a:ext uri="{91240B29-F687-4F45-9708-019B960494DF}">
              <a14:hiddenLine xmlns:a14="http://schemas.microsoft.com/office/drawing/2010/main" w="12700" cap="flat" cmpd="sng">
                <a:solidFill>
                  <a:srgbClr val="FFFFFF"/>
                </a:solidFill>
                <a:bevel/>
                <a:headEnd/>
                <a:tailEnd/>
              </a14:hiddenLine>
            </a:ext>
          </a:extLst>
        </p:spPr>
        <p:txBody>
          <a:bodyPr lIns="318803" tIns="318803" rIns="318803" bIns="318803" anchor="ctr"/>
          <a:lstStyle/>
          <a:p>
            <a:pPr algn="ctr">
              <a:lnSpc>
                <a:spcPct val="90000"/>
              </a:lnSpc>
              <a:spcAft>
                <a:spcPct val="35000"/>
              </a:spcAft>
            </a:pPr>
            <a:endParaRPr lang="zh-CN" altLang="zh-CN" sz="4500">
              <a:solidFill>
                <a:srgbClr val="FFFFFF"/>
              </a:solidFill>
              <a:latin typeface="宋体" panose="02010600030101010101" pitchFamily="2" charset="-122"/>
              <a:sym typeface="宋体" panose="02010600030101010101" pitchFamily="2" charset="-122"/>
            </a:endParaRPr>
          </a:p>
        </p:txBody>
      </p:sp>
      <p:sp>
        <p:nvSpPr>
          <p:cNvPr id="23563" name="任意多边形 14">
            <a:extLst>
              <a:ext uri="{FF2B5EF4-FFF2-40B4-BE49-F238E27FC236}">
                <a16:creationId xmlns:a16="http://schemas.microsoft.com/office/drawing/2014/main" id="{84E34F62-38C2-4001-B959-D71CFF313538}"/>
              </a:ext>
            </a:extLst>
          </p:cNvPr>
          <p:cNvSpPr>
            <a:spLocks noChangeArrowheads="1"/>
          </p:cNvSpPr>
          <p:nvPr/>
        </p:nvSpPr>
        <p:spPr bwMode="auto">
          <a:xfrm>
            <a:off x="2525713" y="2033588"/>
            <a:ext cx="2124075" cy="1724025"/>
          </a:xfrm>
          <a:custGeom>
            <a:avLst/>
            <a:gdLst>
              <a:gd name="T0" fmla="*/ 169886 w 2123573"/>
              <a:gd name="T1" fmla="*/ 0 h 1724401"/>
              <a:gd name="T2" fmla="*/ 1953687 w 2123573"/>
              <a:gd name="T3" fmla="*/ 0 h 1724401"/>
              <a:gd name="T4" fmla="*/ 2123573 w 2123573"/>
              <a:gd name="T5" fmla="*/ 143261 h 1724401"/>
              <a:gd name="T6" fmla="*/ 2123573 w 2123573"/>
              <a:gd name="T7" fmla="*/ 1289345 h 1724401"/>
              <a:gd name="T8" fmla="*/ 1953687 w 2123573"/>
              <a:gd name="T9" fmla="*/ 1432606 h 1724401"/>
              <a:gd name="T10" fmla="*/ 1888361 w 2123573"/>
              <a:gd name="T11" fmla="*/ 1432606 h 1724401"/>
              <a:gd name="T12" fmla="*/ 1888361 w 2123573"/>
              <a:gd name="T13" fmla="*/ 1724401 h 1724401"/>
              <a:gd name="T14" fmla="*/ 1646320 w 2123573"/>
              <a:gd name="T15" fmla="*/ 1432606 h 1724401"/>
              <a:gd name="T16" fmla="*/ 169886 w 2123573"/>
              <a:gd name="T17" fmla="*/ 1432606 h 1724401"/>
              <a:gd name="T18" fmla="*/ 0 w 2123573"/>
              <a:gd name="T19" fmla="*/ 1289345 h 1724401"/>
              <a:gd name="T20" fmla="*/ 0 w 2123573"/>
              <a:gd name="T21" fmla="*/ 143261 h 1724401"/>
              <a:gd name="T22" fmla="*/ 169886 w 2123573"/>
              <a:gd name="T23" fmla="*/ 0 h 17244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23573"/>
              <a:gd name="T37" fmla="*/ 0 h 1724401"/>
              <a:gd name="T38" fmla="*/ 2123573 w 2123573"/>
              <a:gd name="T39" fmla="*/ 1724401 h 17244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23573" h="1724401">
                <a:moveTo>
                  <a:pt x="169886" y="0"/>
                </a:moveTo>
                <a:lnTo>
                  <a:pt x="1953687" y="0"/>
                </a:lnTo>
                <a:cubicBezTo>
                  <a:pt x="2047512" y="0"/>
                  <a:pt x="2123573" y="64141"/>
                  <a:pt x="2123573" y="143261"/>
                </a:cubicBezTo>
                <a:lnTo>
                  <a:pt x="2123573" y="1289345"/>
                </a:lnTo>
                <a:cubicBezTo>
                  <a:pt x="2123573" y="1368466"/>
                  <a:pt x="2047512" y="1432606"/>
                  <a:pt x="1953687" y="1432606"/>
                </a:cubicBezTo>
                <a:lnTo>
                  <a:pt x="1888361" y="1432606"/>
                </a:lnTo>
                <a:lnTo>
                  <a:pt x="1888361" y="1724401"/>
                </a:lnTo>
                <a:lnTo>
                  <a:pt x="1646320" y="1432606"/>
                </a:lnTo>
                <a:lnTo>
                  <a:pt x="169886" y="1432606"/>
                </a:lnTo>
                <a:cubicBezTo>
                  <a:pt x="76061" y="1432606"/>
                  <a:pt x="0" y="1368466"/>
                  <a:pt x="0" y="1289345"/>
                </a:cubicBezTo>
                <a:lnTo>
                  <a:pt x="0" y="143261"/>
                </a:lnTo>
                <a:cubicBezTo>
                  <a:pt x="0" y="64141"/>
                  <a:pt x="76061" y="0"/>
                  <a:pt x="169886" y="0"/>
                </a:cubicBezTo>
                <a:close/>
              </a:path>
            </a:pathLst>
          </a:custGeom>
          <a:solidFill>
            <a:srgbClr val="2E3740"/>
          </a:solidFill>
          <a:ln>
            <a:noFill/>
          </a:ln>
          <a:extLst>
            <a:ext uri="{91240B29-F687-4F45-9708-019B960494DF}">
              <a14:hiddenLine xmlns:a14="http://schemas.microsoft.com/office/drawing/2010/main" w="12700" cap="flat" cmpd="sng">
                <a:solidFill>
                  <a:srgbClr val="FFFFFF"/>
                </a:solidFill>
                <a:bevel/>
                <a:headEnd/>
                <a:tailEnd/>
              </a14:hiddenLine>
            </a:ext>
          </a:extLst>
        </p:spPr>
        <p:txBody>
          <a:bodyPr lIns="145079" tIns="145079" rIns="145079" bIns="145079" anchor="ctr"/>
          <a:lstStyle/>
          <a:p>
            <a:pPr algn="ctr">
              <a:lnSpc>
                <a:spcPct val="90000"/>
              </a:lnSpc>
              <a:spcAft>
                <a:spcPct val="35000"/>
              </a:spcAft>
            </a:pPr>
            <a:endParaRPr lang="zh-CN" altLang="zh-CN" sz="5300">
              <a:solidFill>
                <a:srgbClr val="FFFFFF"/>
              </a:solidFill>
              <a:latin typeface="宋体" panose="02010600030101010101" pitchFamily="2" charset="-122"/>
              <a:sym typeface="宋体" panose="02010600030101010101" pitchFamily="2" charset="-122"/>
            </a:endParaRPr>
          </a:p>
        </p:txBody>
      </p:sp>
      <p:sp>
        <p:nvSpPr>
          <p:cNvPr id="23564" name="任意多边形 15">
            <a:extLst>
              <a:ext uri="{FF2B5EF4-FFF2-40B4-BE49-F238E27FC236}">
                <a16:creationId xmlns:a16="http://schemas.microsoft.com/office/drawing/2014/main" id="{29C54A54-72DA-4F78-B422-9CE5D10AAB00}"/>
              </a:ext>
            </a:extLst>
          </p:cNvPr>
          <p:cNvSpPr>
            <a:spLocks noChangeArrowheads="1"/>
          </p:cNvSpPr>
          <p:nvPr/>
        </p:nvSpPr>
        <p:spPr bwMode="auto">
          <a:xfrm>
            <a:off x="4926013" y="979488"/>
            <a:ext cx="2124075" cy="1741487"/>
          </a:xfrm>
          <a:custGeom>
            <a:avLst/>
            <a:gdLst>
              <a:gd name="T0" fmla="*/ 169886 w 2123573"/>
              <a:gd name="T1" fmla="*/ 0 h 1741585"/>
              <a:gd name="T2" fmla="*/ 1953687 w 2123573"/>
              <a:gd name="T3" fmla="*/ 0 h 1741585"/>
              <a:gd name="T4" fmla="*/ 2123573 w 2123573"/>
              <a:gd name="T5" fmla="*/ 143261 h 1741585"/>
              <a:gd name="T6" fmla="*/ 2123573 w 2123573"/>
              <a:gd name="T7" fmla="*/ 1289345 h 1741585"/>
              <a:gd name="T8" fmla="*/ 1953687 w 2123573"/>
              <a:gd name="T9" fmla="*/ 1432606 h 1741585"/>
              <a:gd name="T10" fmla="*/ 1882755 w 2123573"/>
              <a:gd name="T11" fmla="*/ 1432606 h 1741585"/>
              <a:gd name="T12" fmla="*/ 1882755 w 2123573"/>
              <a:gd name="T13" fmla="*/ 1741585 h 1741585"/>
              <a:gd name="T14" fmla="*/ 1626461 w 2123573"/>
              <a:gd name="T15" fmla="*/ 1432606 h 1741585"/>
              <a:gd name="T16" fmla="*/ 169886 w 2123573"/>
              <a:gd name="T17" fmla="*/ 1432606 h 1741585"/>
              <a:gd name="T18" fmla="*/ 0 w 2123573"/>
              <a:gd name="T19" fmla="*/ 1289345 h 1741585"/>
              <a:gd name="T20" fmla="*/ 0 w 2123573"/>
              <a:gd name="T21" fmla="*/ 143261 h 1741585"/>
              <a:gd name="T22" fmla="*/ 169886 w 2123573"/>
              <a:gd name="T23" fmla="*/ 0 h 174158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23573"/>
              <a:gd name="T37" fmla="*/ 0 h 1741585"/>
              <a:gd name="T38" fmla="*/ 2123573 w 2123573"/>
              <a:gd name="T39" fmla="*/ 1741585 h 174158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23573" h="1741585">
                <a:moveTo>
                  <a:pt x="169886" y="0"/>
                </a:moveTo>
                <a:lnTo>
                  <a:pt x="1953687" y="0"/>
                </a:lnTo>
                <a:cubicBezTo>
                  <a:pt x="2047512" y="0"/>
                  <a:pt x="2123573" y="64141"/>
                  <a:pt x="2123573" y="143261"/>
                </a:cubicBezTo>
                <a:lnTo>
                  <a:pt x="2123573" y="1289345"/>
                </a:lnTo>
                <a:cubicBezTo>
                  <a:pt x="2123573" y="1368466"/>
                  <a:pt x="2047512" y="1432606"/>
                  <a:pt x="1953687" y="1432606"/>
                </a:cubicBezTo>
                <a:lnTo>
                  <a:pt x="1882755" y="1432606"/>
                </a:lnTo>
                <a:lnTo>
                  <a:pt x="1882755" y="1741585"/>
                </a:lnTo>
                <a:lnTo>
                  <a:pt x="1626461" y="1432606"/>
                </a:lnTo>
                <a:lnTo>
                  <a:pt x="169886" y="1432606"/>
                </a:lnTo>
                <a:cubicBezTo>
                  <a:pt x="76061" y="1432606"/>
                  <a:pt x="0" y="1368466"/>
                  <a:pt x="0" y="1289345"/>
                </a:cubicBezTo>
                <a:lnTo>
                  <a:pt x="0" y="143261"/>
                </a:lnTo>
                <a:cubicBezTo>
                  <a:pt x="0" y="64141"/>
                  <a:pt x="76061" y="0"/>
                  <a:pt x="169886" y="0"/>
                </a:cubicBezTo>
                <a:close/>
              </a:path>
            </a:pathLst>
          </a:custGeom>
          <a:solidFill>
            <a:srgbClr val="ED4989"/>
          </a:solidFill>
          <a:ln>
            <a:noFill/>
          </a:ln>
          <a:extLst>
            <a:ext uri="{91240B29-F687-4F45-9708-019B960494DF}">
              <a14:hiddenLine xmlns:a14="http://schemas.microsoft.com/office/drawing/2010/main" w="12700" cap="flat" cmpd="sng">
                <a:solidFill>
                  <a:srgbClr val="FFFFFF"/>
                </a:solidFill>
                <a:bevel/>
                <a:headEnd/>
                <a:tailEnd/>
              </a14:hiddenLine>
            </a:ext>
          </a:extLst>
        </p:spPr>
        <p:txBody>
          <a:bodyPr lIns="145079" tIns="145079" rIns="145079" bIns="145079" anchor="ctr"/>
          <a:lstStyle/>
          <a:p>
            <a:pPr algn="ctr">
              <a:lnSpc>
                <a:spcPct val="90000"/>
              </a:lnSpc>
              <a:spcAft>
                <a:spcPct val="35000"/>
              </a:spcAft>
            </a:pPr>
            <a:endParaRPr lang="zh-CN" altLang="zh-CN" sz="5300">
              <a:solidFill>
                <a:srgbClr val="FFFFFF"/>
              </a:solidFill>
              <a:latin typeface="宋体" panose="02010600030101010101" pitchFamily="2" charset="-122"/>
              <a:sym typeface="宋体" panose="02010600030101010101" pitchFamily="2" charset="-122"/>
            </a:endParaRPr>
          </a:p>
        </p:txBody>
      </p:sp>
      <p:sp>
        <p:nvSpPr>
          <p:cNvPr id="23565" name="任意多边形 17">
            <a:extLst>
              <a:ext uri="{FF2B5EF4-FFF2-40B4-BE49-F238E27FC236}">
                <a16:creationId xmlns:a16="http://schemas.microsoft.com/office/drawing/2014/main" id="{D9474799-F201-45FF-9C09-4B70742AB857}"/>
              </a:ext>
            </a:extLst>
          </p:cNvPr>
          <p:cNvSpPr>
            <a:spLocks noChangeArrowheads="1"/>
          </p:cNvSpPr>
          <p:nvPr/>
        </p:nvSpPr>
        <p:spPr bwMode="auto">
          <a:xfrm>
            <a:off x="7326313" y="2033588"/>
            <a:ext cx="2122487" cy="1724025"/>
          </a:xfrm>
          <a:custGeom>
            <a:avLst/>
            <a:gdLst>
              <a:gd name="T0" fmla="*/ 169886 w 2123573"/>
              <a:gd name="T1" fmla="*/ 0 h 1724402"/>
              <a:gd name="T2" fmla="*/ 1953687 w 2123573"/>
              <a:gd name="T3" fmla="*/ 0 h 1724402"/>
              <a:gd name="T4" fmla="*/ 2123573 w 2123573"/>
              <a:gd name="T5" fmla="*/ 143261 h 1724402"/>
              <a:gd name="T6" fmla="*/ 2123573 w 2123573"/>
              <a:gd name="T7" fmla="*/ 1289345 h 1724402"/>
              <a:gd name="T8" fmla="*/ 1953687 w 2123573"/>
              <a:gd name="T9" fmla="*/ 1432606 h 1724402"/>
              <a:gd name="T10" fmla="*/ 459930 w 2123573"/>
              <a:gd name="T11" fmla="*/ 1432606 h 1724402"/>
              <a:gd name="T12" fmla="*/ 217888 w 2123573"/>
              <a:gd name="T13" fmla="*/ 1724402 h 1724402"/>
              <a:gd name="T14" fmla="*/ 217888 w 2123573"/>
              <a:gd name="T15" fmla="*/ 1432606 h 1724402"/>
              <a:gd name="T16" fmla="*/ 169886 w 2123573"/>
              <a:gd name="T17" fmla="*/ 1432606 h 1724402"/>
              <a:gd name="T18" fmla="*/ 0 w 2123573"/>
              <a:gd name="T19" fmla="*/ 1289345 h 1724402"/>
              <a:gd name="T20" fmla="*/ 0 w 2123573"/>
              <a:gd name="T21" fmla="*/ 143261 h 1724402"/>
              <a:gd name="T22" fmla="*/ 169886 w 2123573"/>
              <a:gd name="T23" fmla="*/ 0 h 17244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23573"/>
              <a:gd name="T37" fmla="*/ 0 h 1724402"/>
              <a:gd name="T38" fmla="*/ 2123573 w 2123573"/>
              <a:gd name="T39" fmla="*/ 1724402 h 172440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23573" h="1724402">
                <a:moveTo>
                  <a:pt x="169886" y="0"/>
                </a:moveTo>
                <a:lnTo>
                  <a:pt x="1953687" y="0"/>
                </a:lnTo>
                <a:cubicBezTo>
                  <a:pt x="2047512" y="0"/>
                  <a:pt x="2123573" y="64141"/>
                  <a:pt x="2123573" y="143261"/>
                </a:cubicBezTo>
                <a:lnTo>
                  <a:pt x="2123573" y="1289345"/>
                </a:lnTo>
                <a:cubicBezTo>
                  <a:pt x="2123573" y="1368466"/>
                  <a:pt x="2047512" y="1432606"/>
                  <a:pt x="1953687" y="1432606"/>
                </a:cubicBezTo>
                <a:lnTo>
                  <a:pt x="459930" y="1432606"/>
                </a:lnTo>
                <a:lnTo>
                  <a:pt x="217888" y="1724402"/>
                </a:lnTo>
                <a:lnTo>
                  <a:pt x="217888" y="1432606"/>
                </a:lnTo>
                <a:lnTo>
                  <a:pt x="169886" y="1432606"/>
                </a:lnTo>
                <a:cubicBezTo>
                  <a:pt x="76061" y="1432606"/>
                  <a:pt x="0" y="1368466"/>
                  <a:pt x="0" y="1289345"/>
                </a:cubicBezTo>
                <a:lnTo>
                  <a:pt x="0" y="143261"/>
                </a:lnTo>
                <a:cubicBezTo>
                  <a:pt x="0" y="64141"/>
                  <a:pt x="76061" y="0"/>
                  <a:pt x="169886" y="0"/>
                </a:cubicBezTo>
                <a:close/>
              </a:path>
            </a:pathLst>
          </a:custGeom>
          <a:solidFill>
            <a:srgbClr val="26B7CC"/>
          </a:solidFill>
          <a:ln>
            <a:noFill/>
          </a:ln>
          <a:extLst>
            <a:ext uri="{91240B29-F687-4F45-9708-019B960494DF}">
              <a14:hiddenLine xmlns:a14="http://schemas.microsoft.com/office/drawing/2010/main" w="12700" cap="flat" cmpd="sng">
                <a:solidFill>
                  <a:srgbClr val="FFFFFF"/>
                </a:solidFill>
                <a:bevel/>
                <a:headEnd/>
                <a:tailEnd/>
              </a14:hiddenLine>
            </a:ext>
          </a:extLst>
        </p:spPr>
        <p:txBody>
          <a:bodyPr lIns="145079" tIns="145079" rIns="145079" bIns="145079" anchor="ctr"/>
          <a:lstStyle/>
          <a:p>
            <a:pPr algn="ctr">
              <a:lnSpc>
                <a:spcPct val="90000"/>
              </a:lnSpc>
              <a:spcAft>
                <a:spcPct val="35000"/>
              </a:spcAft>
            </a:pPr>
            <a:endParaRPr lang="zh-CN" altLang="zh-CN" sz="5300">
              <a:solidFill>
                <a:srgbClr val="FFFFFF"/>
              </a:solidFill>
              <a:latin typeface="宋体" panose="02010600030101010101" pitchFamily="2" charset="-122"/>
              <a:sym typeface="宋体" panose="02010600030101010101" pitchFamily="2" charset="-122"/>
            </a:endParaRPr>
          </a:p>
        </p:txBody>
      </p:sp>
      <p:sp>
        <p:nvSpPr>
          <p:cNvPr id="23566" name="矩形 18">
            <a:extLst>
              <a:ext uri="{FF2B5EF4-FFF2-40B4-BE49-F238E27FC236}">
                <a16:creationId xmlns:a16="http://schemas.microsoft.com/office/drawing/2014/main" id="{7613DEDA-B56F-4182-8ACE-6175B9C2DD40}"/>
              </a:ext>
            </a:extLst>
          </p:cNvPr>
          <p:cNvSpPr>
            <a:spLocks noChangeArrowheads="1"/>
          </p:cNvSpPr>
          <p:nvPr/>
        </p:nvSpPr>
        <p:spPr bwMode="auto">
          <a:xfrm>
            <a:off x="2489200" y="2117725"/>
            <a:ext cx="2192338" cy="117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1400" b="1">
                <a:solidFill>
                  <a:schemeClr val="bg1"/>
                </a:solidFill>
                <a:latin typeface="Calibri" panose="020F0502020204030204" pitchFamily="34" charset="0"/>
                <a:sym typeface="宋体" panose="02010600030101010101" pitchFamily="2" charset="-122"/>
              </a:rPr>
              <a:t>LOREM IPSUM  </a:t>
            </a:r>
            <a:endParaRPr lang="en-US" altLang="zh-CN" sz="1400" b="1">
              <a:solidFill>
                <a:schemeClr val="bg1"/>
              </a:solidFill>
              <a:latin typeface="Calibri" panose="020F0502020204030204" pitchFamily="34" charset="0"/>
              <a:cs typeface="Calibri" panose="020F0502020204030204" pitchFamily="34" charset="0"/>
              <a:sym typeface="Calibri" panose="020F0502020204030204" pitchFamily="34" charset="0"/>
            </a:endParaRPr>
          </a:p>
          <a:p>
            <a:pPr algn="ctr">
              <a:lnSpc>
                <a:spcPct val="150000"/>
              </a:lnSpc>
            </a:pPr>
            <a:r>
              <a:rPr lang="en-US" altLang="zh-CN" sz="1100">
                <a:solidFill>
                  <a:schemeClr val="bg1"/>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a:t>
            </a:r>
            <a:endParaRPr lang="zh-CN" altLang="en-US" sz="1100">
              <a:solidFill>
                <a:schemeClr val="bg1"/>
              </a:solidFill>
              <a:latin typeface="Calibri" panose="020F0502020204030204" pitchFamily="34" charset="0"/>
              <a:sym typeface="宋体" panose="02010600030101010101" pitchFamily="2" charset="-122"/>
            </a:endParaRPr>
          </a:p>
        </p:txBody>
      </p:sp>
      <p:sp>
        <p:nvSpPr>
          <p:cNvPr id="23567" name="矩形 19">
            <a:extLst>
              <a:ext uri="{FF2B5EF4-FFF2-40B4-BE49-F238E27FC236}">
                <a16:creationId xmlns:a16="http://schemas.microsoft.com/office/drawing/2014/main" id="{D986C98D-ACD8-4FAA-B594-12F4B442DC21}"/>
              </a:ext>
            </a:extLst>
          </p:cNvPr>
          <p:cNvSpPr>
            <a:spLocks noChangeArrowheads="1"/>
          </p:cNvSpPr>
          <p:nvPr/>
        </p:nvSpPr>
        <p:spPr bwMode="auto">
          <a:xfrm>
            <a:off x="4876800" y="1069975"/>
            <a:ext cx="2190750"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1400" b="1">
                <a:solidFill>
                  <a:schemeClr val="bg1"/>
                </a:solidFill>
                <a:latin typeface="Calibri" panose="020F0502020204030204" pitchFamily="34" charset="0"/>
                <a:sym typeface="宋体" panose="02010600030101010101" pitchFamily="2" charset="-122"/>
              </a:rPr>
              <a:t>LOREM IPSUM  </a:t>
            </a:r>
            <a:endParaRPr lang="en-US" altLang="zh-CN" sz="1400" b="1">
              <a:solidFill>
                <a:schemeClr val="bg1"/>
              </a:solidFill>
              <a:latin typeface="Calibri" panose="020F0502020204030204" pitchFamily="34" charset="0"/>
              <a:cs typeface="Calibri" panose="020F0502020204030204" pitchFamily="34" charset="0"/>
              <a:sym typeface="Calibri" panose="020F0502020204030204" pitchFamily="34" charset="0"/>
            </a:endParaRPr>
          </a:p>
          <a:p>
            <a:pPr algn="ctr">
              <a:lnSpc>
                <a:spcPct val="150000"/>
              </a:lnSpc>
            </a:pPr>
            <a:r>
              <a:rPr lang="en-US" altLang="zh-CN" sz="1100">
                <a:solidFill>
                  <a:schemeClr val="bg1"/>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a:t>
            </a:r>
            <a:endParaRPr lang="zh-CN" altLang="en-US" sz="1100">
              <a:solidFill>
                <a:schemeClr val="bg1"/>
              </a:solidFill>
              <a:latin typeface="Calibri" panose="020F0502020204030204" pitchFamily="34" charset="0"/>
              <a:sym typeface="宋体" panose="02010600030101010101" pitchFamily="2" charset="-122"/>
            </a:endParaRPr>
          </a:p>
        </p:txBody>
      </p:sp>
      <p:sp>
        <p:nvSpPr>
          <p:cNvPr id="23568" name="矩形 20">
            <a:extLst>
              <a:ext uri="{FF2B5EF4-FFF2-40B4-BE49-F238E27FC236}">
                <a16:creationId xmlns:a16="http://schemas.microsoft.com/office/drawing/2014/main" id="{2E21DC20-8879-4D60-A4F9-A231D5505377}"/>
              </a:ext>
            </a:extLst>
          </p:cNvPr>
          <p:cNvSpPr>
            <a:spLocks noChangeArrowheads="1"/>
          </p:cNvSpPr>
          <p:nvPr/>
        </p:nvSpPr>
        <p:spPr bwMode="auto">
          <a:xfrm>
            <a:off x="7281863" y="2117725"/>
            <a:ext cx="2192337" cy="117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1400" b="1">
                <a:solidFill>
                  <a:schemeClr val="bg1"/>
                </a:solidFill>
                <a:latin typeface="Calibri" panose="020F0502020204030204" pitchFamily="34" charset="0"/>
                <a:sym typeface="宋体" panose="02010600030101010101" pitchFamily="2" charset="-122"/>
              </a:rPr>
              <a:t>LOREM IPSUM  </a:t>
            </a:r>
            <a:endParaRPr lang="en-US" altLang="zh-CN" sz="1400" b="1">
              <a:solidFill>
                <a:schemeClr val="bg1"/>
              </a:solidFill>
              <a:latin typeface="Calibri" panose="020F0502020204030204" pitchFamily="34" charset="0"/>
              <a:cs typeface="Calibri" panose="020F0502020204030204" pitchFamily="34" charset="0"/>
              <a:sym typeface="Calibri" panose="020F0502020204030204" pitchFamily="34" charset="0"/>
            </a:endParaRPr>
          </a:p>
          <a:p>
            <a:pPr algn="ctr">
              <a:lnSpc>
                <a:spcPct val="150000"/>
              </a:lnSpc>
            </a:pPr>
            <a:r>
              <a:rPr lang="en-US" altLang="zh-CN" sz="1100">
                <a:solidFill>
                  <a:schemeClr val="bg1"/>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a:t>
            </a:r>
            <a:endParaRPr lang="zh-CN" altLang="en-US" sz="1100">
              <a:solidFill>
                <a:schemeClr val="bg1"/>
              </a:solidFill>
              <a:latin typeface="Calibri" panose="020F0502020204030204" pitchFamily="34" charset="0"/>
              <a:sym typeface="宋体" panose="02010600030101010101" pitchFamily="2" charset="-122"/>
            </a:endParaRPr>
          </a:p>
        </p:txBody>
      </p:sp>
      <p:sp>
        <p:nvSpPr>
          <p:cNvPr id="23569" name="矩形 21">
            <a:extLst>
              <a:ext uri="{FF2B5EF4-FFF2-40B4-BE49-F238E27FC236}">
                <a16:creationId xmlns:a16="http://schemas.microsoft.com/office/drawing/2014/main" id="{31CE3580-1354-49D7-94DD-17104613865A}"/>
              </a:ext>
            </a:extLst>
          </p:cNvPr>
          <p:cNvSpPr>
            <a:spLocks noChangeArrowheads="1"/>
          </p:cNvSpPr>
          <p:nvPr/>
        </p:nvSpPr>
        <p:spPr bwMode="auto">
          <a:xfrm>
            <a:off x="4968875" y="4645025"/>
            <a:ext cx="199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000" b="1" i="1">
                <a:solidFill>
                  <a:schemeClr val="bg1"/>
                </a:solidFill>
                <a:latin typeface="Calibri" panose="020F0502020204030204" pitchFamily="34" charset="0"/>
                <a:sym typeface="宋体" panose="02010600030101010101" pitchFamily="2" charset="-122"/>
              </a:rPr>
              <a:t>DOLOR SIT AMET</a:t>
            </a:r>
          </a:p>
        </p:txBody>
      </p:sp>
      <p:sp>
        <p:nvSpPr>
          <p:cNvPr id="23570" name="Freeform 438">
            <a:extLst>
              <a:ext uri="{FF2B5EF4-FFF2-40B4-BE49-F238E27FC236}">
                <a16:creationId xmlns:a16="http://schemas.microsoft.com/office/drawing/2014/main" id="{524FCA20-C7F2-494E-8EFB-4407C7CF1CF1}"/>
              </a:ext>
            </a:extLst>
          </p:cNvPr>
          <p:cNvSpPr>
            <a:spLocks noEditPoints="1" noChangeArrowheads="1"/>
          </p:cNvSpPr>
          <p:nvPr/>
        </p:nvSpPr>
        <p:spPr bwMode="auto">
          <a:xfrm>
            <a:off x="5688013" y="3781425"/>
            <a:ext cx="635000" cy="739775"/>
          </a:xfrm>
          <a:custGeom>
            <a:avLst/>
            <a:gdLst>
              <a:gd name="T0" fmla="*/ 162 w 169"/>
              <a:gd name="T1" fmla="*/ 57 h 197"/>
              <a:gd name="T2" fmla="*/ 115 w 169"/>
              <a:gd name="T3" fmla="*/ 57 h 197"/>
              <a:gd name="T4" fmla="*/ 135 w 169"/>
              <a:gd name="T5" fmla="*/ 33 h 197"/>
              <a:gd name="T6" fmla="*/ 127 w 169"/>
              <a:gd name="T7" fmla="*/ 16 h 197"/>
              <a:gd name="T8" fmla="*/ 113 w 169"/>
              <a:gd name="T9" fmla="*/ 11 h 197"/>
              <a:gd name="T10" fmla="*/ 87 w 169"/>
              <a:gd name="T11" fmla="*/ 42 h 197"/>
              <a:gd name="T12" fmla="*/ 55 w 169"/>
              <a:gd name="T13" fmla="*/ 0 h 197"/>
              <a:gd name="T14" fmla="*/ 41 w 169"/>
              <a:gd name="T15" fmla="*/ 6 h 197"/>
              <a:gd name="T16" fmla="*/ 31 w 169"/>
              <a:gd name="T17" fmla="*/ 27 h 197"/>
              <a:gd name="T18" fmla="*/ 59 w 169"/>
              <a:gd name="T19" fmla="*/ 57 h 197"/>
              <a:gd name="T20" fmla="*/ 7 w 169"/>
              <a:gd name="T21" fmla="*/ 57 h 197"/>
              <a:gd name="T22" fmla="*/ 0 w 169"/>
              <a:gd name="T23" fmla="*/ 64 h 197"/>
              <a:gd name="T24" fmla="*/ 0 w 169"/>
              <a:gd name="T25" fmla="*/ 101 h 197"/>
              <a:gd name="T26" fmla="*/ 7 w 169"/>
              <a:gd name="T27" fmla="*/ 108 h 197"/>
              <a:gd name="T28" fmla="*/ 9 w 169"/>
              <a:gd name="T29" fmla="*/ 108 h 197"/>
              <a:gd name="T30" fmla="*/ 9 w 169"/>
              <a:gd name="T31" fmla="*/ 190 h 197"/>
              <a:gd name="T32" fmla="*/ 16 w 169"/>
              <a:gd name="T33" fmla="*/ 197 h 197"/>
              <a:gd name="T34" fmla="*/ 153 w 169"/>
              <a:gd name="T35" fmla="*/ 197 h 197"/>
              <a:gd name="T36" fmla="*/ 160 w 169"/>
              <a:gd name="T37" fmla="*/ 190 h 197"/>
              <a:gd name="T38" fmla="*/ 160 w 169"/>
              <a:gd name="T39" fmla="*/ 108 h 197"/>
              <a:gd name="T40" fmla="*/ 162 w 169"/>
              <a:gd name="T41" fmla="*/ 108 h 197"/>
              <a:gd name="T42" fmla="*/ 169 w 169"/>
              <a:gd name="T43" fmla="*/ 101 h 197"/>
              <a:gd name="T44" fmla="*/ 169 w 169"/>
              <a:gd name="T45" fmla="*/ 64 h 197"/>
              <a:gd name="T46" fmla="*/ 162 w 169"/>
              <a:gd name="T47" fmla="*/ 57 h 197"/>
              <a:gd name="T48" fmla="*/ 155 w 169"/>
              <a:gd name="T49" fmla="*/ 94 h 197"/>
              <a:gd name="T50" fmla="*/ 98 w 169"/>
              <a:gd name="T51" fmla="*/ 94 h 197"/>
              <a:gd name="T52" fmla="*/ 98 w 169"/>
              <a:gd name="T53" fmla="*/ 71 h 197"/>
              <a:gd name="T54" fmla="*/ 155 w 169"/>
              <a:gd name="T55" fmla="*/ 71 h 197"/>
              <a:gd name="T56" fmla="*/ 155 w 169"/>
              <a:gd name="T57" fmla="*/ 94 h 197"/>
              <a:gd name="T58" fmla="*/ 113 w 169"/>
              <a:gd name="T59" fmla="*/ 25 h 197"/>
              <a:gd name="T60" fmla="*/ 118 w 169"/>
              <a:gd name="T61" fmla="*/ 27 h 197"/>
              <a:gd name="T62" fmla="*/ 121 w 169"/>
              <a:gd name="T63" fmla="*/ 31 h 197"/>
              <a:gd name="T64" fmla="*/ 99 w 169"/>
              <a:gd name="T65" fmla="*/ 51 h 197"/>
              <a:gd name="T66" fmla="*/ 113 w 169"/>
              <a:gd name="T67" fmla="*/ 25 h 197"/>
              <a:gd name="T68" fmla="*/ 45 w 169"/>
              <a:gd name="T69" fmla="*/ 25 h 197"/>
              <a:gd name="T70" fmla="*/ 50 w 169"/>
              <a:gd name="T71" fmla="*/ 16 h 197"/>
              <a:gd name="T72" fmla="*/ 55 w 169"/>
              <a:gd name="T73" fmla="*/ 14 h 197"/>
              <a:gd name="T74" fmla="*/ 75 w 169"/>
              <a:gd name="T75" fmla="*/ 50 h 197"/>
              <a:gd name="T76" fmla="*/ 45 w 169"/>
              <a:gd name="T77" fmla="*/ 25 h 197"/>
              <a:gd name="T78" fmla="*/ 72 w 169"/>
              <a:gd name="T79" fmla="*/ 71 h 197"/>
              <a:gd name="T80" fmla="*/ 72 w 169"/>
              <a:gd name="T81" fmla="*/ 94 h 197"/>
              <a:gd name="T82" fmla="*/ 14 w 169"/>
              <a:gd name="T83" fmla="*/ 94 h 197"/>
              <a:gd name="T84" fmla="*/ 14 w 169"/>
              <a:gd name="T85" fmla="*/ 71 h 197"/>
              <a:gd name="T86" fmla="*/ 72 w 169"/>
              <a:gd name="T87" fmla="*/ 71 h 197"/>
              <a:gd name="T88" fmla="*/ 23 w 169"/>
              <a:gd name="T89" fmla="*/ 102 h 197"/>
              <a:gd name="T90" fmla="*/ 72 w 169"/>
              <a:gd name="T91" fmla="*/ 102 h 197"/>
              <a:gd name="T92" fmla="*/ 72 w 169"/>
              <a:gd name="T93" fmla="*/ 183 h 197"/>
              <a:gd name="T94" fmla="*/ 23 w 169"/>
              <a:gd name="T95" fmla="*/ 183 h 197"/>
              <a:gd name="T96" fmla="*/ 23 w 169"/>
              <a:gd name="T97" fmla="*/ 102 h 197"/>
              <a:gd name="T98" fmla="*/ 98 w 169"/>
              <a:gd name="T99" fmla="*/ 183 h 197"/>
              <a:gd name="T100" fmla="*/ 98 w 169"/>
              <a:gd name="T101" fmla="*/ 102 h 197"/>
              <a:gd name="T102" fmla="*/ 146 w 169"/>
              <a:gd name="T103" fmla="*/ 102 h 197"/>
              <a:gd name="T104" fmla="*/ 146 w 169"/>
              <a:gd name="T105" fmla="*/ 183 h 197"/>
              <a:gd name="T106" fmla="*/ 98 w 169"/>
              <a:gd name="T107" fmla="*/ 183 h 19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9"/>
              <a:gd name="T163" fmla="*/ 0 h 197"/>
              <a:gd name="T164" fmla="*/ 169 w 169"/>
              <a:gd name="T165" fmla="*/ 197 h 19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9" h="197">
                <a:moveTo>
                  <a:pt x="162" y="57"/>
                </a:moveTo>
                <a:cubicBezTo>
                  <a:pt x="115" y="57"/>
                  <a:pt x="115" y="57"/>
                  <a:pt x="115" y="57"/>
                </a:cubicBezTo>
                <a:cubicBezTo>
                  <a:pt x="125" y="51"/>
                  <a:pt x="134" y="42"/>
                  <a:pt x="135" y="33"/>
                </a:cubicBezTo>
                <a:cubicBezTo>
                  <a:pt x="135" y="29"/>
                  <a:pt x="134" y="22"/>
                  <a:pt x="127" y="16"/>
                </a:cubicBezTo>
                <a:cubicBezTo>
                  <a:pt x="122" y="13"/>
                  <a:pt x="118" y="11"/>
                  <a:pt x="113" y="11"/>
                </a:cubicBezTo>
                <a:cubicBezTo>
                  <a:pt x="99" y="11"/>
                  <a:pt x="92" y="27"/>
                  <a:pt x="87" y="42"/>
                </a:cubicBezTo>
                <a:cubicBezTo>
                  <a:pt x="82" y="23"/>
                  <a:pt x="72" y="0"/>
                  <a:pt x="55" y="0"/>
                </a:cubicBezTo>
                <a:cubicBezTo>
                  <a:pt x="51" y="0"/>
                  <a:pt x="46" y="2"/>
                  <a:pt x="41" y="6"/>
                </a:cubicBezTo>
                <a:cubicBezTo>
                  <a:pt x="31" y="14"/>
                  <a:pt x="31" y="22"/>
                  <a:pt x="31" y="27"/>
                </a:cubicBezTo>
                <a:cubicBezTo>
                  <a:pt x="33" y="39"/>
                  <a:pt x="46" y="50"/>
                  <a:pt x="59" y="57"/>
                </a:cubicBezTo>
                <a:cubicBezTo>
                  <a:pt x="7" y="57"/>
                  <a:pt x="7" y="57"/>
                  <a:pt x="7" y="57"/>
                </a:cubicBezTo>
                <a:cubicBezTo>
                  <a:pt x="3" y="57"/>
                  <a:pt x="0" y="60"/>
                  <a:pt x="0" y="64"/>
                </a:cubicBezTo>
                <a:cubicBezTo>
                  <a:pt x="0" y="101"/>
                  <a:pt x="0" y="101"/>
                  <a:pt x="0" y="101"/>
                </a:cubicBezTo>
                <a:cubicBezTo>
                  <a:pt x="0" y="105"/>
                  <a:pt x="3" y="108"/>
                  <a:pt x="7" y="108"/>
                </a:cubicBezTo>
                <a:cubicBezTo>
                  <a:pt x="9" y="108"/>
                  <a:pt x="9" y="108"/>
                  <a:pt x="9" y="108"/>
                </a:cubicBezTo>
                <a:cubicBezTo>
                  <a:pt x="9" y="190"/>
                  <a:pt x="9" y="190"/>
                  <a:pt x="9" y="190"/>
                </a:cubicBezTo>
                <a:cubicBezTo>
                  <a:pt x="9" y="194"/>
                  <a:pt x="12" y="197"/>
                  <a:pt x="16" y="197"/>
                </a:cubicBezTo>
                <a:cubicBezTo>
                  <a:pt x="153" y="197"/>
                  <a:pt x="153" y="197"/>
                  <a:pt x="153" y="197"/>
                </a:cubicBezTo>
                <a:cubicBezTo>
                  <a:pt x="157" y="197"/>
                  <a:pt x="160" y="194"/>
                  <a:pt x="160" y="190"/>
                </a:cubicBezTo>
                <a:cubicBezTo>
                  <a:pt x="160" y="108"/>
                  <a:pt x="160" y="108"/>
                  <a:pt x="160" y="108"/>
                </a:cubicBezTo>
                <a:cubicBezTo>
                  <a:pt x="162" y="108"/>
                  <a:pt x="162" y="108"/>
                  <a:pt x="162" y="108"/>
                </a:cubicBezTo>
                <a:cubicBezTo>
                  <a:pt x="166" y="108"/>
                  <a:pt x="169" y="105"/>
                  <a:pt x="169" y="101"/>
                </a:cubicBezTo>
                <a:cubicBezTo>
                  <a:pt x="169" y="64"/>
                  <a:pt x="169" y="64"/>
                  <a:pt x="169" y="64"/>
                </a:cubicBezTo>
                <a:cubicBezTo>
                  <a:pt x="169" y="60"/>
                  <a:pt x="166" y="57"/>
                  <a:pt x="162" y="57"/>
                </a:cubicBezTo>
                <a:close/>
                <a:moveTo>
                  <a:pt x="155" y="94"/>
                </a:moveTo>
                <a:cubicBezTo>
                  <a:pt x="98" y="94"/>
                  <a:pt x="98" y="94"/>
                  <a:pt x="98" y="94"/>
                </a:cubicBezTo>
                <a:cubicBezTo>
                  <a:pt x="98" y="71"/>
                  <a:pt x="98" y="71"/>
                  <a:pt x="98" y="71"/>
                </a:cubicBezTo>
                <a:cubicBezTo>
                  <a:pt x="155" y="71"/>
                  <a:pt x="155" y="71"/>
                  <a:pt x="155" y="71"/>
                </a:cubicBezTo>
                <a:lnTo>
                  <a:pt x="155" y="94"/>
                </a:lnTo>
                <a:close/>
                <a:moveTo>
                  <a:pt x="113" y="25"/>
                </a:moveTo>
                <a:cubicBezTo>
                  <a:pt x="115" y="25"/>
                  <a:pt x="116" y="26"/>
                  <a:pt x="118" y="27"/>
                </a:cubicBezTo>
                <a:cubicBezTo>
                  <a:pt x="121" y="29"/>
                  <a:pt x="121" y="31"/>
                  <a:pt x="121" y="31"/>
                </a:cubicBezTo>
                <a:cubicBezTo>
                  <a:pt x="121" y="36"/>
                  <a:pt x="111" y="44"/>
                  <a:pt x="99" y="51"/>
                </a:cubicBezTo>
                <a:cubicBezTo>
                  <a:pt x="102" y="37"/>
                  <a:pt x="108" y="25"/>
                  <a:pt x="113" y="25"/>
                </a:cubicBezTo>
                <a:close/>
                <a:moveTo>
                  <a:pt x="45" y="25"/>
                </a:moveTo>
                <a:cubicBezTo>
                  <a:pt x="45" y="24"/>
                  <a:pt x="44" y="21"/>
                  <a:pt x="50" y="16"/>
                </a:cubicBezTo>
                <a:cubicBezTo>
                  <a:pt x="51" y="15"/>
                  <a:pt x="53" y="14"/>
                  <a:pt x="55" y="14"/>
                </a:cubicBezTo>
                <a:cubicBezTo>
                  <a:pt x="63" y="14"/>
                  <a:pt x="71" y="32"/>
                  <a:pt x="75" y="50"/>
                </a:cubicBezTo>
                <a:cubicBezTo>
                  <a:pt x="61" y="43"/>
                  <a:pt x="46" y="33"/>
                  <a:pt x="45" y="25"/>
                </a:cubicBezTo>
                <a:close/>
                <a:moveTo>
                  <a:pt x="72" y="71"/>
                </a:moveTo>
                <a:cubicBezTo>
                  <a:pt x="72" y="94"/>
                  <a:pt x="72" y="94"/>
                  <a:pt x="72" y="94"/>
                </a:cubicBezTo>
                <a:cubicBezTo>
                  <a:pt x="14" y="94"/>
                  <a:pt x="14" y="94"/>
                  <a:pt x="14" y="94"/>
                </a:cubicBezTo>
                <a:cubicBezTo>
                  <a:pt x="14" y="71"/>
                  <a:pt x="14" y="71"/>
                  <a:pt x="14" y="71"/>
                </a:cubicBezTo>
                <a:lnTo>
                  <a:pt x="72" y="71"/>
                </a:lnTo>
                <a:close/>
                <a:moveTo>
                  <a:pt x="23" y="102"/>
                </a:moveTo>
                <a:cubicBezTo>
                  <a:pt x="72" y="102"/>
                  <a:pt x="72" y="102"/>
                  <a:pt x="72" y="102"/>
                </a:cubicBezTo>
                <a:cubicBezTo>
                  <a:pt x="72" y="183"/>
                  <a:pt x="72" y="183"/>
                  <a:pt x="72" y="183"/>
                </a:cubicBezTo>
                <a:cubicBezTo>
                  <a:pt x="23" y="183"/>
                  <a:pt x="23" y="183"/>
                  <a:pt x="23" y="183"/>
                </a:cubicBezTo>
                <a:lnTo>
                  <a:pt x="23" y="102"/>
                </a:lnTo>
                <a:close/>
                <a:moveTo>
                  <a:pt x="98" y="183"/>
                </a:moveTo>
                <a:cubicBezTo>
                  <a:pt x="98" y="102"/>
                  <a:pt x="98" y="102"/>
                  <a:pt x="98" y="102"/>
                </a:cubicBezTo>
                <a:cubicBezTo>
                  <a:pt x="146" y="102"/>
                  <a:pt x="146" y="102"/>
                  <a:pt x="146" y="102"/>
                </a:cubicBezTo>
                <a:cubicBezTo>
                  <a:pt x="146" y="183"/>
                  <a:pt x="146" y="183"/>
                  <a:pt x="146" y="183"/>
                </a:cubicBezTo>
                <a:lnTo>
                  <a:pt x="98" y="183"/>
                </a:ln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3571" name="直接连接符 24">
            <a:extLst>
              <a:ext uri="{FF2B5EF4-FFF2-40B4-BE49-F238E27FC236}">
                <a16:creationId xmlns:a16="http://schemas.microsoft.com/office/drawing/2014/main" id="{C8553EB5-CBF3-479B-9FC8-0626AD9E7F99}"/>
              </a:ext>
            </a:extLst>
          </p:cNvPr>
          <p:cNvSpPr>
            <a:spLocks noChangeShapeType="1"/>
          </p:cNvSpPr>
          <p:nvPr/>
        </p:nvSpPr>
        <p:spPr bwMode="auto">
          <a:xfrm>
            <a:off x="8070850" y="4113213"/>
            <a:ext cx="0" cy="1538287"/>
          </a:xfrm>
          <a:prstGeom prst="line">
            <a:avLst/>
          </a:prstGeom>
          <a:noFill/>
          <a:ln w="50800" cap="flat" cmpd="sng">
            <a:solidFill>
              <a:srgbClr val="26B7CC"/>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72" name="任意多边形 25">
            <a:extLst>
              <a:ext uri="{FF2B5EF4-FFF2-40B4-BE49-F238E27FC236}">
                <a16:creationId xmlns:a16="http://schemas.microsoft.com/office/drawing/2014/main" id="{48A081FD-C8E4-47E1-8B39-14C8909F9D7D}"/>
              </a:ext>
            </a:extLst>
          </p:cNvPr>
          <p:cNvSpPr>
            <a:spLocks noChangeArrowheads="1"/>
          </p:cNvSpPr>
          <p:nvPr/>
        </p:nvSpPr>
        <p:spPr bwMode="auto">
          <a:xfrm flipH="1">
            <a:off x="8783638" y="4146550"/>
            <a:ext cx="1997075" cy="582613"/>
          </a:xfrm>
          <a:custGeom>
            <a:avLst/>
            <a:gdLst>
              <a:gd name="T0" fmla="*/ 0 w 1997528"/>
              <a:gd name="T1" fmla="*/ 0 h 582125"/>
              <a:gd name="T2" fmla="*/ 1997528 w 1997528"/>
              <a:gd name="T3" fmla="*/ 0 h 582125"/>
              <a:gd name="T4" fmla="*/ 1997528 w 1997528"/>
              <a:gd name="T5" fmla="*/ 379163 h 582125"/>
              <a:gd name="T6" fmla="*/ 1895926 w 1997528"/>
              <a:gd name="T7" fmla="*/ 379163 h 582125"/>
              <a:gd name="T8" fmla="*/ 1895926 w 1997528"/>
              <a:gd name="T9" fmla="*/ 582125 h 582125"/>
              <a:gd name="T10" fmla="*/ 1692964 w 1997528"/>
              <a:gd name="T11" fmla="*/ 379163 h 582125"/>
              <a:gd name="T12" fmla="*/ 0 w 1997528"/>
              <a:gd name="T13" fmla="*/ 379163 h 582125"/>
              <a:gd name="T14" fmla="*/ 0 60000 65536"/>
              <a:gd name="T15" fmla="*/ 0 60000 65536"/>
              <a:gd name="T16" fmla="*/ 0 60000 65536"/>
              <a:gd name="T17" fmla="*/ 0 60000 65536"/>
              <a:gd name="T18" fmla="*/ 0 60000 65536"/>
              <a:gd name="T19" fmla="*/ 0 60000 65536"/>
              <a:gd name="T20" fmla="*/ 0 60000 65536"/>
              <a:gd name="T21" fmla="*/ 0 w 1997528"/>
              <a:gd name="T22" fmla="*/ 0 h 582125"/>
              <a:gd name="T23" fmla="*/ 1997528 w 1997528"/>
              <a:gd name="T24" fmla="*/ 582125 h 582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97528" h="582125">
                <a:moveTo>
                  <a:pt x="0" y="0"/>
                </a:moveTo>
                <a:lnTo>
                  <a:pt x="1997528" y="0"/>
                </a:lnTo>
                <a:lnTo>
                  <a:pt x="1997528" y="379163"/>
                </a:lnTo>
                <a:lnTo>
                  <a:pt x="1895926" y="379163"/>
                </a:lnTo>
                <a:lnTo>
                  <a:pt x="1895926" y="582125"/>
                </a:lnTo>
                <a:lnTo>
                  <a:pt x="1692964" y="379163"/>
                </a:lnTo>
                <a:lnTo>
                  <a:pt x="0" y="379163"/>
                </a:lnTo>
                <a:close/>
              </a:path>
            </a:pathLst>
          </a:custGeom>
          <a:noFill/>
          <a:ln w="25400" cap="flat" cmpd="sng">
            <a:solidFill>
              <a:srgbClr val="26B7CC"/>
            </a:solidFill>
            <a:bevel/>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b="1">
              <a:solidFill>
                <a:srgbClr val="26B7CC"/>
              </a:solidFill>
              <a:latin typeface="宋体" panose="02010600030101010101" pitchFamily="2" charset="-122"/>
              <a:sym typeface="宋体" panose="02010600030101010101" pitchFamily="2" charset="-122"/>
            </a:endParaRPr>
          </a:p>
        </p:txBody>
      </p:sp>
      <p:sp>
        <p:nvSpPr>
          <p:cNvPr id="23573" name="矩形 26">
            <a:extLst>
              <a:ext uri="{FF2B5EF4-FFF2-40B4-BE49-F238E27FC236}">
                <a16:creationId xmlns:a16="http://schemas.microsoft.com/office/drawing/2014/main" id="{A8D3D58C-A576-438C-B388-519B4DD8D169}"/>
              </a:ext>
            </a:extLst>
          </p:cNvPr>
          <p:cNvSpPr>
            <a:spLocks noChangeArrowheads="1"/>
          </p:cNvSpPr>
          <p:nvPr/>
        </p:nvSpPr>
        <p:spPr bwMode="auto">
          <a:xfrm>
            <a:off x="8439150" y="4841875"/>
            <a:ext cx="24717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sz="1200">
                <a:solidFill>
                  <a:srgbClr val="2E3740"/>
                </a:solidFill>
                <a:latin typeface="Calibri" panose="020F0502020204030204" pitchFamily="34" charset="0"/>
                <a:sym typeface="宋体" panose="02010600030101010101" pitchFamily="2" charset="-122"/>
              </a:rPr>
              <a:t>Lorem ipsum dolor sit amet, consectetuer adipiscing elit, sed diam nonummy nibh euismod tincidunt ut laoreet</a:t>
            </a:r>
          </a:p>
        </p:txBody>
      </p:sp>
      <p:sp>
        <p:nvSpPr>
          <p:cNvPr id="23574" name="矩形 27">
            <a:extLst>
              <a:ext uri="{FF2B5EF4-FFF2-40B4-BE49-F238E27FC236}">
                <a16:creationId xmlns:a16="http://schemas.microsoft.com/office/drawing/2014/main" id="{A1D917F0-9BF4-48ED-B9F0-6B156C8C0914}"/>
              </a:ext>
            </a:extLst>
          </p:cNvPr>
          <p:cNvSpPr>
            <a:spLocks noChangeArrowheads="1"/>
          </p:cNvSpPr>
          <p:nvPr/>
        </p:nvSpPr>
        <p:spPr bwMode="auto">
          <a:xfrm>
            <a:off x="8988425" y="4151313"/>
            <a:ext cx="16303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b="1">
                <a:solidFill>
                  <a:srgbClr val="26B7CC"/>
                </a:solidFill>
                <a:latin typeface="Calibri" panose="020F0502020204030204" pitchFamily="34" charset="0"/>
                <a:cs typeface="Calibri" panose="020F0502020204030204" pitchFamily="34" charset="0"/>
                <a:sym typeface="Calibri" panose="020F0502020204030204" pitchFamily="34" charset="0"/>
              </a:rPr>
              <a:t>LOREM IPSUM </a:t>
            </a:r>
            <a:endParaRPr lang="zh-CN" altLang="en-US" b="1">
              <a:solidFill>
                <a:srgbClr val="26B7CC"/>
              </a:solidFill>
              <a:latin typeface="Calibri" panose="020F0502020204030204" pitchFamily="34" charset="0"/>
              <a:sym typeface="宋体" panose="02010600030101010101" pitchFamily="2" charset="-122"/>
            </a:endParaRPr>
          </a:p>
        </p:txBody>
      </p:sp>
      <p:sp>
        <p:nvSpPr>
          <p:cNvPr id="23575" name="直接连接符 28">
            <a:extLst>
              <a:ext uri="{FF2B5EF4-FFF2-40B4-BE49-F238E27FC236}">
                <a16:creationId xmlns:a16="http://schemas.microsoft.com/office/drawing/2014/main" id="{0D162D36-E2DA-4133-8172-1F8928DA289B}"/>
              </a:ext>
            </a:extLst>
          </p:cNvPr>
          <p:cNvSpPr>
            <a:spLocks noChangeShapeType="1"/>
          </p:cNvSpPr>
          <p:nvPr/>
        </p:nvSpPr>
        <p:spPr bwMode="auto">
          <a:xfrm>
            <a:off x="3917950" y="4113213"/>
            <a:ext cx="1588" cy="1538287"/>
          </a:xfrm>
          <a:prstGeom prst="line">
            <a:avLst/>
          </a:prstGeom>
          <a:noFill/>
          <a:ln w="50800" cap="flat" cmpd="sng">
            <a:solidFill>
              <a:srgbClr val="2E3740"/>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576" name="任意多边形 29">
            <a:extLst>
              <a:ext uri="{FF2B5EF4-FFF2-40B4-BE49-F238E27FC236}">
                <a16:creationId xmlns:a16="http://schemas.microsoft.com/office/drawing/2014/main" id="{1CA4BEA8-34CD-4713-BB59-7F99E03895E4}"/>
              </a:ext>
            </a:extLst>
          </p:cNvPr>
          <p:cNvSpPr>
            <a:spLocks noChangeArrowheads="1"/>
          </p:cNvSpPr>
          <p:nvPr/>
        </p:nvSpPr>
        <p:spPr bwMode="auto">
          <a:xfrm>
            <a:off x="1193800" y="4146550"/>
            <a:ext cx="1997075" cy="582613"/>
          </a:xfrm>
          <a:custGeom>
            <a:avLst/>
            <a:gdLst>
              <a:gd name="T0" fmla="*/ 0 w 1997528"/>
              <a:gd name="T1" fmla="*/ 0 h 582125"/>
              <a:gd name="T2" fmla="*/ 1997528 w 1997528"/>
              <a:gd name="T3" fmla="*/ 0 h 582125"/>
              <a:gd name="T4" fmla="*/ 1997528 w 1997528"/>
              <a:gd name="T5" fmla="*/ 379163 h 582125"/>
              <a:gd name="T6" fmla="*/ 1895926 w 1997528"/>
              <a:gd name="T7" fmla="*/ 379163 h 582125"/>
              <a:gd name="T8" fmla="*/ 1895926 w 1997528"/>
              <a:gd name="T9" fmla="*/ 582125 h 582125"/>
              <a:gd name="T10" fmla="*/ 1692964 w 1997528"/>
              <a:gd name="T11" fmla="*/ 379163 h 582125"/>
              <a:gd name="T12" fmla="*/ 0 w 1997528"/>
              <a:gd name="T13" fmla="*/ 379163 h 582125"/>
              <a:gd name="T14" fmla="*/ 0 60000 65536"/>
              <a:gd name="T15" fmla="*/ 0 60000 65536"/>
              <a:gd name="T16" fmla="*/ 0 60000 65536"/>
              <a:gd name="T17" fmla="*/ 0 60000 65536"/>
              <a:gd name="T18" fmla="*/ 0 60000 65536"/>
              <a:gd name="T19" fmla="*/ 0 60000 65536"/>
              <a:gd name="T20" fmla="*/ 0 60000 65536"/>
              <a:gd name="T21" fmla="*/ 0 w 1997528"/>
              <a:gd name="T22" fmla="*/ 0 h 582125"/>
              <a:gd name="T23" fmla="*/ 1997528 w 1997528"/>
              <a:gd name="T24" fmla="*/ 582125 h 582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97528" h="582125">
                <a:moveTo>
                  <a:pt x="0" y="0"/>
                </a:moveTo>
                <a:lnTo>
                  <a:pt x="1997528" y="0"/>
                </a:lnTo>
                <a:lnTo>
                  <a:pt x="1997528" y="379163"/>
                </a:lnTo>
                <a:lnTo>
                  <a:pt x="1895926" y="379163"/>
                </a:lnTo>
                <a:lnTo>
                  <a:pt x="1895926" y="582125"/>
                </a:lnTo>
                <a:lnTo>
                  <a:pt x="1692964" y="379163"/>
                </a:lnTo>
                <a:lnTo>
                  <a:pt x="0" y="379163"/>
                </a:lnTo>
                <a:close/>
              </a:path>
            </a:pathLst>
          </a:custGeom>
          <a:noFill/>
          <a:ln w="25400" cap="flat" cmpd="sng">
            <a:solidFill>
              <a:srgbClr val="2E3740"/>
            </a:solidFill>
            <a:bevel/>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zh-CN" altLang="zh-CN" b="1">
              <a:solidFill>
                <a:srgbClr val="26B7CC"/>
              </a:solidFill>
              <a:latin typeface="宋体" panose="02010600030101010101" pitchFamily="2" charset="-122"/>
              <a:sym typeface="宋体" panose="02010600030101010101" pitchFamily="2" charset="-122"/>
            </a:endParaRPr>
          </a:p>
        </p:txBody>
      </p:sp>
      <p:sp>
        <p:nvSpPr>
          <p:cNvPr id="23577" name="矩形 30">
            <a:extLst>
              <a:ext uri="{FF2B5EF4-FFF2-40B4-BE49-F238E27FC236}">
                <a16:creationId xmlns:a16="http://schemas.microsoft.com/office/drawing/2014/main" id="{60AA8684-CB5B-45A9-9A80-19A2D2D9756A}"/>
              </a:ext>
            </a:extLst>
          </p:cNvPr>
          <p:cNvSpPr>
            <a:spLocks noChangeArrowheads="1"/>
          </p:cNvSpPr>
          <p:nvPr/>
        </p:nvSpPr>
        <p:spPr bwMode="auto">
          <a:xfrm>
            <a:off x="849313" y="4841875"/>
            <a:ext cx="24717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sz="1200">
                <a:solidFill>
                  <a:srgbClr val="2E3740"/>
                </a:solidFill>
                <a:latin typeface="Calibri" panose="020F0502020204030204" pitchFamily="34" charset="0"/>
                <a:sym typeface="宋体" panose="02010600030101010101" pitchFamily="2" charset="-122"/>
              </a:rPr>
              <a:t>Lorem ipsum dolor sit amet, consectetuer adipiscing elit, sed diam nonummy nibh euismod tincidunt ut laoreet</a:t>
            </a:r>
          </a:p>
        </p:txBody>
      </p:sp>
      <p:sp>
        <p:nvSpPr>
          <p:cNvPr id="23578" name="矩形 31">
            <a:extLst>
              <a:ext uri="{FF2B5EF4-FFF2-40B4-BE49-F238E27FC236}">
                <a16:creationId xmlns:a16="http://schemas.microsoft.com/office/drawing/2014/main" id="{0343C897-AFC2-4075-92FA-3EBB498B1941}"/>
              </a:ext>
            </a:extLst>
          </p:cNvPr>
          <p:cNvSpPr>
            <a:spLocks noChangeArrowheads="1"/>
          </p:cNvSpPr>
          <p:nvPr/>
        </p:nvSpPr>
        <p:spPr bwMode="auto">
          <a:xfrm>
            <a:off x="1398588" y="4151313"/>
            <a:ext cx="16303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b="1">
                <a:solidFill>
                  <a:srgbClr val="2E3740"/>
                </a:solidFill>
                <a:latin typeface="Calibri" panose="020F0502020204030204" pitchFamily="34" charset="0"/>
                <a:cs typeface="Calibri" panose="020F0502020204030204" pitchFamily="34" charset="0"/>
                <a:sym typeface="Calibri" panose="020F0502020204030204" pitchFamily="34" charset="0"/>
              </a:rPr>
              <a:t>LOREM IPSUM </a:t>
            </a:r>
            <a:endParaRPr lang="zh-CN" altLang="en-US" b="1">
              <a:solidFill>
                <a:srgbClr val="2E3740"/>
              </a:solidFill>
              <a:latin typeface="Calibri" panose="020F0502020204030204" pitchFamily="34" charset="0"/>
              <a:sym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a:extLst>
              <a:ext uri="{FF2B5EF4-FFF2-40B4-BE49-F238E27FC236}">
                <a16:creationId xmlns:a16="http://schemas.microsoft.com/office/drawing/2014/main" id="{D69F5CBC-8480-46FD-9E42-32E9BE8B49A0}"/>
              </a:ext>
            </a:extLst>
          </p:cNvPr>
          <p:cNvGrpSpPr>
            <a:grpSpLocks/>
          </p:cNvGrpSpPr>
          <p:nvPr/>
        </p:nvGrpSpPr>
        <p:grpSpPr bwMode="auto">
          <a:xfrm>
            <a:off x="0" y="6734175"/>
            <a:ext cx="12192000" cy="138113"/>
            <a:chOff x="0" y="0"/>
            <a:chExt cx="12231884" cy="334101"/>
          </a:xfrm>
        </p:grpSpPr>
        <p:sp>
          <p:nvSpPr>
            <p:cNvPr id="24579" name="矩形 6">
              <a:extLst>
                <a:ext uri="{FF2B5EF4-FFF2-40B4-BE49-F238E27FC236}">
                  <a16:creationId xmlns:a16="http://schemas.microsoft.com/office/drawing/2014/main" id="{728A0585-C0EC-4100-997C-845452CA2621}"/>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4580" name="矩形 7">
              <a:extLst>
                <a:ext uri="{FF2B5EF4-FFF2-40B4-BE49-F238E27FC236}">
                  <a16:creationId xmlns:a16="http://schemas.microsoft.com/office/drawing/2014/main" id="{709815AD-0043-4AF1-9299-EE0FE7E0C135}"/>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4581" name="矩形 8">
              <a:extLst>
                <a:ext uri="{FF2B5EF4-FFF2-40B4-BE49-F238E27FC236}">
                  <a16:creationId xmlns:a16="http://schemas.microsoft.com/office/drawing/2014/main" id="{26647647-3373-41B3-83C9-9310F812419C}"/>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4582" name="矩形 9">
              <a:extLst>
                <a:ext uri="{FF2B5EF4-FFF2-40B4-BE49-F238E27FC236}">
                  <a16:creationId xmlns:a16="http://schemas.microsoft.com/office/drawing/2014/main" id="{BBFA66A5-4E95-414E-8002-9F431EE63479}"/>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24583" name="矩形 10">
              <a:extLst>
                <a:ext uri="{FF2B5EF4-FFF2-40B4-BE49-F238E27FC236}">
                  <a16:creationId xmlns:a16="http://schemas.microsoft.com/office/drawing/2014/main" id="{98CCAFB7-5FD2-4816-BDA9-9430561E8991}"/>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24584" name="任意多边形 3">
            <a:extLst>
              <a:ext uri="{FF2B5EF4-FFF2-40B4-BE49-F238E27FC236}">
                <a16:creationId xmlns:a16="http://schemas.microsoft.com/office/drawing/2014/main" id="{54063784-50B0-498F-93AB-9DD612FFF5DD}"/>
              </a:ext>
            </a:extLst>
          </p:cNvPr>
          <p:cNvSpPr>
            <a:spLocks noChangeArrowheads="1"/>
          </p:cNvSpPr>
          <p:nvPr/>
        </p:nvSpPr>
        <p:spPr bwMode="auto">
          <a:xfrm rot="892780" flipH="1">
            <a:off x="2611438" y="-1812925"/>
            <a:ext cx="10942637" cy="7556500"/>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4585" name="矩形 4">
            <a:extLst>
              <a:ext uri="{FF2B5EF4-FFF2-40B4-BE49-F238E27FC236}">
                <a16:creationId xmlns:a16="http://schemas.microsoft.com/office/drawing/2014/main" id="{39149966-C4D0-41E0-9763-D16809022D5A}"/>
              </a:ext>
            </a:extLst>
          </p:cNvPr>
          <p:cNvSpPr>
            <a:spLocks noChangeArrowheads="1"/>
          </p:cNvSpPr>
          <p:nvPr/>
        </p:nvSpPr>
        <p:spPr bwMode="auto">
          <a:xfrm>
            <a:off x="5356225" y="1346200"/>
            <a:ext cx="5675313" cy="182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ts val="6500"/>
              </a:lnSpc>
            </a:pPr>
            <a:r>
              <a:rPr lang="en-US" altLang="zh-CN" sz="7200" b="1">
                <a:solidFill>
                  <a:srgbClr val="EFE9EB"/>
                </a:solidFill>
                <a:latin typeface="Calibri" panose="020F0502020204030204" pitchFamily="34" charset="0"/>
                <a:cs typeface="Calibri" panose="020F0502020204030204" pitchFamily="34" charset="0"/>
                <a:sym typeface="Calibri" panose="020F0502020204030204" pitchFamily="34" charset="0"/>
              </a:rPr>
              <a:t>THANKS FOR LISTENING</a:t>
            </a:r>
            <a:endParaRPr lang="zh-CN" altLang="en-US" sz="7200" b="1">
              <a:solidFill>
                <a:srgbClr val="EFE9EB"/>
              </a:solidFill>
              <a:latin typeface="Calibri" panose="020F0502020204030204" pitchFamily="34" charset="0"/>
              <a:sym typeface="宋体" panose="02010600030101010101" pitchFamily="2" charset="-122"/>
            </a:endParaRPr>
          </a:p>
        </p:txBody>
      </p:sp>
      <p:sp>
        <p:nvSpPr>
          <p:cNvPr id="24586" name="矩形 7">
            <a:extLst>
              <a:ext uri="{FF2B5EF4-FFF2-40B4-BE49-F238E27FC236}">
                <a16:creationId xmlns:a16="http://schemas.microsoft.com/office/drawing/2014/main" id="{B6AEF732-D942-432D-AEA8-5A13D7CC0BD0}"/>
              </a:ext>
            </a:extLst>
          </p:cNvPr>
          <p:cNvSpPr>
            <a:spLocks noChangeArrowheads="1"/>
          </p:cNvSpPr>
          <p:nvPr/>
        </p:nvSpPr>
        <p:spPr bwMode="auto">
          <a:xfrm>
            <a:off x="3705225" y="4986338"/>
            <a:ext cx="16400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dirty="0">
                <a:solidFill>
                  <a:srgbClr val="26B7CC"/>
                </a:solidFill>
                <a:latin typeface="Calibri" panose="020F0502020204030204" pitchFamily="34" charset="0"/>
                <a:cs typeface="Calibri" panose="020F0502020204030204" pitchFamily="34" charset="0"/>
                <a:sym typeface="Calibri" panose="020F0502020204030204" pitchFamily="34" charset="0"/>
              </a:rPr>
              <a:t>Mar.28</a:t>
            </a:r>
            <a:r>
              <a:rPr lang="en-US" altLang="zh-CN" sz="2000" baseline="30000" dirty="0">
                <a:solidFill>
                  <a:srgbClr val="26B7CC"/>
                </a:solidFill>
                <a:latin typeface="Calibri" panose="020F0502020204030204" pitchFamily="34" charset="0"/>
                <a:cs typeface="Calibri" panose="020F0502020204030204" pitchFamily="34" charset="0"/>
                <a:sym typeface="Calibri" panose="020F0502020204030204" pitchFamily="34" charset="0"/>
              </a:rPr>
              <a:t>th</a:t>
            </a:r>
            <a:r>
              <a:rPr lang="en-US" altLang="zh-CN" sz="2000" dirty="0">
                <a:solidFill>
                  <a:srgbClr val="26B7CC"/>
                </a:solidFill>
                <a:latin typeface="Calibri" panose="020F0502020204030204" pitchFamily="34" charset="0"/>
                <a:cs typeface="Calibri" panose="020F0502020204030204" pitchFamily="34" charset="0"/>
                <a:sym typeface="Calibri" panose="020F0502020204030204" pitchFamily="34" charset="0"/>
              </a:rPr>
              <a:t> 2019</a:t>
            </a:r>
            <a:endParaRPr lang="zh-CN" altLang="en-US" sz="2000" b="1" dirty="0">
              <a:solidFill>
                <a:srgbClr val="26B7CC"/>
              </a:solidFill>
              <a:latin typeface="Calibri" panose="020F0502020204030204" pitchFamily="34" charset="0"/>
              <a:sym typeface="宋体" panose="02010600030101010101" pitchFamily="2" charset="-122"/>
            </a:endParaRPr>
          </a:p>
        </p:txBody>
      </p:sp>
      <p:sp>
        <p:nvSpPr>
          <p:cNvPr id="24587" name="矩形 8">
            <a:extLst>
              <a:ext uri="{FF2B5EF4-FFF2-40B4-BE49-F238E27FC236}">
                <a16:creationId xmlns:a16="http://schemas.microsoft.com/office/drawing/2014/main" id="{D9995EDA-F9C0-44EB-B169-9972839E0301}"/>
              </a:ext>
            </a:extLst>
          </p:cNvPr>
          <p:cNvSpPr>
            <a:spLocks noChangeArrowheads="1"/>
          </p:cNvSpPr>
          <p:nvPr/>
        </p:nvSpPr>
        <p:spPr bwMode="auto">
          <a:xfrm>
            <a:off x="2357968" y="5386448"/>
            <a:ext cx="29982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 dirty="0">
                <a:solidFill>
                  <a:srgbClr val="26B7CC"/>
                </a:solidFill>
                <a:latin typeface="Calibri" panose="020F0502020204030204" pitchFamily="34" charset="0"/>
                <a:cs typeface="Calibri" panose="020F0502020204030204" pitchFamily="34" charset="0"/>
                <a:sym typeface="Calibri" panose="020F0502020204030204" pitchFamily="34" charset="0"/>
                <a:hlinkClick r:id="rId3">
                  <a:extLst>
                    <a:ext uri="{A12FA001-AC4F-418D-AE19-62706E023703}">
                      <ahyp:hlinkClr xmlns:ahyp="http://schemas.microsoft.com/office/drawing/2018/hyperlinkcolor" val="tx"/>
                    </a:ext>
                  </a:extLst>
                </a:hlinkClick>
              </a:rPr>
              <a:t>https://www.freeppt7.com</a:t>
            </a:r>
            <a:endParaRPr lang="zh-CN" altLang="en-US" sz="2000" b="1" dirty="0">
              <a:solidFill>
                <a:srgbClr val="26B7CC"/>
              </a:solidFill>
              <a:latin typeface="Calibri" panose="020F0502020204030204" pitchFamily="34" charset="0"/>
              <a:sym typeface="宋体" panose="02010600030101010101" pitchFamily="2" charset="-122"/>
            </a:endParaRPr>
          </a:p>
        </p:txBody>
      </p:sp>
      <p:grpSp>
        <p:nvGrpSpPr>
          <p:cNvPr id="24588" name="Group 12">
            <a:extLst>
              <a:ext uri="{FF2B5EF4-FFF2-40B4-BE49-F238E27FC236}">
                <a16:creationId xmlns:a16="http://schemas.microsoft.com/office/drawing/2014/main" id="{917BFB34-C68A-46B8-9424-1200C58B4AA2}"/>
              </a:ext>
            </a:extLst>
          </p:cNvPr>
          <p:cNvGrpSpPr>
            <a:grpSpLocks/>
          </p:cNvGrpSpPr>
          <p:nvPr/>
        </p:nvGrpSpPr>
        <p:grpSpPr bwMode="auto">
          <a:xfrm>
            <a:off x="9282113" y="2746375"/>
            <a:ext cx="1422400" cy="1406525"/>
            <a:chOff x="0" y="0"/>
            <a:chExt cx="749300" cy="741363"/>
          </a:xfrm>
        </p:grpSpPr>
        <p:sp>
          <p:nvSpPr>
            <p:cNvPr id="24589" name="Freeform 735">
              <a:extLst>
                <a:ext uri="{FF2B5EF4-FFF2-40B4-BE49-F238E27FC236}">
                  <a16:creationId xmlns:a16="http://schemas.microsoft.com/office/drawing/2014/main" id="{3E8750ED-6305-4F64-9EF6-E98168896763}"/>
                </a:ext>
              </a:extLst>
            </p:cNvPr>
            <p:cNvSpPr>
              <a:spLocks noChangeArrowheads="1"/>
            </p:cNvSpPr>
            <p:nvPr/>
          </p:nvSpPr>
          <p:spPr bwMode="auto">
            <a:xfrm>
              <a:off x="355600" y="247650"/>
              <a:ext cx="98425" cy="127000"/>
            </a:xfrm>
            <a:custGeom>
              <a:avLst/>
              <a:gdLst>
                <a:gd name="T0" fmla="*/ 14 w 26"/>
                <a:gd name="T1" fmla="*/ 5 h 34"/>
                <a:gd name="T2" fmla="*/ 4 w 26"/>
                <a:gd name="T3" fmla="*/ 1 h 34"/>
                <a:gd name="T4" fmla="*/ 2 w 26"/>
                <a:gd name="T5" fmla="*/ 11 h 34"/>
                <a:gd name="T6" fmla="*/ 13 w 26"/>
                <a:gd name="T7" fmla="*/ 30 h 34"/>
                <a:gd name="T8" fmla="*/ 19 w 26"/>
                <a:gd name="T9" fmla="*/ 34 h 34"/>
                <a:gd name="T10" fmla="*/ 22 w 26"/>
                <a:gd name="T11" fmla="*/ 33 h 34"/>
                <a:gd name="T12" fmla="*/ 25 w 26"/>
                <a:gd name="T13" fmla="*/ 29 h 34"/>
                <a:gd name="T14" fmla="*/ 24 w 26"/>
                <a:gd name="T15" fmla="*/ 23 h 34"/>
                <a:gd name="T16" fmla="*/ 14 w 26"/>
                <a:gd name="T17" fmla="*/ 5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
                <a:gd name="T28" fmla="*/ 0 h 34"/>
                <a:gd name="T29" fmla="*/ 26 w 26"/>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 h="34">
                  <a:moveTo>
                    <a:pt x="14" y="5"/>
                  </a:moveTo>
                  <a:cubicBezTo>
                    <a:pt x="12" y="1"/>
                    <a:pt x="7" y="0"/>
                    <a:pt x="4" y="1"/>
                  </a:cubicBezTo>
                  <a:cubicBezTo>
                    <a:pt x="1" y="3"/>
                    <a:pt x="0" y="7"/>
                    <a:pt x="2" y="11"/>
                  </a:cubicBezTo>
                  <a:cubicBezTo>
                    <a:pt x="13" y="30"/>
                    <a:pt x="13" y="30"/>
                    <a:pt x="13" y="30"/>
                  </a:cubicBezTo>
                  <a:cubicBezTo>
                    <a:pt x="14" y="32"/>
                    <a:pt x="16" y="34"/>
                    <a:pt x="19" y="34"/>
                  </a:cubicBezTo>
                  <a:cubicBezTo>
                    <a:pt x="20" y="34"/>
                    <a:pt x="21" y="34"/>
                    <a:pt x="22" y="33"/>
                  </a:cubicBezTo>
                  <a:cubicBezTo>
                    <a:pt x="23" y="32"/>
                    <a:pt x="25" y="31"/>
                    <a:pt x="25" y="29"/>
                  </a:cubicBezTo>
                  <a:cubicBezTo>
                    <a:pt x="26" y="27"/>
                    <a:pt x="25" y="25"/>
                    <a:pt x="24" y="23"/>
                  </a:cubicBezTo>
                  <a:lnTo>
                    <a:pt x="14" y="5"/>
                  </a:ln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24590" name="Freeform 736">
              <a:extLst>
                <a:ext uri="{FF2B5EF4-FFF2-40B4-BE49-F238E27FC236}">
                  <a16:creationId xmlns:a16="http://schemas.microsoft.com/office/drawing/2014/main" id="{55F3F6D6-5FD4-40C4-861B-BA1FAE6DE93B}"/>
                </a:ext>
              </a:extLst>
            </p:cNvPr>
            <p:cNvSpPr>
              <a:spLocks noEditPoints="1" noChangeArrowheads="1"/>
            </p:cNvSpPr>
            <p:nvPr/>
          </p:nvSpPr>
          <p:spPr bwMode="auto">
            <a:xfrm>
              <a:off x="0" y="0"/>
              <a:ext cx="749300" cy="741363"/>
            </a:xfrm>
            <a:custGeom>
              <a:avLst/>
              <a:gdLst>
                <a:gd name="T0" fmla="*/ 189 w 200"/>
                <a:gd name="T1" fmla="*/ 127 h 198"/>
                <a:gd name="T2" fmla="*/ 154 w 200"/>
                <a:gd name="T3" fmla="*/ 59 h 198"/>
                <a:gd name="T4" fmla="*/ 113 w 200"/>
                <a:gd name="T5" fmla="*/ 36 h 198"/>
                <a:gd name="T6" fmla="*/ 91 w 200"/>
                <a:gd name="T7" fmla="*/ 41 h 198"/>
                <a:gd name="T8" fmla="*/ 86 w 200"/>
                <a:gd name="T9" fmla="*/ 32 h 198"/>
                <a:gd name="T10" fmla="*/ 54 w 200"/>
                <a:gd name="T11" fmla="*/ 22 h 198"/>
                <a:gd name="T12" fmla="*/ 45 w 200"/>
                <a:gd name="T13" fmla="*/ 26 h 198"/>
                <a:gd name="T14" fmla="*/ 44 w 200"/>
                <a:gd name="T15" fmla="*/ 26 h 198"/>
                <a:gd name="T16" fmla="*/ 20 w 200"/>
                <a:gd name="T17" fmla="*/ 22 h 198"/>
                <a:gd name="T18" fmla="*/ 11 w 200"/>
                <a:gd name="T19" fmla="*/ 4 h 198"/>
                <a:gd name="T20" fmla="*/ 4 w 200"/>
                <a:gd name="T21" fmla="*/ 1 h 198"/>
                <a:gd name="T22" fmla="*/ 1 w 200"/>
                <a:gd name="T23" fmla="*/ 8 h 198"/>
                <a:gd name="T24" fmla="*/ 10 w 200"/>
                <a:gd name="T25" fmla="*/ 27 h 198"/>
                <a:gd name="T26" fmla="*/ 47 w 200"/>
                <a:gd name="T27" fmla="*/ 37 h 198"/>
                <a:gd name="T28" fmla="*/ 47 w 200"/>
                <a:gd name="T29" fmla="*/ 37 h 198"/>
                <a:gd name="T30" fmla="*/ 47 w 200"/>
                <a:gd name="T31" fmla="*/ 37 h 198"/>
                <a:gd name="T32" fmla="*/ 49 w 200"/>
                <a:gd name="T33" fmla="*/ 36 h 198"/>
                <a:gd name="T34" fmla="*/ 49 w 200"/>
                <a:gd name="T35" fmla="*/ 36 h 198"/>
                <a:gd name="T36" fmla="*/ 49 w 200"/>
                <a:gd name="T37" fmla="*/ 36 h 198"/>
                <a:gd name="T38" fmla="*/ 58 w 200"/>
                <a:gd name="T39" fmla="*/ 32 h 198"/>
                <a:gd name="T40" fmla="*/ 76 w 200"/>
                <a:gd name="T41" fmla="*/ 37 h 198"/>
                <a:gd name="T42" fmla="*/ 81 w 200"/>
                <a:gd name="T43" fmla="*/ 46 h 198"/>
                <a:gd name="T44" fmla="*/ 81 w 200"/>
                <a:gd name="T45" fmla="*/ 47 h 198"/>
                <a:gd name="T46" fmla="*/ 64 w 200"/>
                <a:gd name="T47" fmla="*/ 110 h 198"/>
                <a:gd name="T48" fmla="*/ 103 w 200"/>
                <a:gd name="T49" fmla="*/ 175 h 198"/>
                <a:gd name="T50" fmla="*/ 103 w 200"/>
                <a:gd name="T51" fmla="*/ 175 h 198"/>
                <a:gd name="T52" fmla="*/ 144 w 200"/>
                <a:gd name="T53" fmla="*/ 198 h 198"/>
                <a:gd name="T54" fmla="*/ 169 w 200"/>
                <a:gd name="T55" fmla="*/ 191 h 198"/>
                <a:gd name="T56" fmla="*/ 189 w 200"/>
                <a:gd name="T57" fmla="*/ 127 h 198"/>
                <a:gd name="T58" fmla="*/ 162 w 200"/>
                <a:gd name="T59" fmla="*/ 180 h 198"/>
                <a:gd name="T60" fmla="*/ 144 w 200"/>
                <a:gd name="T61" fmla="*/ 184 h 198"/>
                <a:gd name="T62" fmla="*/ 115 w 200"/>
                <a:gd name="T63" fmla="*/ 168 h 198"/>
                <a:gd name="T64" fmla="*/ 76 w 200"/>
                <a:gd name="T65" fmla="*/ 103 h 198"/>
                <a:gd name="T66" fmla="*/ 93 w 200"/>
                <a:gd name="T67" fmla="*/ 56 h 198"/>
                <a:gd name="T68" fmla="*/ 113 w 200"/>
                <a:gd name="T69" fmla="*/ 50 h 198"/>
                <a:gd name="T70" fmla="*/ 142 w 200"/>
                <a:gd name="T71" fmla="*/ 66 h 198"/>
                <a:gd name="T72" fmla="*/ 177 w 200"/>
                <a:gd name="T73" fmla="*/ 133 h 198"/>
                <a:gd name="T74" fmla="*/ 162 w 200"/>
                <a:gd name="T75" fmla="*/ 180 h 1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0"/>
                <a:gd name="T115" fmla="*/ 0 h 198"/>
                <a:gd name="T116" fmla="*/ 200 w 200"/>
                <a:gd name="T117" fmla="*/ 198 h 19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0" h="198">
                  <a:moveTo>
                    <a:pt x="189" y="127"/>
                  </a:moveTo>
                  <a:cubicBezTo>
                    <a:pt x="154" y="59"/>
                    <a:pt x="154" y="59"/>
                    <a:pt x="154" y="59"/>
                  </a:cubicBezTo>
                  <a:cubicBezTo>
                    <a:pt x="146" y="45"/>
                    <a:pt x="131" y="36"/>
                    <a:pt x="113" y="36"/>
                  </a:cubicBezTo>
                  <a:cubicBezTo>
                    <a:pt x="106" y="36"/>
                    <a:pt x="98" y="38"/>
                    <a:pt x="91" y="41"/>
                  </a:cubicBezTo>
                  <a:cubicBezTo>
                    <a:pt x="86" y="32"/>
                    <a:pt x="86" y="32"/>
                    <a:pt x="86" y="32"/>
                  </a:cubicBezTo>
                  <a:cubicBezTo>
                    <a:pt x="83" y="26"/>
                    <a:pt x="72" y="13"/>
                    <a:pt x="54" y="22"/>
                  </a:cubicBezTo>
                  <a:cubicBezTo>
                    <a:pt x="45" y="26"/>
                    <a:pt x="45" y="26"/>
                    <a:pt x="45" y="26"/>
                  </a:cubicBezTo>
                  <a:cubicBezTo>
                    <a:pt x="44" y="26"/>
                    <a:pt x="44" y="26"/>
                    <a:pt x="44" y="26"/>
                  </a:cubicBezTo>
                  <a:cubicBezTo>
                    <a:pt x="43" y="27"/>
                    <a:pt x="26" y="34"/>
                    <a:pt x="20" y="22"/>
                  </a:cubicBezTo>
                  <a:cubicBezTo>
                    <a:pt x="11" y="4"/>
                    <a:pt x="11" y="4"/>
                    <a:pt x="11" y="4"/>
                  </a:cubicBezTo>
                  <a:cubicBezTo>
                    <a:pt x="9" y="1"/>
                    <a:pt x="6" y="0"/>
                    <a:pt x="4" y="1"/>
                  </a:cubicBezTo>
                  <a:cubicBezTo>
                    <a:pt x="1" y="2"/>
                    <a:pt x="0" y="6"/>
                    <a:pt x="1" y="8"/>
                  </a:cubicBezTo>
                  <a:cubicBezTo>
                    <a:pt x="10" y="27"/>
                    <a:pt x="10" y="27"/>
                    <a:pt x="10" y="27"/>
                  </a:cubicBezTo>
                  <a:cubicBezTo>
                    <a:pt x="18" y="43"/>
                    <a:pt x="37" y="41"/>
                    <a:pt x="47" y="37"/>
                  </a:cubicBezTo>
                  <a:cubicBezTo>
                    <a:pt x="47" y="37"/>
                    <a:pt x="47" y="37"/>
                    <a:pt x="47" y="37"/>
                  </a:cubicBezTo>
                  <a:cubicBezTo>
                    <a:pt x="47" y="37"/>
                    <a:pt x="47" y="37"/>
                    <a:pt x="47" y="37"/>
                  </a:cubicBezTo>
                  <a:cubicBezTo>
                    <a:pt x="47" y="37"/>
                    <a:pt x="48" y="37"/>
                    <a:pt x="49" y="36"/>
                  </a:cubicBezTo>
                  <a:cubicBezTo>
                    <a:pt x="49" y="36"/>
                    <a:pt x="49" y="36"/>
                    <a:pt x="49" y="36"/>
                  </a:cubicBezTo>
                  <a:cubicBezTo>
                    <a:pt x="49" y="36"/>
                    <a:pt x="49" y="36"/>
                    <a:pt x="49" y="36"/>
                  </a:cubicBezTo>
                  <a:cubicBezTo>
                    <a:pt x="51" y="35"/>
                    <a:pt x="53" y="34"/>
                    <a:pt x="58" y="32"/>
                  </a:cubicBezTo>
                  <a:cubicBezTo>
                    <a:pt x="70" y="26"/>
                    <a:pt x="76" y="35"/>
                    <a:pt x="76" y="37"/>
                  </a:cubicBezTo>
                  <a:cubicBezTo>
                    <a:pt x="81" y="46"/>
                    <a:pt x="81" y="46"/>
                    <a:pt x="81" y="46"/>
                  </a:cubicBezTo>
                  <a:cubicBezTo>
                    <a:pt x="81" y="47"/>
                    <a:pt x="81" y="47"/>
                    <a:pt x="81" y="47"/>
                  </a:cubicBezTo>
                  <a:cubicBezTo>
                    <a:pt x="60" y="62"/>
                    <a:pt x="52" y="89"/>
                    <a:pt x="64" y="110"/>
                  </a:cubicBezTo>
                  <a:cubicBezTo>
                    <a:pt x="103" y="175"/>
                    <a:pt x="103" y="175"/>
                    <a:pt x="103" y="175"/>
                  </a:cubicBezTo>
                  <a:cubicBezTo>
                    <a:pt x="103" y="175"/>
                    <a:pt x="103" y="175"/>
                    <a:pt x="103" y="175"/>
                  </a:cubicBezTo>
                  <a:cubicBezTo>
                    <a:pt x="113" y="190"/>
                    <a:pt x="128" y="198"/>
                    <a:pt x="144" y="198"/>
                  </a:cubicBezTo>
                  <a:cubicBezTo>
                    <a:pt x="152" y="198"/>
                    <a:pt x="161" y="196"/>
                    <a:pt x="169" y="191"/>
                  </a:cubicBezTo>
                  <a:cubicBezTo>
                    <a:pt x="192" y="178"/>
                    <a:pt x="200" y="152"/>
                    <a:pt x="189" y="127"/>
                  </a:cubicBezTo>
                  <a:close/>
                  <a:moveTo>
                    <a:pt x="162" y="180"/>
                  </a:moveTo>
                  <a:cubicBezTo>
                    <a:pt x="156" y="183"/>
                    <a:pt x="150" y="184"/>
                    <a:pt x="144" y="184"/>
                  </a:cubicBezTo>
                  <a:cubicBezTo>
                    <a:pt x="132" y="184"/>
                    <a:pt x="122" y="178"/>
                    <a:pt x="115" y="168"/>
                  </a:cubicBezTo>
                  <a:cubicBezTo>
                    <a:pt x="76" y="103"/>
                    <a:pt x="76" y="103"/>
                    <a:pt x="76" y="103"/>
                  </a:cubicBezTo>
                  <a:cubicBezTo>
                    <a:pt x="67" y="87"/>
                    <a:pt x="74" y="66"/>
                    <a:pt x="93" y="56"/>
                  </a:cubicBezTo>
                  <a:cubicBezTo>
                    <a:pt x="99" y="52"/>
                    <a:pt x="106" y="50"/>
                    <a:pt x="113" y="50"/>
                  </a:cubicBezTo>
                  <a:cubicBezTo>
                    <a:pt x="126" y="50"/>
                    <a:pt x="137" y="56"/>
                    <a:pt x="142" y="66"/>
                  </a:cubicBezTo>
                  <a:cubicBezTo>
                    <a:pt x="177" y="133"/>
                    <a:pt x="177" y="133"/>
                    <a:pt x="177" y="133"/>
                  </a:cubicBezTo>
                  <a:cubicBezTo>
                    <a:pt x="185" y="152"/>
                    <a:pt x="179" y="170"/>
                    <a:pt x="162" y="180"/>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9">
            <a:extLst>
              <a:ext uri="{FF2B5EF4-FFF2-40B4-BE49-F238E27FC236}">
                <a16:creationId xmlns:a16="http://schemas.microsoft.com/office/drawing/2014/main" id="{C3E98770-909C-4493-B8EE-9D27D51F4C29}"/>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6147" name="文本框 7">
            <a:extLst>
              <a:ext uri="{FF2B5EF4-FFF2-40B4-BE49-F238E27FC236}">
                <a16:creationId xmlns:a16="http://schemas.microsoft.com/office/drawing/2014/main" id="{929346BC-6123-4414-926D-3B5028BFE13E}"/>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6148" name="Group 4">
            <a:extLst>
              <a:ext uri="{FF2B5EF4-FFF2-40B4-BE49-F238E27FC236}">
                <a16:creationId xmlns:a16="http://schemas.microsoft.com/office/drawing/2014/main" id="{C500EB09-6089-408D-B191-ED2700F26B7D}"/>
              </a:ext>
            </a:extLst>
          </p:cNvPr>
          <p:cNvGrpSpPr>
            <a:grpSpLocks/>
          </p:cNvGrpSpPr>
          <p:nvPr/>
        </p:nvGrpSpPr>
        <p:grpSpPr bwMode="auto">
          <a:xfrm>
            <a:off x="0" y="6734175"/>
            <a:ext cx="12192000" cy="138113"/>
            <a:chOff x="0" y="0"/>
            <a:chExt cx="12231884" cy="334101"/>
          </a:xfrm>
        </p:grpSpPr>
        <p:sp>
          <p:nvSpPr>
            <p:cNvPr id="6149" name="矩形 12">
              <a:extLst>
                <a:ext uri="{FF2B5EF4-FFF2-40B4-BE49-F238E27FC236}">
                  <a16:creationId xmlns:a16="http://schemas.microsoft.com/office/drawing/2014/main" id="{DE7DEF4B-7530-4B3C-98FD-34857A43ACC7}"/>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6150" name="矩形 13">
              <a:extLst>
                <a:ext uri="{FF2B5EF4-FFF2-40B4-BE49-F238E27FC236}">
                  <a16:creationId xmlns:a16="http://schemas.microsoft.com/office/drawing/2014/main" id="{D2E2FA73-5C20-4D5D-A2EC-13AED3497970}"/>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6151" name="矩形 14">
              <a:extLst>
                <a:ext uri="{FF2B5EF4-FFF2-40B4-BE49-F238E27FC236}">
                  <a16:creationId xmlns:a16="http://schemas.microsoft.com/office/drawing/2014/main" id="{41EF9EED-33D8-4F23-97B0-3D123F88CCD6}"/>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6152" name="矩形 15">
              <a:extLst>
                <a:ext uri="{FF2B5EF4-FFF2-40B4-BE49-F238E27FC236}">
                  <a16:creationId xmlns:a16="http://schemas.microsoft.com/office/drawing/2014/main" id="{F4853C74-EF78-433C-BA43-72A6E5C7782F}"/>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6153" name="矩形 16">
              <a:extLst>
                <a:ext uri="{FF2B5EF4-FFF2-40B4-BE49-F238E27FC236}">
                  <a16:creationId xmlns:a16="http://schemas.microsoft.com/office/drawing/2014/main" id="{59A2DB91-45F2-4C9E-B53A-5FE4BFA11B6C}"/>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6154" name="任意多边形 2">
            <a:extLst>
              <a:ext uri="{FF2B5EF4-FFF2-40B4-BE49-F238E27FC236}">
                <a16:creationId xmlns:a16="http://schemas.microsoft.com/office/drawing/2014/main" id="{A5A9C0BE-F276-4D6C-9C26-CB169D08BD1A}"/>
              </a:ext>
            </a:extLst>
          </p:cNvPr>
          <p:cNvSpPr>
            <a:spLocks noChangeArrowheads="1"/>
          </p:cNvSpPr>
          <p:nvPr/>
        </p:nvSpPr>
        <p:spPr bwMode="auto">
          <a:xfrm>
            <a:off x="8075613" y="1736725"/>
            <a:ext cx="2046287" cy="14128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6155" name="任意多边形 3">
            <a:extLst>
              <a:ext uri="{FF2B5EF4-FFF2-40B4-BE49-F238E27FC236}">
                <a16:creationId xmlns:a16="http://schemas.microsoft.com/office/drawing/2014/main" id="{3402CEAB-04C7-4BE2-B329-0B10B2AEDA28}"/>
              </a:ext>
            </a:extLst>
          </p:cNvPr>
          <p:cNvSpPr>
            <a:spLocks noChangeArrowheads="1"/>
          </p:cNvSpPr>
          <p:nvPr/>
        </p:nvSpPr>
        <p:spPr bwMode="auto">
          <a:xfrm>
            <a:off x="5053013" y="1736725"/>
            <a:ext cx="2046287" cy="14128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6156" name="任意多边形 4">
            <a:extLst>
              <a:ext uri="{FF2B5EF4-FFF2-40B4-BE49-F238E27FC236}">
                <a16:creationId xmlns:a16="http://schemas.microsoft.com/office/drawing/2014/main" id="{28C6361B-8CDE-4D4D-A13F-6E2E7DFD4231}"/>
              </a:ext>
            </a:extLst>
          </p:cNvPr>
          <p:cNvSpPr>
            <a:spLocks noChangeArrowheads="1"/>
          </p:cNvSpPr>
          <p:nvPr/>
        </p:nvSpPr>
        <p:spPr bwMode="auto">
          <a:xfrm>
            <a:off x="2030413" y="1736725"/>
            <a:ext cx="2046287" cy="14128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6157" name="矩形 5">
            <a:extLst>
              <a:ext uri="{FF2B5EF4-FFF2-40B4-BE49-F238E27FC236}">
                <a16:creationId xmlns:a16="http://schemas.microsoft.com/office/drawing/2014/main" id="{BE56BD61-B49F-4B43-A61E-0D288E27B051}"/>
              </a:ext>
            </a:extLst>
          </p:cNvPr>
          <p:cNvSpPr>
            <a:spLocks noChangeArrowheads="1"/>
          </p:cNvSpPr>
          <p:nvPr/>
        </p:nvSpPr>
        <p:spPr bwMode="auto">
          <a:xfrm>
            <a:off x="2066925" y="3783013"/>
            <a:ext cx="19812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r>
              <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rPr>
              <a:t>A</a:t>
            </a:r>
            <a:r>
              <a:rPr lang="zh-CN" altLang="en-US" sz="1600" b="1">
                <a:solidFill>
                  <a:srgbClr val="2E3740"/>
                </a:solidFill>
                <a:latin typeface="Calibri" panose="020F0502020204030204" pitchFamily="34" charset="0"/>
                <a:sym typeface="宋体" panose="02010600030101010101" pitchFamily="2" charset="-122"/>
              </a:rPr>
              <a:t> </a:t>
            </a:r>
            <a:endPar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zh-CN" altLang="en-US" sz="1200">
                <a:solidFill>
                  <a:srgbClr val="2E3740"/>
                </a:solidFill>
                <a:latin typeface="Calibri" panose="020F0502020204030204" pitchFamily="34" charset="0"/>
                <a:sym typeface="宋体" panose="02010600030101010101" pitchFamily="2" charset="-122"/>
              </a:rPr>
              <a:t>dolor sit amet, adipiscing elit, sed diam nonummy nibh euismod tincidunt ut laoreet</a:t>
            </a:r>
          </a:p>
        </p:txBody>
      </p:sp>
      <p:sp>
        <p:nvSpPr>
          <p:cNvPr id="6158" name="矩形 6">
            <a:extLst>
              <a:ext uri="{FF2B5EF4-FFF2-40B4-BE49-F238E27FC236}">
                <a16:creationId xmlns:a16="http://schemas.microsoft.com/office/drawing/2014/main" id="{EB00CD5D-0B8F-4CB1-8523-B88299FD9F28}"/>
              </a:ext>
            </a:extLst>
          </p:cNvPr>
          <p:cNvSpPr>
            <a:spLocks noChangeArrowheads="1"/>
          </p:cNvSpPr>
          <p:nvPr/>
        </p:nvSpPr>
        <p:spPr bwMode="auto">
          <a:xfrm>
            <a:off x="5213350" y="3783013"/>
            <a:ext cx="177958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r>
              <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rPr>
              <a:t>B</a:t>
            </a:r>
            <a:endParaRPr lang="zh-CN" altLang="en-US"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zh-CN" altLang="en-US" sz="1200">
                <a:solidFill>
                  <a:srgbClr val="2E3740"/>
                </a:solidFill>
                <a:latin typeface="Calibri" panose="020F0502020204030204" pitchFamily="34" charset="0"/>
                <a:sym typeface="宋体" panose="02010600030101010101" pitchFamily="2" charset="-122"/>
              </a:rPr>
              <a:t>dolor sit amet, adipiscing elit, sed diam nonummy nibh euismod tincidunt ut laoreet</a:t>
            </a:r>
          </a:p>
        </p:txBody>
      </p:sp>
      <p:sp>
        <p:nvSpPr>
          <p:cNvPr id="6159" name="矩形 7">
            <a:extLst>
              <a:ext uri="{FF2B5EF4-FFF2-40B4-BE49-F238E27FC236}">
                <a16:creationId xmlns:a16="http://schemas.microsoft.com/office/drawing/2014/main" id="{958E9ADD-4FA7-470B-859F-0EDDD23C081C}"/>
              </a:ext>
            </a:extLst>
          </p:cNvPr>
          <p:cNvSpPr>
            <a:spLocks noChangeArrowheads="1"/>
          </p:cNvSpPr>
          <p:nvPr/>
        </p:nvSpPr>
        <p:spPr bwMode="auto">
          <a:xfrm>
            <a:off x="8167688" y="3783013"/>
            <a:ext cx="19812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r>
              <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rPr>
              <a:t>C</a:t>
            </a:r>
          </a:p>
          <a:p>
            <a:pPr>
              <a:lnSpc>
                <a:spcPct val="150000"/>
              </a:lnSpc>
            </a:pPr>
            <a:r>
              <a:rPr lang="zh-CN" altLang="en-US" sz="1200">
                <a:solidFill>
                  <a:srgbClr val="2E3740"/>
                </a:solidFill>
                <a:latin typeface="Calibri" panose="020F0502020204030204" pitchFamily="34" charset="0"/>
                <a:sym typeface="宋体" panose="02010600030101010101" pitchFamily="2" charset="-122"/>
              </a:rPr>
              <a:t>dolor sit amet, adipiscing elit, sed diam nonummy nibh euismod tincidunt ut laoreet</a:t>
            </a:r>
          </a:p>
        </p:txBody>
      </p:sp>
      <p:sp>
        <p:nvSpPr>
          <p:cNvPr id="6160" name="矩形 9">
            <a:extLst>
              <a:ext uri="{FF2B5EF4-FFF2-40B4-BE49-F238E27FC236}">
                <a16:creationId xmlns:a16="http://schemas.microsoft.com/office/drawing/2014/main" id="{5EE3C4E9-5E3B-4372-AD6F-E14B3810C53C}"/>
              </a:ext>
            </a:extLst>
          </p:cNvPr>
          <p:cNvSpPr>
            <a:spLocks noChangeArrowheads="1"/>
          </p:cNvSpPr>
          <p:nvPr/>
        </p:nvSpPr>
        <p:spPr bwMode="auto">
          <a:xfrm>
            <a:off x="2635250" y="3051175"/>
            <a:ext cx="5683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en-US" altLang="zh-CN" sz="3600" b="1" i="1">
                <a:solidFill>
                  <a:srgbClr val="2E3740"/>
                </a:solidFill>
                <a:latin typeface="Calibri" panose="020F0502020204030204" pitchFamily="34" charset="0"/>
                <a:cs typeface="Calibri" panose="020F0502020204030204" pitchFamily="34" charset="0"/>
                <a:sym typeface="Calibri" panose="020F0502020204030204" pitchFamily="34" charset="0"/>
              </a:rPr>
              <a:t>A</a:t>
            </a:r>
            <a:r>
              <a:rPr lang="zh-CN" altLang="en-US" sz="3600" b="1" i="1">
                <a:solidFill>
                  <a:srgbClr val="2E3740"/>
                </a:solidFill>
                <a:latin typeface="Calibri" panose="020F0502020204030204" pitchFamily="34" charset="0"/>
                <a:sym typeface="宋体" panose="02010600030101010101" pitchFamily="2" charset="-122"/>
              </a:rPr>
              <a:t> </a:t>
            </a:r>
            <a:endParaRPr lang="en-US" altLang="zh-CN" sz="3600" b="1" i="1">
              <a:solidFill>
                <a:srgbClr val="2E3740"/>
              </a:solidFill>
              <a:latin typeface="Calibri" panose="020F0502020204030204" pitchFamily="34" charset="0"/>
              <a:cs typeface="Calibri" panose="020F0502020204030204" pitchFamily="34" charset="0"/>
              <a:sym typeface="Calibri" panose="020F0502020204030204" pitchFamily="34" charset="0"/>
            </a:endParaRPr>
          </a:p>
        </p:txBody>
      </p:sp>
      <p:sp>
        <p:nvSpPr>
          <p:cNvPr id="6161" name="矩形 10">
            <a:extLst>
              <a:ext uri="{FF2B5EF4-FFF2-40B4-BE49-F238E27FC236}">
                <a16:creationId xmlns:a16="http://schemas.microsoft.com/office/drawing/2014/main" id="{FAC81179-6C9C-46B0-8F0D-B852664B1E4E}"/>
              </a:ext>
            </a:extLst>
          </p:cNvPr>
          <p:cNvSpPr>
            <a:spLocks noChangeArrowheads="1"/>
          </p:cNvSpPr>
          <p:nvPr/>
        </p:nvSpPr>
        <p:spPr bwMode="auto">
          <a:xfrm>
            <a:off x="5838825" y="3051175"/>
            <a:ext cx="5461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en-US" altLang="zh-CN" sz="3600" b="1" i="1">
                <a:solidFill>
                  <a:srgbClr val="2E3740"/>
                </a:solidFill>
                <a:latin typeface="Calibri" panose="020F0502020204030204" pitchFamily="34" charset="0"/>
                <a:cs typeface="Calibri" panose="020F0502020204030204" pitchFamily="34" charset="0"/>
                <a:sym typeface="Calibri" panose="020F0502020204030204" pitchFamily="34" charset="0"/>
              </a:rPr>
              <a:t>B</a:t>
            </a:r>
            <a:r>
              <a:rPr lang="zh-CN" altLang="en-US" sz="3600" b="1" i="1">
                <a:solidFill>
                  <a:srgbClr val="2E3740"/>
                </a:solidFill>
                <a:latin typeface="Calibri" panose="020F0502020204030204" pitchFamily="34" charset="0"/>
                <a:sym typeface="宋体" panose="02010600030101010101" pitchFamily="2" charset="-122"/>
              </a:rPr>
              <a:t> </a:t>
            </a:r>
            <a:endParaRPr lang="en-US" altLang="zh-CN" sz="3600" b="1" i="1">
              <a:solidFill>
                <a:srgbClr val="2E3740"/>
              </a:solidFill>
              <a:latin typeface="Calibri" panose="020F0502020204030204" pitchFamily="34" charset="0"/>
              <a:cs typeface="Calibri" panose="020F0502020204030204" pitchFamily="34" charset="0"/>
              <a:sym typeface="Calibri" panose="020F0502020204030204" pitchFamily="34" charset="0"/>
            </a:endParaRPr>
          </a:p>
        </p:txBody>
      </p:sp>
      <p:sp>
        <p:nvSpPr>
          <p:cNvPr id="6162" name="矩形 11">
            <a:extLst>
              <a:ext uri="{FF2B5EF4-FFF2-40B4-BE49-F238E27FC236}">
                <a16:creationId xmlns:a16="http://schemas.microsoft.com/office/drawing/2014/main" id="{EDCCFE2B-6438-4C0D-AE7F-D0D2EEEEA09E}"/>
              </a:ext>
            </a:extLst>
          </p:cNvPr>
          <p:cNvSpPr>
            <a:spLocks noChangeArrowheads="1"/>
          </p:cNvSpPr>
          <p:nvPr/>
        </p:nvSpPr>
        <p:spPr bwMode="auto">
          <a:xfrm>
            <a:off x="8785225" y="3051175"/>
            <a:ext cx="5270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en-US" altLang="zh-CN" sz="3600" b="1" i="1">
                <a:solidFill>
                  <a:srgbClr val="2E3740"/>
                </a:solidFill>
                <a:latin typeface="Calibri" panose="020F0502020204030204" pitchFamily="34" charset="0"/>
                <a:cs typeface="Calibri" panose="020F0502020204030204" pitchFamily="34" charset="0"/>
                <a:sym typeface="Calibri" panose="020F0502020204030204" pitchFamily="34" charset="0"/>
              </a:rPr>
              <a:t>C</a:t>
            </a:r>
            <a:r>
              <a:rPr lang="zh-CN" altLang="en-US" sz="3600" b="1" i="1">
                <a:solidFill>
                  <a:srgbClr val="2E3740"/>
                </a:solidFill>
                <a:latin typeface="Calibri" panose="020F0502020204030204" pitchFamily="34" charset="0"/>
                <a:sym typeface="宋体" panose="02010600030101010101" pitchFamily="2" charset="-122"/>
              </a:rPr>
              <a:t> </a:t>
            </a:r>
            <a:endParaRPr lang="en-US" altLang="zh-CN" sz="3600" b="1" i="1">
              <a:solidFill>
                <a:srgbClr val="2E3740"/>
              </a:solidFill>
              <a:latin typeface="Calibri" panose="020F0502020204030204" pitchFamily="34" charset="0"/>
              <a:cs typeface="Calibri" panose="020F0502020204030204" pitchFamily="34" charset="0"/>
              <a:sym typeface="Calibri" panose="020F0502020204030204" pitchFamily="34" charset="0"/>
            </a:endParaRPr>
          </a:p>
        </p:txBody>
      </p:sp>
      <p:sp>
        <p:nvSpPr>
          <p:cNvPr id="6163" name="直接连接符 14">
            <a:extLst>
              <a:ext uri="{FF2B5EF4-FFF2-40B4-BE49-F238E27FC236}">
                <a16:creationId xmlns:a16="http://schemas.microsoft.com/office/drawing/2014/main" id="{2E9EC2F4-C603-4CD2-AB80-1B0692A52ADB}"/>
              </a:ext>
            </a:extLst>
          </p:cNvPr>
          <p:cNvSpPr>
            <a:spLocks noChangeShapeType="1"/>
          </p:cNvSpPr>
          <p:nvPr/>
        </p:nvSpPr>
        <p:spPr bwMode="auto">
          <a:xfrm>
            <a:off x="4559300" y="1841500"/>
            <a:ext cx="0" cy="3233738"/>
          </a:xfrm>
          <a:prstGeom prst="line">
            <a:avLst/>
          </a:prstGeom>
          <a:noFill/>
          <a:ln w="12700" cap="flat" cmpd="sng">
            <a:solidFill>
              <a:srgbClr val="D8D8D8"/>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6164" name="直接连接符 15">
            <a:extLst>
              <a:ext uri="{FF2B5EF4-FFF2-40B4-BE49-F238E27FC236}">
                <a16:creationId xmlns:a16="http://schemas.microsoft.com/office/drawing/2014/main" id="{C5FD18C9-2207-4B64-8D0C-D2A63F0522BD}"/>
              </a:ext>
            </a:extLst>
          </p:cNvPr>
          <p:cNvSpPr>
            <a:spLocks noChangeShapeType="1"/>
          </p:cNvSpPr>
          <p:nvPr/>
        </p:nvSpPr>
        <p:spPr bwMode="auto">
          <a:xfrm>
            <a:off x="7594600" y="1841500"/>
            <a:ext cx="0" cy="3233738"/>
          </a:xfrm>
          <a:prstGeom prst="line">
            <a:avLst/>
          </a:prstGeom>
          <a:noFill/>
          <a:ln w="12700" cap="flat" cmpd="sng">
            <a:solidFill>
              <a:srgbClr val="D8D8D8"/>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6165" name="Group 21">
            <a:extLst>
              <a:ext uri="{FF2B5EF4-FFF2-40B4-BE49-F238E27FC236}">
                <a16:creationId xmlns:a16="http://schemas.microsoft.com/office/drawing/2014/main" id="{EBE41230-90D5-4952-BF22-76AE256B3475}"/>
              </a:ext>
            </a:extLst>
          </p:cNvPr>
          <p:cNvGrpSpPr>
            <a:grpSpLocks/>
          </p:cNvGrpSpPr>
          <p:nvPr/>
        </p:nvGrpSpPr>
        <p:grpSpPr bwMode="auto">
          <a:xfrm>
            <a:off x="2660650" y="1930400"/>
            <a:ext cx="736600" cy="712788"/>
            <a:chOff x="0" y="0"/>
            <a:chExt cx="736600" cy="712788"/>
          </a:xfrm>
        </p:grpSpPr>
        <p:sp>
          <p:nvSpPr>
            <p:cNvPr id="6166" name="Freeform 346">
              <a:extLst>
                <a:ext uri="{FF2B5EF4-FFF2-40B4-BE49-F238E27FC236}">
                  <a16:creationId xmlns:a16="http://schemas.microsoft.com/office/drawing/2014/main" id="{0518D0EA-D21F-4D70-8C31-C0C2BD10C9FC}"/>
                </a:ext>
              </a:extLst>
            </p:cNvPr>
            <p:cNvSpPr>
              <a:spLocks noChangeArrowheads="1"/>
            </p:cNvSpPr>
            <p:nvPr/>
          </p:nvSpPr>
          <p:spPr bwMode="auto">
            <a:xfrm>
              <a:off x="195262" y="0"/>
              <a:ext cx="346075" cy="447675"/>
            </a:xfrm>
            <a:custGeom>
              <a:avLst/>
              <a:gdLst>
                <a:gd name="T0" fmla="*/ 0 w 92"/>
                <a:gd name="T1" fmla="*/ 69 h 119"/>
                <a:gd name="T2" fmla="*/ 7 w 92"/>
                <a:gd name="T3" fmla="*/ 77 h 119"/>
                <a:gd name="T4" fmla="*/ 7 w 92"/>
                <a:gd name="T5" fmla="*/ 77 h 119"/>
                <a:gd name="T6" fmla="*/ 46 w 92"/>
                <a:gd name="T7" fmla="*/ 119 h 119"/>
                <a:gd name="T8" fmla="*/ 84 w 92"/>
                <a:gd name="T9" fmla="*/ 77 h 119"/>
                <a:gd name="T10" fmla="*/ 85 w 92"/>
                <a:gd name="T11" fmla="*/ 77 h 119"/>
                <a:gd name="T12" fmla="*/ 92 w 92"/>
                <a:gd name="T13" fmla="*/ 69 h 119"/>
                <a:gd name="T14" fmla="*/ 88 w 92"/>
                <a:gd name="T15" fmla="*/ 62 h 119"/>
                <a:gd name="T16" fmla="*/ 90 w 92"/>
                <a:gd name="T17" fmla="*/ 47 h 119"/>
                <a:gd name="T18" fmla="*/ 46 w 92"/>
                <a:gd name="T19" fmla="*/ 0 h 119"/>
                <a:gd name="T20" fmla="*/ 2 w 92"/>
                <a:gd name="T21" fmla="*/ 47 h 119"/>
                <a:gd name="T22" fmla="*/ 4 w 92"/>
                <a:gd name="T23" fmla="*/ 62 h 119"/>
                <a:gd name="T24" fmla="*/ 0 w 92"/>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2"/>
                <a:gd name="T40" fmla="*/ 0 h 119"/>
                <a:gd name="T41" fmla="*/ 92 w 92"/>
                <a:gd name="T42" fmla="*/ 119 h 1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2" h="119">
                  <a:moveTo>
                    <a:pt x="0" y="69"/>
                  </a:moveTo>
                  <a:cubicBezTo>
                    <a:pt x="0" y="74"/>
                    <a:pt x="3" y="77"/>
                    <a:pt x="7" y="77"/>
                  </a:cubicBezTo>
                  <a:cubicBezTo>
                    <a:pt x="7" y="77"/>
                    <a:pt x="7" y="77"/>
                    <a:pt x="7" y="77"/>
                  </a:cubicBezTo>
                  <a:cubicBezTo>
                    <a:pt x="9" y="98"/>
                    <a:pt x="26" y="119"/>
                    <a:pt x="46" y="119"/>
                  </a:cubicBezTo>
                  <a:cubicBezTo>
                    <a:pt x="66" y="119"/>
                    <a:pt x="83" y="98"/>
                    <a:pt x="84" y="77"/>
                  </a:cubicBezTo>
                  <a:cubicBezTo>
                    <a:pt x="85" y="77"/>
                    <a:pt x="85" y="77"/>
                    <a:pt x="85" y="77"/>
                  </a:cubicBezTo>
                  <a:cubicBezTo>
                    <a:pt x="89" y="77"/>
                    <a:pt x="92" y="74"/>
                    <a:pt x="92" y="69"/>
                  </a:cubicBezTo>
                  <a:cubicBezTo>
                    <a:pt x="92" y="66"/>
                    <a:pt x="90" y="63"/>
                    <a:pt x="88" y="62"/>
                  </a:cubicBezTo>
                  <a:cubicBezTo>
                    <a:pt x="89" y="57"/>
                    <a:pt x="90" y="52"/>
                    <a:pt x="90" y="47"/>
                  </a:cubicBezTo>
                  <a:cubicBezTo>
                    <a:pt x="90" y="21"/>
                    <a:pt x="70" y="0"/>
                    <a:pt x="46" y="0"/>
                  </a:cubicBezTo>
                  <a:cubicBezTo>
                    <a:pt x="21" y="0"/>
                    <a:pt x="2" y="21"/>
                    <a:pt x="2" y="47"/>
                  </a:cubicBezTo>
                  <a:cubicBezTo>
                    <a:pt x="2" y="52"/>
                    <a:pt x="3" y="57"/>
                    <a:pt x="4" y="62"/>
                  </a:cubicBezTo>
                  <a:cubicBezTo>
                    <a:pt x="1" y="63"/>
                    <a:pt x="0" y="66"/>
                    <a:pt x="0" y="69"/>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6167" name="Freeform 347">
              <a:extLst>
                <a:ext uri="{FF2B5EF4-FFF2-40B4-BE49-F238E27FC236}">
                  <a16:creationId xmlns:a16="http://schemas.microsoft.com/office/drawing/2014/main" id="{336710ED-7917-4C6B-9F27-19CBB166DDA5}"/>
                </a:ext>
              </a:extLst>
            </p:cNvPr>
            <p:cNvSpPr>
              <a:spLocks noChangeArrowheads="1"/>
            </p:cNvSpPr>
            <p:nvPr/>
          </p:nvSpPr>
          <p:spPr bwMode="auto">
            <a:xfrm>
              <a:off x="0" y="495300"/>
              <a:ext cx="736600" cy="217488"/>
            </a:xfrm>
            <a:custGeom>
              <a:avLst/>
              <a:gdLst>
                <a:gd name="T0" fmla="*/ 195 w 196"/>
                <a:gd name="T1" fmla="*/ 36 h 58"/>
                <a:gd name="T2" fmla="*/ 131 w 196"/>
                <a:gd name="T3" fmla="*/ 1 h 58"/>
                <a:gd name="T4" fmla="*/ 129 w 196"/>
                <a:gd name="T5" fmla="*/ 0 h 58"/>
                <a:gd name="T6" fmla="*/ 127 w 196"/>
                <a:gd name="T7" fmla="*/ 0 h 58"/>
                <a:gd name="T8" fmla="*/ 125 w 196"/>
                <a:gd name="T9" fmla="*/ 1 h 58"/>
                <a:gd name="T10" fmla="*/ 98 w 196"/>
                <a:gd name="T11" fmla="*/ 7 h 58"/>
                <a:gd name="T12" fmla="*/ 71 w 196"/>
                <a:gd name="T13" fmla="*/ 1 h 58"/>
                <a:gd name="T14" fmla="*/ 69 w 196"/>
                <a:gd name="T15" fmla="*/ 0 h 58"/>
                <a:gd name="T16" fmla="*/ 67 w 196"/>
                <a:gd name="T17" fmla="*/ 0 h 58"/>
                <a:gd name="T18" fmla="*/ 67 w 196"/>
                <a:gd name="T19" fmla="*/ 0 h 58"/>
                <a:gd name="T20" fmla="*/ 1 w 196"/>
                <a:gd name="T21" fmla="*/ 36 h 58"/>
                <a:gd name="T22" fmla="*/ 0 w 196"/>
                <a:gd name="T23" fmla="*/ 39 h 58"/>
                <a:gd name="T24" fmla="*/ 0 w 196"/>
                <a:gd name="T25" fmla="*/ 54 h 58"/>
                <a:gd name="T26" fmla="*/ 4 w 196"/>
                <a:gd name="T27" fmla="*/ 58 h 58"/>
                <a:gd name="T28" fmla="*/ 192 w 196"/>
                <a:gd name="T29" fmla="*/ 58 h 58"/>
                <a:gd name="T30" fmla="*/ 196 w 196"/>
                <a:gd name="T31" fmla="*/ 54 h 58"/>
                <a:gd name="T32" fmla="*/ 196 w 196"/>
                <a:gd name="T33" fmla="*/ 39 h 58"/>
                <a:gd name="T34" fmla="*/ 195 w 196"/>
                <a:gd name="T35" fmla="*/ 36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6"/>
                <a:gd name="T55" fmla="*/ 0 h 58"/>
                <a:gd name="T56" fmla="*/ 196 w 196"/>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6" h="58">
                  <a:moveTo>
                    <a:pt x="195" y="36"/>
                  </a:moveTo>
                  <a:cubicBezTo>
                    <a:pt x="177" y="19"/>
                    <a:pt x="155" y="7"/>
                    <a:pt x="131" y="1"/>
                  </a:cubicBezTo>
                  <a:cubicBezTo>
                    <a:pt x="130" y="0"/>
                    <a:pt x="130" y="0"/>
                    <a:pt x="129" y="0"/>
                  </a:cubicBezTo>
                  <a:cubicBezTo>
                    <a:pt x="127" y="0"/>
                    <a:pt x="127" y="0"/>
                    <a:pt x="127" y="0"/>
                  </a:cubicBezTo>
                  <a:cubicBezTo>
                    <a:pt x="126" y="0"/>
                    <a:pt x="125" y="0"/>
                    <a:pt x="125" y="1"/>
                  </a:cubicBezTo>
                  <a:cubicBezTo>
                    <a:pt x="118" y="4"/>
                    <a:pt x="108" y="7"/>
                    <a:pt x="98" y="7"/>
                  </a:cubicBezTo>
                  <a:cubicBezTo>
                    <a:pt x="88" y="7"/>
                    <a:pt x="78" y="4"/>
                    <a:pt x="71" y="1"/>
                  </a:cubicBezTo>
                  <a:cubicBezTo>
                    <a:pt x="70" y="0"/>
                    <a:pt x="70" y="0"/>
                    <a:pt x="69" y="0"/>
                  </a:cubicBezTo>
                  <a:cubicBezTo>
                    <a:pt x="67" y="0"/>
                    <a:pt x="67" y="0"/>
                    <a:pt x="67" y="0"/>
                  </a:cubicBezTo>
                  <a:cubicBezTo>
                    <a:pt x="67" y="0"/>
                    <a:pt x="67" y="0"/>
                    <a:pt x="67" y="0"/>
                  </a:cubicBezTo>
                  <a:cubicBezTo>
                    <a:pt x="42" y="6"/>
                    <a:pt x="20" y="19"/>
                    <a:pt x="1" y="36"/>
                  </a:cubicBezTo>
                  <a:cubicBezTo>
                    <a:pt x="0" y="37"/>
                    <a:pt x="0" y="38"/>
                    <a:pt x="0" y="39"/>
                  </a:cubicBezTo>
                  <a:cubicBezTo>
                    <a:pt x="0" y="54"/>
                    <a:pt x="0" y="54"/>
                    <a:pt x="0" y="54"/>
                  </a:cubicBezTo>
                  <a:cubicBezTo>
                    <a:pt x="0" y="56"/>
                    <a:pt x="2" y="58"/>
                    <a:pt x="4" y="58"/>
                  </a:cubicBezTo>
                  <a:cubicBezTo>
                    <a:pt x="192" y="58"/>
                    <a:pt x="192" y="58"/>
                    <a:pt x="192" y="58"/>
                  </a:cubicBezTo>
                  <a:cubicBezTo>
                    <a:pt x="194" y="58"/>
                    <a:pt x="196" y="56"/>
                    <a:pt x="196" y="54"/>
                  </a:cubicBezTo>
                  <a:cubicBezTo>
                    <a:pt x="196" y="39"/>
                    <a:pt x="196" y="39"/>
                    <a:pt x="196" y="39"/>
                  </a:cubicBezTo>
                  <a:cubicBezTo>
                    <a:pt x="196" y="38"/>
                    <a:pt x="195" y="37"/>
                    <a:pt x="195" y="36"/>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grpSp>
        <p:nvGrpSpPr>
          <p:cNvPr id="6168" name="Group 24">
            <a:extLst>
              <a:ext uri="{FF2B5EF4-FFF2-40B4-BE49-F238E27FC236}">
                <a16:creationId xmlns:a16="http://schemas.microsoft.com/office/drawing/2014/main" id="{B229EE04-2C04-4F51-AD00-6B9888420553}"/>
              </a:ext>
            </a:extLst>
          </p:cNvPr>
          <p:cNvGrpSpPr>
            <a:grpSpLocks/>
          </p:cNvGrpSpPr>
          <p:nvPr/>
        </p:nvGrpSpPr>
        <p:grpSpPr bwMode="auto">
          <a:xfrm>
            <a:off x="5735638" y="1930400"/>
            <a:ext cx="736600" cy="712788"/>
            <a:chOff x="0" y="0"/>
            <a:chExt cx="736600" cy="712788"/>
          </a:xfrm>
        </p:grpSpPr>
        <p:sp>
          <p:nvSpPr>
            <p:cNvPr id="6169" name="Freeform 346">
              <a:extLst>
                <a:ext uri="{FF2B5EF4-FFF2-40B4-BE49-F238E27FC236}">
                  <a16:creationId xmlns:a16="http://schemas.microsoft.com/office/drawing/2014/main" id="{71D30293-ABFD-40AA-B989-260ABCB725A6}"/>
                </a:ext>
              </a:extLst>
            </p:cNvPr>
            <p:cNvSpPr>
              <a:spLocks noChangeArrowheads="1"/>
            </p:cNvSpPr>
            <p:nvPr/>
          </p:nvSpPr>
          <p:spPr bwMode="auto">
            <a:xfrm>
              <a:off x="195262" y="0"/>
              <a:ext cx="346075" cy="447675"/>
            </a:xfrm>
            <a:custGeom>
              <a:avLst/>
              <a:gdLst>
                <a:gd name="T0" fmla="*/ 0 w 92"/>
                <a:gd name="T1" fmla="*/ 69 h 119"/>
                <a:gd name="T2" fmla="*/ 7 w 92"/>
                <a:gd name="T3" fmla="*/ 77 h 119"/>
                <a:gd name="T4" fmla="*/ 7 w 92"/>
                <a:gd name="T5" fmla="*/ 77 h 119"/>
                <a:gd name="T6" fmla="*/ 46 w 92"/>
                <a:gd name="T7" fmla="*/ 119 h 119"/>
                <a:gd name="T8" fmla="*/ 84 w 92"/>
                <a:gd name="T9" fmla="*/ 77 h 119"/>
                <a:gd name="T10" fmla="*/ 85 w 92"/>
                <a:gd name="T11" fmla="*/ 77 h 119"/>
                <a:gd name="T12" fmla="*/ 92 w 92"/>
                <a:gd name="T13" fmla="*/ 69 h 119"/>
                <a:gd name="T14" fmla="*/ 88 w 92"/>
                <a:gd name="T15" fmla="*/ 62 h 119"/>
                <a:gd name="T16" fmla="*/ 90 w 92"/>
                <a:gd name="T17" fmla="*/ 47 h 119"/>
                <a:gd name="T18" fmla="*/ 46 w 92"/>
                <a:gd name="T19" fmla="*/ 0 h 119"/>
                <a:gd name="T20" fmla="*/ 2 w 92"/>
                <a:gd name="T21" fmla="*/ 47 h 119"/>
                <a:gd name="T22" fmla="*/ 4 w 92"/>
                <a:gd name="T23" fmla="*/ 62 h 119"/>
                <a:gd name="T24" fmla="*/ 0 w 92"/>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2"/>
                <a:gd name="T40" fmla="*/ 0 h 119"/>
                <a:gd name="T41" fmla="*/ 92 w 92"/>
                <a:gd name="T42" fmla="*/ 119 h 1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2" h="119">
                  <a:moveTo>
                    <a:pt x="0" y="69"/>
                  </a:moveTo>
                  <a:cubicBezTo>
                    <a:pt x="0" y="74"/>
                    <a:pt x="3" y="77"/>
                    <a:pt x="7" y="77"/>
                  </a:cubicBezTo>
                  <a:cubicBezTo>
                    <a:pt x="7" y="77"/>
                    <a:pt x="7" y="77"/>
                    <a:pt x="7" y="77"/>
                  </a:cubicBezTo>
                  <a:cubicBezTo>
                    <a:pt x="9" y="98"/>
                    <a:pt x="26" y="119"/>
                    <a:pt x="46" y="119"/>
                  </a:cubicBezTo>
                  <a:cubicBezTo>
                    <a:pt x="66" y="119"/>
                    <a:pt x="83" y="98"/>
                    <a:pt x="84" y="77"/>
                  </a:cubicBezTo>
                  <a:cubicBezTo>
                    <a:pt x="85" y="77"/>
                    <a:pt x="85" y="77"/>
                    <a:pt x="85" y="77"/>
                  </a:cubicBezTo>
                  <a:cubicBezTo>
                    <a:pt x="89" y="77"/>
                    <a:pt x="92" y="74"/>
                    <a:pt x="92" y="69"/>
                  </a:cubicBezTo>
                  <a:cubicBezTo>
                    <a:pt x="92" y="66"/>
                    <a:pt x="90" y="63"/>
                    <a:pt x="88" y="62"/>
                  </a:cubicBezTo>
                  <a:cubicBezTo>
                    <a:pt x="89" y="57"/>
                    <a:pt x="90" y="52"/>
                    <a:pt x="90" y="47"/>
                  </a:cubicBezTo>
                  <a:cubicBezTo>
                    <a:pt x="90" y="21"/>
                    <a:pt x="70" y="0"/>
                    <a:pt x="46" y="0"/>
                  </a:cubicBezTo>
                  <a:cubicBezTo>
                    <a:pt x="21" y="0"/>
                    <a:pt x="2" y="21"/>
                    <a:pt x="2" y="47"/>
                  </a:cubicBezTo>
                  <a:cubicBezTo>
                    <a:pt x="2" y="52"/>
                    <a:pt x="3" y="57"/>
                    <a:pt x="4" y="62"/>
                  </a:cubicBezTo>
                  <a:cubicBezTo>
                    <a:pt x="1" y="63"/>
                    <a:pt x="0" y="66"/>
                    <a:pt x="0" y="69"/>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6170" name="Freeform 347">
              <a:extLst>
                <a:ext uri="{FF2B5EF4-FFF2-40B4-BE49-F238E27FC236}">
                  <a16:creationId xmlns:a16="http://schemas.microsoft.com/office/drawing/2014/main" id="{37665102-205F-4460-99A9-01BF19DD93F6}"/>
                </a:ext>
              </a:extLst>
            </p:cNvPr>
            <p:cNvSpPr>
              <a:spLocks noChangeArrowheads="1"/>
            </p:cNvSpPr>
            <p:nvPr/>
          </p:nvSpPr>
          <p:spPr bwMode="auto">
            <a:xfrm>
              <a:off x="0" y="495300"/>
              <a:ext cx="736600" cy="217488"/>
            </a:xfrm>
            <a:custGeom>
              <a:avLst/>
              <a:gdLst>
                <a:gd name="T0" fmla="*/ 195 w 196"/>
                <a:gd name="T1" fmla="*/ 36 h 58"/>
                <a:gd name="T2" fmla="*/ 131 w 196"/>
                <a:gd name="T3" fmla="*/ 1 h 58"/>
                <a:gd name="T4" fmla="*/ 129 w 196"/>
                <a:gd name="T5" fmla="*/ 0 h 58"/>
                <a:gd name="T6" fmla="*/ 127 w 196"/>
                <a:gd name="T7" fmla="*/ 0 h 58"/>
                <a:gd name="T8" fmla="*/ 125 w 196"/>
                <a:gd name="T9" fmla="*/ 1 h 58"/>
                <a:gd name="T10" fmla="*/ 98 w 196"/>
                <a:gd name="T11" fmla="*/ 7 h 58"/>
                <a:gd name="T12" fmla="*/ 71 w 196"/>
                <a:gd name="T13" fmla="*/ 1 h 58"/>
                <a:gd name="T14" fmla="*/ 69 w 196"/>
                <a:gd name="T15" fmla="*/ 0 h 58"/>
                <a:gd name="T16" fmla="*/ 67 w 196"/>
                <a:gd name="T17" fmla="*/ 0 h 58"/>
                <a:gd name="T18" fmla="*/ 67 w 196"/>
                <a:gd name="T19" fmla="*/ 0 h 58"/>
                <a:gd name="T20" fmla="*/ 1 w 196"/>
                <a:gd name="T21" fmla="*/ 36 h 58"/>
                <a:gd name="T22" fmla="*/ 0 w 196"/>
                <a:gd name="T23" fmla="*/ 39 h 58"/>
                <a:gd name="T24" fmla="*/ 0 w 196"/>
                <a:gd name="T25" fmla="*/ 54 h 58"/>
                <a:gd name="T26" fmla="*/ 4 w 196"/>
                <a:gd name="T27" fmla="*/ 58 h 58"/>
                <a:gd name="T28" fmla="*/ 192 w 196"/>
                <a:gd name="T29" fmla="*/ 58 h 58"/>
                <a:gd name="T30" fmla="*/ 196 w 196"/>
                <a:gd name="T31" fmla="*/ 54 h 58"/>
                <a:gd name="T32" fmla="*/ 196 w 196"/>
                <a:gd name="T33" fmla="*/ 39 h 58"/>
                <a:gd name="T34" fmla="*/ 195 w 196"/>
                <a:gd name="T35" fmla="*/ 36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6"/>
                <a:gd name="T55" fmla="*/ 0 h 58"/>
                <a:gd name="T56" fmla="*/ 196 w 196"/>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6" h="58">
                  <a:moveTo>
                    <a:pt x="195" y="36"/>
                  </a:moveTo>
                  <a:cubicBezTo>
                    <a:pt x="177" y="19"/>
                    <a:pt x="155" y="7"/>
                    <a:pt x="131" y="1"/>
                  </a:cubicBezTo>
                  <a:cubicBezTo>
                    <a:pt x="130" y="0"/>
                    <a:pt x="130" y="0"/>
                    <a:pt x="129" y="0"/>
                  </a:cubicBezTo>
                  <a:cubicBezTo>
                    <a:pt x="127" y="0"/>
                    <a:pt x="127" y="0"/>
                    <a:pt x="127" y="0"/>
                  </a:cubicBezTo>
                  <a:cubicBezTo>
                    <a:pt x="126" y="0"/>
                    <a:pt x="125" y="0"/>
                    <a:pt x="125" y="1"/>
                  </a:cubicBezTo>
                  <a:cubicBezTo>
                    <a:pt x="118" y="4"/>
                    <a:pt x="108" y="7"/>
                    <a:pt x="98" y="7"/>
                  </a:cubicBezTo>
                  <a:cubicBezTo>
                    <a:pt x="88" y="7"/>
                    <a:pt x="78" y="4"/>
                    <a:pt x="71" y="1"/>
                  </a:cubicBezTo>
                  <a:cubicBezTo>
                    <a:pt x="70" y="0"/>
                    <a:pt x="70" y="0"/>
                    <a:pt x="69" y="0"/>
                  </a:cubicBezTo>
                  <a:cubicBezTo>
                    <a:pt x="67" y="0"/>
                    <a:pt x="67" y="0"/>
                    <a:pt x="67" y="0"/>
                  </a:cubicBezTo>
                  <a:cubicBezTo>
                    <a:pt x="67" y="0"/>
                    <a:pt x="67" y="0"/>
                    <a:pt x="67" y="0"/>
                  </a:cubicBezTo>
                  <a:cubicBezTo>
                    <a:pt x="42" y="6"/>
                    <a:pt x="20" y="19"/>
                    <a:pt x="1" y="36"/>
                  </a:cubicBezTo>
                  <a:cubicBezTo>
                    <a:pt x="0" y="37"/>
                    <a:pt x="0" y="38"/>
                    <a:pt x="0" y="39"/>
                  </a:cubicBezTo>
                  <a:cubicBezTo>
                    <a:pt x="0" y="54"/>
                    <a:pt x="0" y="54"/>
                    <a:pt x="0" y="54"/>
                  </a:cubicBezTo>
                  <a:cubicBezTo>
                    <a:pt x="0" y="56"/>
                    <a:pt x="2" y="58"/>
                    <a:pt x="4" y="58"/>
                  </a:cubicBezTo>
                  <a:cubicBezTo>
                    <a:pt x="192" y="58"/>
                    <a:pt x="192" y="58"/>
                    <a:pt x="192" y="58"/>
                  </a:cubicBezTo>
                  <a:cubicBezTo>
                    <a:pt x="194" y="58"/>
                    <a:pt x="196" y="56"/>
                    <a:pt x="196" y="54"/>
                  </a:cubicBezTo>
                  <a:cubicBezTo>
                    <a:pt x="196" y="39"/>
                    <a:pt x="196" y="39"/>
                    <a:pt x="196" y="39"/>
                  </a:cubicBezTo>
                  <a:cubicBezTo>
                    <a:pt x="196" y="38"/>
                    <a:pt x="195" y="37"/>
                    <a:pt x="195" y="36"/>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grpSp>
        <p:nvGrpSpPr>
          <p:cNvPr id="6171" name="Group 27">
            <a:extLst>
              <a:ext uri="{FF2B5EF4-FFF2-40B4-BE49-F238E27FC236}">
                <a16:creationId xmlns:a16="http://schemas.microsoft.com/office/drawing/2014/main" id="{1E9E520D-B35E-4407-8B08-5430B68DBC90}"/>
              </a:ext>
            </a:extLst>
          </p:cNvPr>
          <p:cNvGrpSpPr>
            <a:grpSpLocks/>
          </p:cNvGrpSpPr>
          <p:nvPr/>
        </p:nvGrpSpPr>
        <p:grpSpPr bwMode="auto">
          <a:xfrm>
            <a:off x="8747125" y="1930400"/>
            <a:ext cx="736600" cy="712788"/>
            <a:chOff x="0" y="0"/>
            <a:chExt cx="736600" cy="712788"/>
          </a:xfrm>
        </p:grpSpPr>
        <p:sp>
          <p:nvSpPr>
            <p:cNvPr id="6172" name="Freeform 346">
              <a:extLst>
                <a:ext uri="{FF2B5EF4-FFF2-40B4-BE49-F238E27FC236}">
                  <a16:creationId xmlns:a16="http://schemas.microsoft.com/office/drawing/2014/main" id="{97EC8FE8-429C-414D-9430-1383CF097BF9}"/>
                </a:ext>
              </a:extLst>
            </p:cNvPr>
            <p:cNvSpPr>
              <a:spLocks noChangeArrowheads="1"/>
            </p:cNvSpPr>
            <p:nvPr/>
          </p:nvSpPr>
          <p:spPr bwMode="auto">
            <a:xfrm>
              <a:off x="195262" y="0"/>
              <a:ext cx="346075" cy="447675"/>
            </a:xfrm>
            <a:custGeom>
              <a:avLst/>
              <a:gdLst>
                <a:gd name="T0" fmla="*/ 0 w 92"/>
                <a:gd name="T1" fmla="*/ 69 h 119"/>
                <a:gd name="T2" fmla="*/ 7 w 92"/>
                <a:gd name="T3" fmla="*/ 77 h 119"/>
                <a:gd name="T4" fmla="*/ 7 w 92"/>
                <a:gd name="T5" fmla="*/ 77 h 119"/>
                <a:gd name="T6" fmla="*/ 46 w 92"/>
                <a:gd name="T7" fmla="*/ 119 h 119"/>
                <a:gd name="T8" fmla="*/ 84 w 92"/>
                <a:gd name="T9" fmla="*/ 77 h 119"/>
                <a:gd name="T10" fmla="*/ 85 w 92"/>
                <a:gd name="T11" fmla="*/ 77 h 119"/>
                <a:gd name="T12" fmla="*/ 92 w 92"/>
                <a:gd name="T13" fmla="*/ 69 h 119"/>
                <a:gd name="T14" fmla="*/ 88 w 92"/>
                <a:gd name="T15" fmla="*/ 62 h 119"/>
                <a:gd name="T16" fmla="*/ 90 w 92"/>
                <a:gd name="T17" fmla="*/ 47 h 119"/>
                <a:gd name="T18" fmla="*/ 46 w 92"/>
                <a:gd name="T19" fmla="*/ 0 h 119"/>
                <a:gd name="T20" fmla="*/ 2 w 92"/>
                <a:gd name="T21" fmla="*/ 47 h 119"/>
                <a:gd name="T22" fmla="*/ 4 w 92"/>
                <a:gd name="T23" fmla="*/ 62 h 119"/>
                <a:gd name="T24" fmla="*/ 0 w 92"/>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2"/>
                <a:gd name="T40" fmla="*/ 0 h 119"/>
                <a:gd name="T41" fmla="*/ 92 w 92"/>
                <a:gd name="T42" fmla="*/ 119 h 1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2" h="119">
                  <a:moveTo>
                    <a:pt x="0" y="69"/>
                  </a:moveTo>
                  <a:cubicBezTo>
                    <a:pt x="0" y="74"/>
                    <a:pt x="3" y="77"/>
                    <a:pt x="7" y="77"/>
                  </a:cubicBezTo>
                  <a:cubicBezTo>
                    <a:pt x="7" y="77"/>
                    <a:pt x="7" y="77"/>
                    <a:pt x="7" y="77"/>
                  </a:cubicBezTo>
                  <a:cubicBezTo>
                    <a:pt x="9" y="98"/>
                    <a:pt x="26" y="119"/>
                    <a:pt x="46" y="119"/>
                  </a:cubicBezTo>
                  <a:cubicBezTo>
                    <a:pt x="66" y="119"/>
                    <a:pt x="83" y="98"/>
                    <a:pt x="84" y="77"/>
                  </a:cubicBezTo>
                  <a:cubicBezTo>
                    <a:pt x="85" y="77"/>
                    <a:pt x="85" y="77"/>
                    <a:pt x="85" y="77"/>
                  </a:cubicBezTo>
                  <a:cubicBezTo>
                    <a:pt x="89" y="77"/>
                    <a:pt x="92" y="74"/>
                    <a:pt x="92" y="69"/>
                  </a:cubicBezTo>
                  <a:cubicBezTo>
                    <a:pt x="92" y="66"/>
                    <a:pt x="90" y="63"/>
                    <a:pt x="88" y="62"/>
                  </a:cubicBezTo>
                  <a:cubicBezTo>
                    <a:pt x="89" y="57"/>
                    <a:pt x="90" y="52"/>
                    <a:pt x="90" y="47"/>
                  </a:cubicBezTo>
                  <a:cubicBezTo>
                    <a:pt x="90" y="21"/>
                    <a:pt x="70" y="0"/>
                    <a:pt x="46" y="0"/>
                  </a:cubicBezTo>
                  <a:cubicBezTo>
                    <a:pt x="21" y="0"/>
                    <a:pt x="2" y="21"/>
                    <a:pt x="2" y="47"/>
                  </a:cubicBezTo>
                  <a:cubicBezTo>
                    <a:pt x="2" y="52"/>
                    <a:pt x="3" y="57"/>
                    <a:pt x="4" y="62"/>
                  </a:cubicBezTo>
                  <a:cubicBezTo>
                    <a:pt x="1" y="63"/>
                    <a:pt x="0" y="66"/>
                    <a:pt x="0" y="69"/>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6173" name="Freeform 347">
              <a:extLst>
                <a:ext uri="{FF2B5EF4-FFF2-40B4-BE49-F238E27FC236}">
                  <a16:creationId xmlns:a16="http://schemas.microsoft.com/office/drawing/2014/main" id="{AC2E1AB2-7CD8-41E7-A029-970316302D9E}"/>
                </a:ext>
              </a:extLst>
            </p:cNvPr>
            <p:cNvSpPr>
              <a:spLocks noChangeArrowheads="1"/>
            </p:cNvSpPr>
            <p:nvPr/>
          </p:nvSpPr>
          <p:spPr bwMode="auto">
            <a:xfrm>
              <a:off x="0" y="495300"/>
              <a:ext cx="736600" cy="217488"/>
            </a:xfrm>
            <a:custGeom>
              <a:avLst/>
              <a:gdLst>
                <a:gd name="T0" fmla="*/ 195 w 196"/>
                <a:gd name="T1" fmla="*/ 36 h 58"/>
                <a:gd name="T2" fmla="*/ 131 w 196"/>
                <a:gd name="T3" fmla="*/ 1 h 58"/>
                <a:gd name="T4" fmla="*/ 129 w 196"/>
                <a:gd name="T5" fmla="*/ 0 h 58"/>
                <a:gd name="T6" fmla="*/ 127 w 196"/>
                <a:gd name="T7" fmla="*/ 0 h 58"/>
                <a:gd name="T8" fmla="*/ 125 w 196"/>
                <a:gd name="T9" fmla="*/ 1 h 58"/>
                <a:gd name="T10" fmla="*/ 98 w 196"/>
                <a:gd name="T11" fmla="*/ 7 h 58"/>
                <a:gd name="T12" fmla="*/ 71 w 196"/>
                <a:gd name="T13" fmla="*/ 1 h 58"/>
                <a:gd name="T14" fmla="*/ 69 w 196"/>
                <a:gd name="T15" fmla="*/ 0 h 58"/>
                <a:gd name="T16" fmla="*/ 67 w 196"/>
                <a:gd name="T17" fmla="*/ 0 h 58"/>
                <a:gd name="T18" fmla="*/ 67 w 196"/>
                <a:gd name="T19" fmla="*/ 0 h 58"/>
                <a:gd name="T20" fmla="*/ 1 w 196"/>
                <a:gd name="T21" fmla="*/ 36 h 58"/>
                <a:gd name="T22" fmla="*/ 0 w 196"/>
                <a:gd name="T23" fmla="*/ 39 h 58"/>
                <a:gd name="T24" fmla="*/ 0 w 196"/>
                <a:gd name="T25" fmla="*/ 54 h 58"/>
                <a:gd name="T26" fmla="*/ 4 w 196"/>
                <a:gd name="T27" fmla="*/ 58 h 58"/>
                <a:gd name="T28" fmla="*/ 192 w 196"/>
                <a:gd name="T29" fmla="*/ 58 h 58"/>
                <a:gd name="T30" fmla="*/ 196 w 196"/>
                <a:gd name="T31" fmla="*/ 54 h 58"/>
                <a:gd name="T32" fmla="*/ 196 w 196"/>
                <a:gd name="T33" fmla="*/ 39 h 58"/>
                <a:gd name="T34" fmla="*/ 195 w 196"/>
                <a:gd name="T35" fmla="*/ 36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6"/>
                <a:gd name="T55" fmla="*/ 0 h 58"/>
                <a:gd name="T56" fmla="*/ 196 w 196"/>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6" h="58">
                  <a:moveTo>
                    <a:pt x="195" y="36"/>
                  </a:moveTo>
                  <a:cubicBezTo>
                    <a:pt x="177" y="19"/>
                    <a:pt x="155" y="7"/>
                    <a:pt x="131" y="1"/>
                  </a:cubicBezTo>
                  <a:cubicBezTo>
                    <a:pt x="130" y="0"/>
                    <a:pt x="130" y="0"/>
                    <a:pt x="129" y="0"/>
                  </a:cubicBezTo>
                  <a:cubicBezTo>
                    <a:pt x="127" y="0"/>
                    <a:pt x="127" y="0"/>
                    <a:pt x="127" y="0"/>
                  </a:cubicBezTo>
                  <a:cubicBezTo>
                    <a:pt x="126" y="0"/>
                    <a:pt x="125" y="0"/>
                    <a:pt x="125" y="1"/>
                  </a:cubicBezTo>
                  <a:cubicBezTo>
                    <a:pt x="118" y="4"/>
                    <a:pt x="108" y="7"/>
                    <a:pt x="98" y="7"/>
                  </a:cubicBezTo>
                  <a:cubicBezTo>
                    <a:pt x="88" y="7"/>
                    <a:pt x="78" y="4"/>
                    <a:pt x="71" y="1"/>
                  </a:cubicBezTo>
                  <a:cubicBezTo>
                    <a:pt x="70" y="0"/>
                    <a:pt x="70" y="0"/>
                    <a:pt x="69" y="0"/>
                  </a:cubicBezTo>
                  <a:cubicBezTo>
                    <a:pt x="67" y="0"/>
                    <a:pt x="67" y="0"/>
                    <a:pt x="67" y="0"/>
                  </a:cubicBezTo>
                  <a:cubicBezTo>
                    <a:pt x="67" y="0"/>
                    <a:pt x="67" y="0"/>
                    <a:pt x="67" y="0"/>
                  </a:cubicBezTo>
                  <a:cubicBezTo>
                    <a:pt x="42" y="6"/>
                    <a:pt x="20" y="19"/>
                    <a:pt x="1" y="36"/>
                  </a:cubicBezTo>
                  <a:cubicBezTo>
                    <a:pt x="0" y="37"/>
                    <a:pt x="0" y="38"/>
                    <a:pt x="0" y="39"/>
                  </a:cubicBezTo>
                  <a:cubicBezTo>
                    <a:pt x="0" y="54"/>
                    <a:pt x="0" y="54"/>
                    <a:pt x="0" y="54"/>
                  </a:cubicBezTo>
                  <a:cubicBezTo>
                    <a:pt x="0" y="56"/>
                    <a:pt x="2" y="58"/>
                    <a:pt x="4" y="58"/>
                  </a:cubicBezTo>
                  <a:cubicBezTo>
                    <a:pt x="192" y="58"/>
                    <a:pt x="192" y="58"/>
                    <a:pt x="192" y="58"/>
                  </a:cubicBezTo>
                  <a:cubicBezTo>
                    <a:pt x="194" y="58"/>
                    <a:pt x="196" y="56"/>
                    <a:pt x="196" y="54"/>
                  </a:cubicBezTo>
                  <a:cubicBezTo>
                    <a:pt x="196" y="39"/>
                    <a:pt x="196" y="39"/>
                    <a:pt x="196" y="39"/>
                  </a:cubicBezTo>
                  <a:cubicBezTo>
                    <a:pt x="196" y="38"/>
                    <a:pt x="195" y="37"/>
                    <a:pt x="195" y="36"/>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灯片编号占位符 4">
            <a:extLst>
              <a:ext uri="{FF2B5EF4-FFF2-40B4-BE49-F238E27FC236}">
                <a16:creationId xmlns:a16="http://schemas.microsoft.com/office/drawing/2014/main" id="{0F2024CE-CA33-4AB9-B128-8CC98B8D63B7}"/>
              </a:ext>
            </a:extLst>
          </p:cNvPr>
          <p:cNvSpPr>
            <a:spLocks noGrp="1"/>
          </p:cNvSpPr>
          <p:nvPr>
            <p:ph type="sldNum" sz="quarter" idx="12"/>
          </p:nvPr>
        </p:nvSpPr>
        <p:spPr/>
        <p:txBody>
          <a:bodyPr/>
          <a:lstStyle/>
          <a:p>
            <a:fld id="{1AF976FB-CF34-4D49-B249-F74FFCE59815}" type="slidenum">
              <a:rPr lang="zh-CN" altLang="en-US"/>
              <a:pPr/>
              <a:t>4</a:t>
            </a:fld>
            <a:endParaRPr lang="zh-CN" altLang="en-US" sz="1800">
              <a:solidFill>
                <a:schemeClr val="tx1"/>
              </a:solidFill>
            </a:endParaRPr>
          </a:p>
        </p:txBody>
      </p:sp>
      <p:sp>
        <p:nvSpPr>
          <p:cNvPr id="7170" name="矩形 9">
            <a:extLst>
              <a:ext uri="{FF2B5EF4-FFF2-40B4-BE49-F238E27FC236}">
                <a16:creationId xmlns:a16="http://schemas.microsoft.com/office/drawing/2014/main" id="{870286F0-1110-49E9-A3F8-2C4C81E517D8}"/>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7171" name="文本框 7">
            <a:extLst>
              <a:ext uri="{FF2B5EF4-FFF2-40B4-BE49-F238E27FC236}">
                <a16:creationId xmlns:a16="http://schemas.microsoft.com/office/drawing/2014/main" id="{BC107616-A331-4AE1-A940-12CC9E0207D5}"/>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7172" name="Group 4">
            <a:extLst>
              <a:ext uri="{FF2B5EF4-FFF2-40B4-BE49-F238E27FC236}">
                <a16:creationId xmlns:a16="http://schemas.microsoft.com/office/drawing/2014/main" id="{17AB7F3C-311E-4DA9-AF13-7F2392EDD0C5}"/>
              </a:ext>
            </a:extLst>
          </p:cNvPr>
          <p:cNvGrpSpPr>
            <a:grpSpLocks/>
          </p:cNvGrpSpPr>
          <p:nvPr/>
        </p:nvGrpSpPr>
        <p:grpSpPr bwMode="auto">
          <a:xfrm>
            <a:off x="0" y="6734175"/>
            <a:ext cx="12192000" cy="138113"/>
            <a:chOff x="0" y="0"/>
            <a:chExt cx="12231884" cy="334101"/>
          </a:xfrm>
        </p:grpSpPr>
        <p:sp>
          <p:nvSpPr>
            <p:cNvPr id="7173" name="矩形 12">
              <a:extLst>
                <a:ext uri="{FF2B5EF4-FFF2-40B4-BE49-F238E27FC236}">
                  <a16:creationId xmlns:a16="http://schemas.microsoft.com/office/drawing/2014/main" id="{1710B584-5E9D-45F9-A831-7112DFAC8970}"/>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7174" name="矩形 13">
              <a:extLst>
                <a:ext uri="{FF2B5EF4-FFF2-40B4-BE49-F238E27FC236}">
                  <a16:creationId xmlns:a16="http://schemas.microsoft.com/office/drawing/2014/main" id="{955547AB-7A12-48EF-B040-34B2A5D723B1}"/>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7175" name="矩形 14">
              <a:extLst>
                <a:ext uri="{FF2B5EF4-FFF2-40B4-BE49-F238E27FC236}">
                  <a16:creationId xmlns:a16="http://schemas.microsoft.com/office/drawing/2014/main" id="{0653A38D-776A-4B00-8360-4F0E0B09B58C}"/>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7176" name="矩形 15">
              <a:extLst>
                <a:ext uri="{FF2B5EF4-FFF2-40B4-BE49-F238E27FC236}">
                  <a16:creationId xmlns:a16="http://schemas.microsoft.com/office/drawing/2014/main" id="{3DA1D8D2-0E00-4A3E-8346-55BF93E4DF3C}"/>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7177" name="矩形 16">
              <a:extLst>
                <a:ext uri="{FF2B5EF4-FFF2-40B4-BE49-F238E27FC236}">
                  <a16:creationId xmlns:a16="http://schemas.microsoft.com/office/drawing/2014/main" id="{2051FFC1-559B-4845-BBAF-988AD703757B}"/>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7178" name="任意多边形 2">
            <a:extLst>
              <a:ext uri="{FF2B5EF4-FFF2-40B4-BE49-F238E27FC236}">
                <a16:creationId xmlns:a16="http://schemas.microsoft.com/office/drawing/2014/main" id="{0B15EF0C-0127-4BFF-BFC5-13E9D5049C91}"/>
              </a:ext>
            </a:extLst>
          </p:cNvPr>
          <p:cNvSpPr>
            <a:spLocks noChangeArrowheads="1"/>
          </p:cNvSpPr>
          <p:nvPr/>
        </p:nvSpPr>
        <p:spPr bwMode="auto">
          <a:xfrm>
            <a:off x="4394200" y="1962150"/>
            <a:ext cx="1685925" cy="1676400"/>
          </a:xfrm>
          <a:custGeom>
            <a:avLst/>
            <a:gdLst>
              <a:gd name="T0" fmla="*/ 1685845 w 1685845"/>
              <a:gd name="T1" fmla="*/ 27 h 1676401"/>
              <a:gd name="T2" fmla="*/ 1681922 w 1685845"/>
              <a:gd name="T3" fmla="*/ 696292 h 1676401"/>
              <a:gd name="T4" fmla="*/ 985303 w 1685845"/>
              <a:gd name="T5" fmla="*/ 981399 h 1676401"/>
              <a:gd name="T6" fmla="*/ 696276 w 1685845"/>
              <a:gd name="T7" fmla="*/ 1676401 h 1676401"/>
              <a:gd name="T8" fmla="*/ 0 w 1685845"/>
              <a:gd name="T9" fmla="*/ 1676400 h 1676401"/>
              <a:gd name="T10" fmla="*/ 283614 w 1685845"/>
              <a:gd name="T11" fmla="*/ 743402 h 1676401"/>
              <a:gd name="T12" fmla="*/ 326098 w 1685845"/>
              <a:gd name="T13" fmla="*/ 686287 h 1676401"/>
              <a:gd name="T14" fmla="*/ 222801 w 1685845"/>
              <a:gd name="T15" fmla="*/ 399824 h 1676401"/>
              <a:gd name="T16" fmla="*/ 531767 w 1685845"/>
              <a:gd name="T17" fmla="*/ 453989 h 1676401"/>
              <a:gd name="T18" fmla="*/ 618095 w 1685845"/>
              <a:gd name="T19" fmla="*/ 376276 h 1676401"/>
              <a:gd name="T20" fmla="*/ 1685845 w 1685845"/>
              <a:gd name="T21" fmla="*/ 27 h 167640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85845"/>
              <a:gd name="T34" fmla="*/ 0 h 1676401"/>
              <a:gd name="T35" fmla="*/ 1685845 w 1685845"/>
              <a:gd name="T36" fmla="*/ 1676401 h 167640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85845" h="1676401">
                <a:moveTo>
                  <a:pt x="1685845" y="27"/>
                </a:moveTo>
                <a:cubicBezTo>
                  <a:pt x="1684537" y="232115"/>
                  <a:pt x="1683230" y="464204"/>
                  <a:pt x="1681922" y="696292"/>
                </a:cubicBezTo>
                <a:cubicBezTo>
                  <a:pt x="1421024" y="694822"/>
                  <a:pt x="1170307" y="797433"/>
                  <a:pt x="985303" y="981399"/>
                </a:cubicBezTo>
                <a:cubicBezTo>
                  <a:pt x="800299" y="1165364"/>
                  <a:pt x="696276" y="1415499"/>
                  <a:pt x="696276" y="1676401"/>
                </a:cubicBezTo>
                <a:lnTo>
                  <a:pt x="0" y="1676400"/>
                </a:lnTo>
                <a:cubicBezTo>
                  <a:pt x="0" y="1341716"/>
                  <a:pt x="100080" y="1017391"/>
                  <a:pt x="283614" y="743402"/>
                </a:cubicBezTo>
                <a:lnTo>
                  <a:pt x="326098" y="686287"/>
                </a:lnTo>
                <a:lnTo>
                  <a:pt x="222801" y="399824"/>
                </a:lnTo>
                <a:lnTo>
                  <a:pt x="531767" y="453989"/>
                </a:lnTo>
                <a:lnTo>
                  <a:pt x="618095" y="376276"/>
                </a:lnTo>
                <a:cubicBezTo>
                  <a:pt x="918260" y="131924"/>
                  <a:pt x="1295386" y="-2173"/>
                  <a:pt x="1685845" y="27"/>
                </a:cubicBez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7179" name="任意多边形 3">
            <a:extLst>
              <a:ext uri="{FF2B5EF4-FFF2-40B4-BE49-F238E27FC236}">
                <a16:creationId xmlns:a16="http://schemas.microsoft.com/office/drawing/2014/main" id="{E9E80F91-97CB-4E81-A676-2BB24845DCA1}"/>
              </a:ext>
            </a:extLst>
          </p:cNvPr>
          <p:cNvSpPr>
            <a:spLocks noChangeArrowheads="1"/>
          </p:cNvSpPr>
          <p:nvPr/>
        </p:nvSpPr>
        <p:spPr bwMode="auto">
          <a:xfrm rot="5400000">
            <a:off x="6143625" y="1966913"/>
            <a:ext cx="1685925" cy="1676400"/>
          </a:xfrm>
          <a:custGeom>
            <a:avLst/>
            <a:gdLst>
              <a:gd name="T0" fmla="*/ 0 w 1685845"/>
              <a:gd name="T1" fmla="*/ 1676400 h 1676401"/>
              <a:gd name="T2" fmla="*/ 382258 w 1685845"/>
              <a:gd name="T3" fmla="*/ 610787 h 1676401"/>
              <a:gd name="T4" fmla="*/ 437390 w 1685845"/>
              <a:gd name="T5" fmla="*/ 550233 h 1676401"/>
              <a:gd name="T6" fmla="*/ 357434 w 1685845"/>
              <a:gd name="T7" fmla="*/ 249447 h 1676401"/>
              <a:gd name="T8" fmla="*/ 675579 w 1685845"/>
              <a:gd name="T9" fmla="*/ 334017 h 1676401"/>
              <a:gd name="T10" fmla="*/ 751263 w 1685845"/>
              <a:gd name="T11" fmla="*/ 278380 h 1676401"/>
              <a:gd name="T12" fmla="*/ 1685845 w 1685845"/>
              <a:gd name="T13" fmla="*/ 27 h 1676401"/>
              <a:gd name="T14" fmla="*/ 1681922 w 1685845"/>
              <a:gd name="T15" fmla="*/ 696292 h 1676401"/>
              <a:gd name="T16" fmla="*/ 985303 w 1685845"/>
              <a:gd name="T17" fmla="*/ 981399 h 1676401"/>
              <a:gd name="T18" fmla="*/ 696276 w 1685845"/>
              <a:gd name="T19" fmla="*/ 1676401 h 167640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85845"/>
              <a:gd name="T31" fmla="*/ 0 h 1676401"/>
              <a:gd name="T32" fmla="*/ 1685845 w 1685845"/>
              <a:gd name="T33" fmla="*/ 1676401 h 167640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85845" h="1676401">
                <a:moveTo>
                  <a:pt x="0" y="1676400"/>
                </a:moveTo>
                <a:cubicBezTo>
                  <a:pt x="0" y="1285935"/>
                  <a:pt x="136219" y="909570"/>
                  <a:pt x="382258" y="610787"/>
                </a:cubicBezTo>
                <a:lnTo>
                  <a:pt x="437390" y="550233"/>
                </a:lnTo>
                <a:lnTo>
                  <a:pt x="357434" y="249447"/>
                </a:lnTo>
                <a:lnTo>
                  <a:pt x="675579" y="334017"/>
                </a:lnTo>
                <a:lnTo>
                  <a:pt x="751263" y="278380"/>
                </a:lnTo>
                <a:cubicBezTo>
                  <a:pt x="1026282" y="96392"/>
                  <a:pt x="1351166" y="-1859"/>
                  <a:pt x="1685845" y="27"/>
                </a:cubicBezTo>
                <a:cubicBezTo>
                  <a:pt x="1684537" y="232115"/>
                  <a:pt x="1683230" y="464204"/>
                  <a:pt x="1681922" y="696292"/>
                </a:cubicBezTo>
                <a:cubicBezTo>
                  <a:pt x="1421024" y="694822"/>
                  <a:pt x="1170307" y="797433"/>
                  <a:pt x="985303" y="981399"/>
                </a:cubicBezTo>
                <a:cubicBezTo>
                  <a:pt x="800299" y="1165364"/>
                  <a:pt x="696276" y="1415499"/>
                  <a:pt x="696276" y="1676401"/>
                </a:cubicBezTo>
                <a:close/>
              </a:path>
            </a:pathLst>
          </a:cu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7180" name="任意多边形 4">
            <a:extLst>
              <a:ext uri="{FF2B5EF4-FFF2-40B4-BE49-F238E27FC236}">
                <a16:creationId xmlns:a16="http://schemas.microsoft.com/office/drawing/2014/main" id="{F63CB3C4-DD05-4CBB-A364-AF557463C940}"/>
              </a:ext>
            </a:extLst>
          </p:cNvPr>
          <p:cNvSpPr>
            <a:spLocks noChangeArrowheads="1"/>
          </p:cNvSpPr>
          <p:nvPr/>
        </p:nvSpPr>
        <p:spPr bwMode="auto">
          <a:xfrm rot="10800000">
            <a:off x="6138863" y="3733800"/>
            <a:ext cx="1685925" cy="1676400"/>
          </a:xfrm>
          <a:custGeom>
            <a:avLst/>
            <a:gdLst>
              <a:gd name="T0" fmla="*/ 696276 w 1685845"/>
              <a:gd name="T1" fmla="*/ 1676401 h 1676401"/>
              <a:gd name="T2" fmla="*/ 0 w 1685845"/>
              <a:gd name="T3" fmla="*/ 1676400 h 1676401"/>
              <a:gd name="T4" fmla="*/ 283614 w 1685845"/>
              <a:gd name="T5" fmla="*/ 743402 h 1676401"/>
              <a:gd name="T6" fmla="*/ 284783 w 1685845"/>
              <a:gd name="T7" fmla="*/ 741830 h 1676401"/>
              <a:gd name="T8" fmla="*/ 159770 w 1685845"/>
              <a:gd name="T9" fmla="*/ 469217 h 1676401"/>
              <a:gd name="T10" fmla="*/ 484566 w 1685845"/>
              <a:gd name="T11" fmla="*/ 498419 h 1676401"/>
              <a:gd name="T12" fmla="*/ 494350 w 1685845"/>
              <a:gd name="T13" fmla="*/ 487672 h 1676401"/>
              <a:gd name="T14" fmla="*/ 1685845 w 1685845"/>
              <a:gd name="T15" fmla="*/ 27 h 1676401"/>
              <a:gd name="T16" fmla="*/ 1681922 w 1685845"/>
              <a:gd name="T17" fmla="*/ 696292 h 1676401"/>
              <a:gd name="T18" fmla="*/ 985303 w 1685845"/>
              <a:gd name="T19" fmla="*/ 981399 h 1676401"/>
              <a:gd name="T20" fmla="*/ 696276 w 1685845"/>
              <a:gd name="T21" fmla="*/ 1676401 h 167640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85845"/>
              <a:gd name="T34" fmla="*/ 0 h 1676401"/>
              <a:gd name="T35" fmla="*/ 1685845 w 1685845"/>
              <a:gd name="T36" fmla="*/ 1676401 h 167640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85845" h="1676401">
                <a:moveTo>
                  <a:pt x="696276" y="1676401"/>
                </a:moveTo>
                <a:lnTo>
                  <a:pt x="0" y="1676400"/>
                </a:lnTo>
                <a:cubicBezTo>
                  <a:pt x="0" y="1341716"/>
                  <a:pt x="100080" y="1017391"/>
                  <a:pt x="283614" y="743402"/>
                </a:cubicBezTo>
                <a:lnTo>
                  <a:pt x="284783" y="741830"/>
                </a:lnTo>
                <a:lnTo>
                  <a:pt x="159770" y="469217"/>
                </a:lnTo>
                <a:lnTo>
                  <a:pt x="484566" y="498419"/>
                </a:lnTo>
                <a:lnTo>
                  <a:pt x="494350" y="487672"/>
                </a:lnTo>
                <a:cubicBezTo>
                  <a:pt x="810781" y="173019"/>
                  <a:pt x="1239606" y="-2487"/>
                  <a:pt x="1685845" y="27"/>
                </a:cubicBezTo>
                <a:cubicBezTo>
                  <a:pt x="1684537" y="232115"/>
                  <a:pt x="1683230" y="464204"/>
                  <a:pt x="1681922" y="696292"/>
                </a:cubicBezTo>
                <a:cubicBezTo>
                  <a:pt x="1421024" y="694822"/>
                  <a:pt x="1170307" y="797433"/>
                  <a:pt x="985303" y="981399"/>
                </a:cubicBezTo>
                <a:cubicBezTo>
                  <a:pt x="800299" y="1165364"/>
                  <a:pt x="696276" y="1415499"/>
                  <a:pt x="696276" y="1676401"/>
                </a:cubicBez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7181" name="任意多边形 5">
            <a:extLst>
              <a:ext uri="{FF2B5EF4-FFF2-40B4-BE49-F238E27FC236}">
                <a16:creationId xmlns:a16="http://schemas.microsoft.com/office/drawing/2014/main" id="{3228B5F5-589E-42C9-8F3A-E6ACDB784CB3}"/>
              </a:ext>
            </a:extLst>
          </p:cNvPr>
          <p:cNvSpPr>
            <a:spLocks noChangeArrowheads="1"/>
          </p:cNvSpPr>
          <p:nvPr/>
        </p:nvSpPr>
        <p:spPr bwMode="auto">
          <a:xfrm rot="16200000">
            <a:off x="4389437" y="3729038"/>
            <a:ext cx="1685925" cy="1676400"/>
          </a:xfrm>
          <a:custGeom>
            <a:avLst/>
            <a:gdLst>
              <a:gd name="T0" fmla="*/ 1685845 w 1685845"/>
              <a:gd name="T1" fmla="*/ 27 h 1676401"/>
              <a:gd name="T2" fmla="*/ 1681922 w 1685845"/>
              <a:gd name="T3" fmla="*/ 696292 h 1676401"/>
              <a:gd name="T4" fmla="*/ 985303 w 1685845"/>
              <a:gd name="T5" fmla="*/ 981399 h 1676401"/>
              <a:gd name="T6" fmla="*/ 696276 w 1685845"/>
              <a:gd name="T7" fmla="*/ 1676401 h 1676401"/>
              <a:gd name="T8" fmla="*/ 0 w 1685845"/>
              <a:gd name="T9" fmla="*/ 1676400 h 1676401"/>
              <a:gd name="T10" fmla="*/ 494350 w 1685845"/>
              <a:gd name="T11" fmla="*/ 487672 h 1676401"/>
              <a:gd name="T12" fmla="*/ 548831 w 1685845"/>
              <a:gd name="T13" fmla="*/ 438628 h 1676401"/>
              <a:gd name="T14" fmla="*/ 466941 w 1685845"/>
              <a:gd name="T15" fmla="*/ 130569 h 1676401"/>
              <a:gd name="T16" fmla="*/ 835339 w 1685845"/>
              <a:gd name="T17" fmla="*/ 228498 h 1676401"/>
              <a:gd name="T18" fmla="*/ 892743 w 1685845"/>
              <a:gd name="T19" fmla="*/ 194440 h 1676401"/>
              <a:gd name="T20" fmla="*/ 1685845 w 1685845"/>
              <a:gd name="T21" fmla="*/ 27 h 167640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85845"/>
              <a:gd name="T34" fmla="*/ 0 h 1676401"/>
              <a:gd name="T35" fmla="*/ 1685845 w 1685845"/>
              <a:gd name="T36" fmla="*/ 1676401 h 167640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85845" h="1676401">
                <a:moveTo>
                  <a:pt x="1685845" y="27"/>
                </a:moveTo>
                <a:cubicBezTo>
                  <a:pt x="1684537" y="232115"/>
                  <a:pt x="1683230" y="464204"/>
                  <a:pt x="1681922" y="696292"/>
                </a:cubicBezTo>
                <a:cubicBezTo>
                  <a:pt x="1421024" y="694822"/>
                  <a:pt x="1170307" y="797433"/>
                  <a:pt x="985303" y="981399"/>
                </a:cubicBezTo>
                <a:cubicBezTo>
                  <a:pt x="800299" y="1165364"/>
                  <a:pt x="696276" y="1415499"/>
                  <a:pt x="696276" y="1676401"/>
                </a:cubicBezTo>
                <a:lnTo>
                  <a:pt x="0" y="1676400"/>
                </a:lnTo>
                <a:cubicBezTo>
                  <a:pt x="0" y="1230154"/>
                  <a:pt x="177919" y="802325"/>
                  <a:pt x="494350" y="487672"/>
                </a:cubicBezTo>
                <a:lnTo>
                  <a:pt x="548831" y="438628"/>
                </a:lnTo>
                <a:lnTo>
                  <a:pt x="466941" y="130569"/>
                </a:lnTo>
                <a:lnTo>
                  <a:pt x="835339" y="228498"/>
                </a:lnTo>
                <a:lnTo>
                  <a:pt x="892743" y="194440"/>
                </a:lnTo>
                <a:cubicBezTo>
                  <a:pt x="1134849" y="66424"/>
                  <a:pt x="1406946" y="-1544"/>
                  <a:pt x="1685845" y="27"/>
                </a:cubicBezTo>
                <a:close/>
              </a:path>
            </a:pathLst>
          </a:cu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7182" name="矩形 6">
            <a:extLst>
              <a:ext uri="{FF2B5EF4-FFF2-40B4-BE49-F238E27FC236}">
                <a16:creationId xmlns:a16="http://schemas.microsoft.com/office/drawing/2014/main" id="{6E7C2EFD-249C-4907-956F-CEB04412E9FE}"/>
              </a:ext>
            </a:extLst>
          </p:cNvPr>
          <p:cNvSpPr>
            <a:spLocks noChangeArrowheads="1"/>
          </p:cNvSpPr>
          <p:nvPr/>
        </p:nvSpPr>
        <p:spPr bwMode="auto">
          <a:xfrm>
            <a:off x="5284788" y="3152775"/>
            <a:ext cx="1685925" cy="117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1400" b="1">
                <a:solidFill>
                  <a:srgbClr val="000000"/>
                </a:solidFill>
                <a:latin typeface="Calibri" panose="020F0502020204030204" pitchFamily="34" charset="0"/>
                <a:sym typeface="宋体" panose="02010600030101010101" pitchFamily="2" charset="-122"/>
              </a:rPr>
              <a:t>LOREM IPSUM</a:t>
            </a:r>
            <a:r>
              <a:rPr lang="zh-CN" altLang="en-US" sz="1400" b="1">
                <a:solidFill>
                  <a:srgbClr val="3BA2CD"/>
                </a:solidFill>
                <a:latin typeface="Calibri" panose="020F0502020204030204" pitchFamily="34" charset="0"/>
                <a:sym typeface="宋体" panose="02010600030101010101" pitchFamily="2" charset="-122"/>
              </a:rPr>
              <a:t>  </a:t>
            </a:r>
            <a:endParaRPr lang="en-US" altLang="zh-CN" sz="1400" b="1">
              <a:solidFill>
                <a:srgbClr val="3BA2CD"/>
              </a:solidFill>
              <a:latin typeface="Calibri" panose="020F0502020204030204" pitchFamily="34" charset="0"/>
              <a:cs typeface="Calibri" panose="020F0502020204030204" pitchFamily="34" charset="0"/>
              <a:sym typeface="Calibri" panose="020F0502020204030204" pitchFamily="34" charset="0"/>
            </a:endParaRPr>
          </a:p>
          <a:p>
            <a:pPr algn="ctr">
              <a:lnSpc>
                <a:spcPct val="150000"/>
              </a:lnSpc>
            </a:pPr>
            <a:r>
              <a:rPr lang="zh-CN" altLang="en-US" sz="1100">
                <a:solidFill>
                  <a:srgbClr val="000000"/>
                </a:solidFill>
                <a:latin typeface="Calibri" panose="020F0502020204030204" pitchFamily="34" charset="0"/>
                <a:sym typeface="宋体" panose="02010600030101010101" pitchFamily="2" charset="-122"/>
              </a:rPr>
              <a:t>dolor sit amet, adipiscing elit, sed diam nonummy nibh</a:t>
            </a:r>
          </a:p>
        </p:txBody>
      </p:sp>
      <p:sp>
        <p:nvSpPr>
          <p:cNvPr id="7183" name="矩形 11">
            <a:extLst>
              <a:ext uri="{FF2B5EF4-FFF2-40B4-BE49-F238E27FC236}">
                <a16:creationId xmlns:a16="http://schemas.microsoft.com/office/drawing/2014/main" id="{717E4526-CEC0-4E9C-8941-41B84FC35E5B}"/>
              </a:ext>
            </a:extLst>
          </p:cNvPr>
          <p:cNvSpPr>
            <a:spLocks noChangeArrowheads="1"/>
          </p:cNvSpPr>
          <p:nvPr/>
        </p:nvSpPr>
        <p:spPr bwMode="auto">
          <a:xfrm rot="18430860">
            <a:off x="4586287" y="2497138"/>
            <a:ext cx="2111375"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a:solidFill>
                  <a:schemeClr val="bg1"/>
                </a:solidFill>
                <a:latin typeface="Calibri" panose="020F0502020204030204" pitchFamily="34" charset="0"/>
                <a:cs typeface="Calibri" panose="020F0502020204030204" pitchFamily="34" charset="0"/>
                <a:sym typeface="Calibri" panose="020F0502020204030204" pitchFamily="34" charset="0"/>
              </a:rPr>
              <a:t>dolor sit amet</a:t>
            </a:r>
            <a:endParaRPr lang="zh-CN" altLang="en-US">
              <a:solidFill>
                <a:schemeClr val="bg1"/>
              </a:solidFill>
              <a:latin typeface="宋体" panose="02010600030101010101" pitchFamily="2" charset="-122"/>
              <a:sym typeface="宋体" panose="02010600030101010101" pitchFamily="2" charset="-122"/>
            </a:endParaRPr>
          </a:p>
        </p:txBody>
      </p:sp>
      <p:sp>
        <p:nvSpPr>
          <p:cNvPr id="7184" name="矩形 12">
            <a:extLst>
              <a:ext uri="{FF2B5EF4-FFF2-40B4-BE49-F238E27FC236}">
                <a16:creationId xmlns:a16="http://schemas.microsoft.com/office/drawing/2014/main" id="{A97B7371-AE7E-471F-B791-44AD55D4F474}"/>
              </a:ext>
            </a:extLst>
          </p:cNvPr>
          <p:cNvSpPr>
            <a:spLocks noChangeArrowheads="1"/>
          </p:cNvSpPr>
          <p:nvPr/>
        </p:nvSpPr>
        <p:spPr bwMode="auto">
          <a:xfrm rot="3339903">
            <a:off x="5535613" y="2540000"/>
            <a:ext cx="2111375"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r>
              <a:rPr lang="en-US" altLang="zh-CN">
                <a:solidFill>
                  <a:schemeClr val="bg1"/>
                </a:solidFill>
                <a:latin typeface="Calibri" panose="020F0502020204030204" pitchFamily="34" charset="0"/>
                <a:cs typeface="Calibri" panose="020F0502020204030204" pitchFamily="34" charset="0"/>
                <a:sym typeface="Calibri" panose="020F0502020204030204" pitchFamily="34" charset="0"/>
              </a:rPr>
              <a:t>dolor sit amet</a:t>
            </a:r>
            <a:endParaRPr lang="zh-CN" altLang="en-US">
              <a:solidFill>
                <a:schemeClr val="bg1"/>
              </a:solidFill>
              <a:latin typeface="宋体" panose="02010600030101010101" pitchFamily="2" charset="-122"/>
              <a:sym typeface="宋体" panose="02010600030101010101" pitchFamily="2" charset="-122"/>
            </a:endParaRPr>
          </a:p>
        </p:txBody>
      </p:sp>
      <p:sp>
        <p:nvSpPr>
          <p:cNvPr id="7185" name="矩形 13">
            <a:extLst>
              <a:ext uri="{FF2B5EF4-FFF2-40B4-BE49-F238E27FC236}">
                <a16:creationId xmlns:a16="http://schemas.microsoft.com/office/drawing/2014/main" id="{29F793AE-4E94-4CFC-8B49-D13A57F14633}"/>
              </a:ext>
            </a:extLst>
          </p:cNvPr>
          <p:cNvSpPr>
            <a:spLocks noChangeArrowheads="1"/>
          </p:cNvSpPr>
          <p:nvPr/>
        </p:nvSpPr>
        <p:spPr bwMode="auto">
          <a:xfrm>
            <a:off x="1508125" y="1671638"/>
            <a:ext cx="1981200"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r>
              <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rPr>
              <a:t>A</a:t>
            </a:r>
            <a:r>
              <a:rPr lang="zh-CN" altLang="en-US" sz="1600" b="1">
                <a:solidFill>
                  <a:srgbClr val="2E3740"/>
                </a:solidFill>
                <a:latin typeface="Calibri" panose="020F0502020204030204" pitchFamily="34" charset="0"/>
                <a:sym typeface="宋体" panose="02010600030101010101" pitchFamily="2" charset="-122"/>
              </a:rPr>
              <a:t> </a:t>
            </a:r>
            <a:endPar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gn="r">
              <a:lnSpc>
                <a:spcPct val="150000"/>
              </a:lnSpc>
            </a:pPr>
            <a:r>
              <a:rPr lang="zh-CN" altLang="en-US" sz="1200">
                <a:solidFill>
                  <a:srgbClr val="2E3740"/>
                </a:solidFill>
                <a:latin typeface="Calibri" panose="020F0502020204030204" pitchFamily="34" charset="0"/>
                <a:sym typeface="宋体" panose="02010600030101010101" pitchFamily="2" charset="-122"/>
              </a:rPr>
              <a:t>dolor sit amet, adipiscing elit, sed diam nonummy nibh euismod tincidunt ut laoreet</a:t>
            </a:r>
          </a:p>
        </p:txBody>
      </p:sp>
      <p:sp>
        <p:nvSpPr>
          <p:cNvPr id="7186" name="矩形 14">
            <a:extLst>
              <a:ext uri="{FF2B5EF4-FFF2-40B4-BE49-F238E27FC236}">
                <a16:creationId xmlns:a16="http://schemas.microsoft.com/office/drawing/2014/main" id="{6B94B27F-080C-4DF9-BF6A-BFF26B28788E}"/>
              </a:ext>
            </a:extLst>
          </p:cNvPr>
          <p:cNvSpPr>
            <a:spLocks noChangeArrowheads="1"/>
          </p:cNvSpPr>
          <p:nvPr/>
        </p:nvSpPr>
        <p:spPr bwMode="auto">
          <a:xfrm>
            <a:off x="8815388" y="1657350"/>
            <a:ext cx="2181225" cy="129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r>
              <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rPr>
              <a:t>B</a:t>
            </a:r>
            <a:endParaRPr lang="zh-CN" altLang="en-US"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zh-CN" altLang="en-US" sz="1200">
                <a:solidFill>
                  <a:srgbClr val="2E3740"/>
                </a:solidFill>
                <a:latin typeface="Calibri" panose="020F0502020204030204" pitchFamily="34" charset="0"/>
                <a:sym typeface="宋体" panose="02010600030101010101" pitchFamily="2" charset="-122"/>
              </a:rPr>
              <a:t>dolor sit amet, adipiscing elit, sed diam nonummy nibh euismod tincidunt ut laoreet</a:t>
            </a:r>
          </a:p>
        </p:txBody>
      </p:sp>
      <p:sp>
        <p:nvSpPr>
          <p:cNvPr id="7187" name="矩形 15">
            <a:extLst>
              <a:ext uri="{FF2B5EF4-FFF2-40B4-BE49-F238E27FC236}">
                <a16:creationId xmlns:a16="http://schemas.microsoft.com/office/drawing/2014/main" id="{E3EB6619-DC6E-4359-9C47-6DDBD58383B4}"/>
              </a:ext>
            </a:extLst>
          </p:cNvPr>
          <p:cNvSpPr>
            <a:spLocks noChangeArrowheads="1"/>
          </p:cNvSpPr>
          <p:nvPr/>
        </p:nvSpPr>
        <p:spPr bwMode="auto">
          <a:xfrm>
            <a:off x="1482725" y="4329113"/>
            <a:ext cx="1981200" cy="12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r>
              <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rPr>
              <a:t>C</a:t>
            </a:r>
          </a:p>
          <a:p>
            <a:pPr algn="r">
              <a:lnSpc>
                <a:spcPct val="150000"/>
              </a:lnSpc>
            </a:pPr>
            <a:r>
              <a:rPr lang="zh-CN" altLang="en-US" sz="1200">
                <a:solidFill>
                  <a:srgbClr val="2E3740"/>
                </a:solidFill>
                <a:latin typeface="Calibri" panose="020F0502020204030204" pitchFamily="34" charset="0"/>
                <a:sym typeface="宋体" panose="02010600030101010101" pitchFamily="2" charset="-122"/>
              </a:rPr>
              <a:t>dolor sit amet, adipiscing elit, sed diam nonummy nibh euismod tincidunt ut laoreet</a:t>
            </a:r>
          </a:p>
        </p:txBody>
      </p:sp>
      <p:sp>
        <p:nvSpPr>
          <p:cNvPr id="7188" name="矩形 16">
            <a:extLst>
              <a:ext uri="{FF2B5EF4-FFF2-40B4-BE49-F238E27FC236}">
                <a16:creationId xmlns:a16="http://schemas.microsoft.com/office/drawing/2014/main" id="{C98AE93D-7063-4EB5-8796-57CB4EC00033}"/>
              </a:ext>
            </a:extLst>
          </p:cNvPr>
          <p:cNvSpPr>
            <a:spLocks noChangeArrowheads="1"/>
          </p:cNvSpPr>
          <p:nvPr/>
        </p:nvSpPr>
        <p:spPr bwMode="auto">
          <a:xfrm>
            <a:off x="8845550" y="4241800"/>
            <a:ext cx="1981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r>
              <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rPr>
              <a:t>D</a:t>
            </a:r>
            <a:endParaRPr lang="zh-CN" altLang="en-US"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zh-CN" altLang="en-US" sz="1200">
                <a:solidFill>
                  <a:srgbClr val="2E3740"/>
                </a:solidFill>
                <a:latin typeface="Calibri" panose="020F0502020204030204" pitchFamily="34" charset="0"/>
                <a:sym typeface="宋体" panose="02010600030101010101" pitchFamily="2" charset="-122"/>
              </a:rPr>
              <a:t>dolor sit amet, adipiscing elit, sed diam nonummy nibh euismod tincidunt ut laoreet</a:t>
            </a:r>
          </a:p>
        </p:txBody>
      </p:sp>
      <p:grpSp>
        <p:nvGrpSpPr>
          <p:cNvPr id="7189" name="Group 21">
            <a:extLst>
              <a:ext uri="{FF2B5EF4-FFF2-40B4-BE49-F238E27FC236}">
                <a16:creationId xmlns:a16="http://schemas.microsoft.com/office/drawing/2014/main" id="{4F70E11F-4F4E-453B-81CA-25FBDF302E79}"/>
              </a:ext>
            </a:extLst>
          </p:cNvPr>
          <p:cNvGrpSpPr>
            <a:grpSpLocks/>
          </p:cNvGrpSpPr>
          <p:nvPr/>
        </p:nvGrpSpPr>
        <p:grpSpPr bwMode="auto">
          <a:xfrm>
            <a:off x="3619500" y="4576763"/>
            <a:ext cx="736600" cy="712787"/>
            <a:chOff x="0" y="0"/>
            <a:chExt cx="736600" cy="712788"/>
          </a:xfrm>
        </p:grpSpPr>
        <p:sp>
          <p:nvSpPr>
            <p:cNvPr id="7190" name="Freeform 346">
              <a:extLst>
                <a:ext uri="{FF2B5EF4-FFF2-40B4-BE49-F238E27FC236}">
                  <a16:creationId xmlns:a16="http://schemas.microsoft.com/office/drawing/2014/main" id="{0E98086E-9A77-400A-BBC6-3C9A368C1957}"/>
                </a:ext>
              </a:extLst>
            </p:cNvPr>
            <p:cNvSpPr>
              <a:spLocks noChangeArrowheads="1"/>
            </p:cNvSpPr>
            <p:nvPr/>
          </p:nvSpPr>
          <p:spPr bwMode="auto">
            <a:xfrm>
              <a:off x="195262" y="0"/>
              <a:ext cx="346075" cy="447675"/>
            </a:xfrm>
            <a:custGeom>
              <a:avLst/>
              <a:gdLst>
                <a:gd name="T0" fmla="*/ 0 w 92"/>
                <a:gd name="T1" fmla="*/ 69 h 119"/>
                <a:gd name="T2" fmla="*/ 7 w 92"/>
                <a:gd name="T3" fmla="*/ 77 h 119"/>
                <a:gd name="T4" fmla="*/ 7 w 92"/>
                <a:gd name="T5" fmla="*/ 77 h 119"/>
                <a:gd name="T6" fmla="*/ 46 w 92"/>
                <a:gd name="T7" fmla="*/ 119 h 119"/>
                <a:gd name="T8" fmla="*/ 84 w 92"/>
                <a:gd name="T9" fmla="*/ 77 h 119"/>
                <a:gd name="T10" fmla="*/ 85 w 92"/>
                <a:gd name="T11" fmla="*/ 77 h 119"/>
                <a:gd name="T12" fmla="*/ 92 w 92"/>
                <a:gd name="T13" fmla="*/ 69 h 119"/>
                <a:gd name="T14" fmla="*/ 88 w 92"/>
                <a:gd name="T15" fmla="*/ 62 h 119"/>
                <a:gd name="T16" fmla="*/ 90 w 92"/>
                <a:gd name="T17" fmla="*/ 47 h 119"/>
                <a:gd name="T18" fmla="*/ 46 w 92"/>
                <a:gd name="T19" fmla="*/ 0 h 119"/>
                <a:gd name="T20" fmla="*/ 2 w 92"/>
                <a:gd name="T21" fmla="*/ 47 h 119"/>
                <a:gd name="T22" fmla="*/ 4 w 92"/>
                <a:gd name="T23" fmla="*/ 62 h 119"/>
                <a:gd name="T24" fmla="*/ 0 w 92"/>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2"/>
                <a:gd name="T40" fmla="*/ 0 h 119"/>
                <a:gd name="T41" fmla="*/ 92 w 92"/>
                <a:gd name="T42" fmla="*/ 119 h 1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2" h="119">
                  <a:moveTo>
                    <a:pt x="0" y="69"/>
                  </a:moveTo>
                  <a:cubicBezTo>
                    <a:pt x="0" y="74"/>
                    <a:pt x="3" y="77"/>
                    <a:pt x="7" y="77"/>
                  </a:cubicBezTo>
                  <a:cubicBezTo>
                    <a:pt x="7" y="77"/>
                    <a:pt x="7" y="77"/>
                    <a:pt x="7" y="77"/>
                  </a:cubicBezTo>
                  <a:cubicBezTo>
                    <a:pt x="9" y="98"/>
                    <a:pt x="26" y="119"/>
                    <a:pt x="46" y="119"/>
                  </a:cubicBezTo>
                  <a:cubicBezTo>
                    <a:pt x="66" y="119"/>
                    <a:pt x="83" y="98"/>
                    <a:pt x="84" y="77"/>
                  </a:cubicBezTo>
                  <a:cubicBezTo>
                    <a:pt x="85" y="77"/>
                    <a:pt x="85" y="77"/>
                    <a:pt x="85" y="77"/>
                  </a:cubicBezTo>
                  <a:cubicBezTo>
                    <a:pt x="89" y="77"/>
                    <a:pt x="92" y="74"/>
                    <a:pt x="92" y="69"/>
                  </a:cubicBezTo>
                  <a:cubicBezTo>
                    <a:pt x="92" y="66"/>
                    <a:pt x="90" y="63"/>
                    <a:pt x="88" y="62"/>
                  </a:cubicBezTo>
                  <a:cubicBezTo>
                    <a:pt x="89" y="57"/>
                    <a:pt x="90" y="52"/>
                    <a:pt x="90" y="47"/>
                  </a:cubicBezTo>
                  <a:cubicBezTo>
                    <a:pt x="90" y="21"/>
                    <a:pt x="70" y="0"/>
                    <a:pt x="46" y="0"/>
                  </a:cubicBezTo>
                  <a:cubicBezTo>
                    <a:pt x="21" y="0"/>
                    <a:pt x="2" y="21"/>
                    <a:pt x="2" y="47"/>
                  </a:cubicBezTo>
                  <a:cubicBezTo>
                    <a:pt x="2" y="52"/>
                    <a:pt x="3" y="57"/>
                    <a:pt x="4" y="62"/>
                  </a:cubicBezTo>
                  <a:cubicBezTo>
                    <a:pt x="1" y="63"/>
                    <a:pt x="0" y="66"/>
                    <a:pt x="0" y="69"/>
                  </a:cubicBezTo>
                  <a:close/>
                </a:path>
              </a:pathLst>
            </a:custGeom>
            <a:solidFill>
              <a:srgbClr val="F6C6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7191" name="Freeform 347">
              <a:extLst>
                <a:ext uri="{FF2B5EF4-FFF2-40B4-BE49-F238E27FC236}">
                  <a16:creationId xmlns:a16="http://schemas.microsoft.com/office/drawing/2014/main" id="{A52CC3B4-13F9-49C3-AAB8-F356A5899F21}"/>
                </a:ext>
              </a:extLst>
            </p:cNvPr>
            <p:cNvSpPr>
              <a:spLocks noChangeArrowheads="1"/>
            </p:cNvSpPr>
            <p:nvPr/>
          </p:nvSpPr>
          <p:spPr bwMode="auto">
            <a:xfrm>
              <a:off x="0" y="495300"/>
              <a:ext cx="736600" cy="217488"/>
            </a:xfrm>
            <a:custGeom>
              <a:avLst/>
              <a:gdLst>
                <a:gd name="T0" fmla="*/ 195 w 196"/>
                <a:gd name="T1" fmla="*/ 36 h 58"/>
                <a:gd name="T2" fmla="*/ 131 w 196"/>
                <a:gd name="T3" fmla="*/ 1 h 58"/>
                <a:gd name="T4" fmla="*/ 129 w 196"/>
                <a:gd name="T5" fmla="*/ 0 h 58"/>
                <a:gd name="T6" fmla="*/ 127 w 196"/>
                <a:gd name="T7" fmla="*/ 0 h 58"/>
                <a:gd name="T8" fmla="*/ 125 w 196"/>
                <a:gd name="T9" fmla="*/ 1 h 58"/>
                <a:gd name="T10" fmla="*/ 98 w 196"/>
                <a:gd name="T11" fmla="*/ 7 h 58"/>
                <a:gd name="T12" fmla="*/ 71 w 196"/>
                <a:gd name="T13" fmla="*/ 1 h 58"/>
                <a:gd name="T14" fmla="*/ 69 w 196"/>
                <a:gd name="T15" fmla="*/ 0 h 58"/>
                <a:gd name="T16" fmla="*/ 67 w 196"/>
                <a:gd name="T17" fmla="*/ 0 h 58"/>
                <a:gd name="T18" fmla="*/ 67 w 196"/>
                <a:gd name="T19" fmla="*/ 0 h 58"/>
                <a:gd name="T20" fmla="*/ 1 w 196"/>
                <a:gd name="T21" fmla="*/ 36 h 58"/>
                <a:gd name="T22" fmla="*/ 0 w 196"/>
                <a:gd name="T23" fmla="*/ 39 h 58"/>
                <a:gd name="T24" fmla="*/ 0 w 196"/>
                <a:gd name="T25" fmla="*/ 54 h 58"/>
                <a:gd name="T26" fmla="*/ 4 w 196"/>
                <a:gd name="T27" fmla="*/ 58 h 58"/>
                <a:gd name="T28" fmla="*/ 192 w 196"/>
                <a:gd name="T29" fmla="*/ 58 h 58"/>
                <a:gd name="T30" fmla="*/ 196 w 196"/>
                <a:gd name="T31" fmla="*/ 54 h 58"/>
                <a:gd name="T32" fmla="*/ 196 w 196"/>
                <a:gd name="T33" fmla="*/ 39 h 58"/>
                <a:gd name="T34" fmla="*/ 195 w 196"/>
                <a:gd name="T35" fmla="*/ 36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6"/>
                <a:gd name="T55" fmla="*/ 0 h 58"/>
                <a:gd name="T56" fmla="*/ 196 w 196"/>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6" h="58">
                  <a:moveTo>
                    <a:pt x="195" y="36"/>
                  </a:moveTo>
                  <a:cubicBezTo>
                    <a:pt x="177" y="19"/>
                    <a:pt x="155" y="7"/>
                    <a:pt x="131" y="1"/>
                  </a:cubicBezTo>
                  <a:cubicBezTo>
                    <a:pt x="130" y="0"/>
                    <a:pt x="130" y="0"/>
                    <a:pt x="129" y="0"/>
                  </a:cubicBezTo>
                  <a:cubicBezTo>
                    <a:pt x="127" y="0"/>
                    <a:pt x="127" y="0"/>
                    <a:pt x="127" y="0"/>
                  </a:cubicBezTo>
                  <a:cubicBezTo>
                    <a:pt x="126" y="0"/>
                    <a:pt x="125" y="0"/>
                    <a:pt x="125" y="1"/>
                  </a:cubicBezTo>
                  <a:cubicBezTo>
                    <a:pt x="118" y="4"/>
                    <a:pt x="108" y="7"/>
                    <a:pt x="98" y="7"/>
                  </a:cubicBezTo>
                  <a:cubicBezTo>
                    <a:pt x="88" y="7"/>
                    <a:pt x="78" y="4"/>
                    <a:pt x="71" y="1"/>
                  </a:cubicBezTo>
                  <a:cubicBezTo>
                    <a:pt x="70" y="0"/>
                    <a:pt x="70" y="0"/>
                    <a:pt x="69" y="0"/>
                  </a:cubicBezTo>
                  <a:cubicBezTo>
                    <a:pt x="67" y="0"/>
                    <a:pt x="67" y="0"/>
                    <a:pt x="67" y="0"/>
                  </a:cubicBezTo>
                  <a:cubicBezTo>
                    <a:pt x="67" y="0"/>
                    <a:pt x="67" y="0"/>
                    <a:pt x="67" y="0"/>
                  </a:cubicBezTo>
                  <a:cubicBezTo>
                    <a:pt x="42" y="6"/>
                    <a:pt x="20" y="19"/>
                    <a:pt x="1" y="36"/>
                  </a:cubicBezTo>
                  <a:cubicBezTo>
                    <a:pt x="0" y="37"/>
                    <a:pt x="0" y="38"/>
                    <a:pt x="0" y="39"/>
                  </a:cubicBezTo>
                  <a:cubicBezTo>
                    <a:pt x="0" y="54"/>
                    <a:pt x="0" y="54"/>
                    <a:pt x="0" y="54"/>
                  </a:cubicBezTo>
                  <a:cubicBezTo>
                    <a:pt x="0" y="56"/>
                    <a:pt x="2" y="58"/>
                    <a:pt x="4" y="58"/>
                  </a:cubicBezTo>
                  <a:cubicBezTo>
                    <a:pt x="192" y="58"/>
                    <a:pt x="192" y="58"/>
                    <a:pt x="192" y="58"/>
                  </a:cubicBezTo>
                  <a:cubicBezTo>
                    <a:pt x="194" y="58"/>
                    <a:pt x="196" y="56"/>
                    <a:pt x="196" y="54"/>
                  </a:cubicBezTo>
                  <a:cubicBezTo>
                    <a:pt x="196" y="39"/>
                    <a:pt x="196" y="39"/>
                    <a:pt x="196" y="39"/>
                  </a:cubicBezTo>
                  <a:cubicBezTo>
                    <a:pt x="196" y="38"/>
                    <a:pt x="195" y="37"/>
                    <a:pt x="195" y="36"/>
                  </a:cubicBezTo>
                  <a:close/>
                </a:path>
              </a:pathLst>
            </a:custGeom>
            <a:solidFill>
              <a:srgbClr val="F6C6D5"/>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grpSp>
        <p:nvGrpSpPr>
          <p:cNvPr id="7192" name="Group 24">
            <a:extLst>
              <a:ext uri="{FF2B5EF4-FFF2-40B4-BE49-F238E27FC236}">
                <a16:creationId xmlns:a16="http://schemas.microsoft.com/office/drawing/2014/main" id="{63872365-31F5-411D-8D25-41381E81DEAF}"/>
              </a:ext>
            </a:extLst>
          </p:cNvPr>
          <p:cNvGrpSpPr>
            <a:grpSpLocks/>
          </p:cNvGrpSpPr>
          <p:nvPr/>
        </p:nvGrpSpPr>
        <p:grpSpPr bwMode="auto">
          <a:xfrm>
            <a:off x="7883525" y="2001838"/>
            <a:ext cx="735013" cy="784225"/>
            <a:chOff x="0" y="0"/>
            <a:chExt cx="735013" cy="784225"/>
          </a:xfrm>
        </p:grpSpPr>
        <p:sp>
          <p:nvSpPr>
            <p:cNvPr id="7193" name="Freeform 955">
              <a:extLst>
                <a:ext uri="{FF2B5EF4-FFF2-40B4-BE49-F238E27FC236}">
                  <a16:creationId xmlns:a16="http://schemas.microsoft.com/office/drawing/2014/main" id="{A4F960F3-B563-4F5F-8064-32162D0F5D86}"/>
                </a:ext>
              </a:extLst>
            </p:cNvPr>
            <p:cNvSpPr>
              <a:spLocks noChangeArrowheads="1"/>
            </p:cNvSpPr>
            <p:nvPr/>
          </p:nvSpPr>
          <p:spPr bwMode="auto">
            <a:xfrm>
              <a:off x="0" y="566737"/>
              <a:ext cx="368300" cy="217488"/>
            </a:xfrm>
            <a:custGeom>
              <a:avLst/>
              <a:gdLst>
                <a:gd name="T0" fmla="*/ 61 w 98"/>
                <a:gd name="T1" fmla="*/ 16 h 58"/>
                <a:gd name="T2" fmla="*/ 71 w 98"/>
                <a:gd name="T3" fmla="*/ 0 h 58"/>
                <a:gd name="T4" fmla="*/ 69 w 98"/>
                <a:gd name="T5" fmla="*/ 0 h 58"/>
                <a:gd name="T6" fmla="*/ 68 w 98"/>
                <a:gd name="T7" fmla="*/ 0 h 58"/>
                <a:gd name="T8" fmla="*/ 67 w 98"/>
                <a:gd name="T9" fmla="*/ 0 h 58"/>
                <a:gd name="T10" fmla="*/ 1 w 98"/>
                <a:gd name="T11" fmla="*/ 36 h 58"/>
                <a:gd name="T12" fmla="*/ 0 w 98"/>
                <a:gd name="T13" fmla="*/ 39 h 58"/>
                <a:gd name="T14" fmla="*/ 0 w 98"/>
                <a:gd name="T15" fmla="*/ 54 h 58"/>
                <a:gd name="T16" fmla="*/ 4 w 98"/>
                <a:gd name="T17" fmla="*/ 58 h 58"/>
                <a:gd name="T18" fmla="*/ 98 w 98"/>
                <a:gd name="T19" fmla="*/ 58 h 58"/>
                <a:gd name="T20" fmla="*/ 61 w 98"/>
                <a:gd name="T21" fmla="*/ 16 h 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
                <a:gd name="T34" fmla="*/ 0 h 58"/>
                <a:gd name="T35" fmla="*/ 98 w 98"/>
                <a:gd name="T36" fmla="*/ 58 h 5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 h="58">
                  <a:moveTo>
                    <a:pt x="61" y="16"/>
                  </a:moveTo>
                  <a:cubicBezTo>
                    <a:pt x="65" y="15"/>
                    <a:pt x="71" y="0"/>
                    <a:pt x="71" y="0"/>
                  </a:cubicBezTo>
                  <a:cubicBezTo>
                    <a:pt x="71" y="0"/>
                    <a:pt x="70" y="0"/>
                    <a:pt x="69" y="0"/>
                  </a:cubicBezTo>
                  <a:cubicBezTo>
                    <a:pt x="68" y="0"/>
                    <a:pt x="68" y="0"/>
                    <a:pt x="68" y="0"/>
                  </a:cubicBezTo>
                  <a:cubicBezTo>
                    <a:pt x="67" y="0"/>
                    <a:pt x="67" y="0"/>
                    <a:pt x="67" y="0"/>
                  </a:cubicBezTo>
                  <a:cubicBezTo>
                    <a:pt x="42" y="6"/>
                    <a:pt x="20" y="18"/>
                    <a:pt x="1" y="36"/>
                  </a:cubicBezTo>
                  <a:cubicBezTo>
                    <a:pt x="0" y="37"/>
                    <a:pt x="0" y="38"/>
                    <a:pt x="0" y="39"/>
                  </a:cubicBezTo>
                  <a:cubicBezTo>
                    <a:pt x="0" y="54"/>
                    <a:pt x="0" y="54"/>
                    <a:pt x="0" y="54"/>
                  </a:cubicBezTo>
                  <a:cubicBezTo>
                    <a:pt x="0" y="56"/>
                    <a:pt x="2" y="58"/>
                    <a:pt x="4" y="58"/>
                  </a:cubicBezTo>
                  <a:cubicBezTo>
                    <a:pt x="98" y="58"/>
                    <a:pt x="98" y="58"/>
                    <a:pt x="98" y="58"/>
                  </a:cubicBezTo>
                  <a:cubicBezTo>
                    <a:pt x="91" y="21"/>
                    <a:pt x="61" y="16"/>
                    <a:pt x="61" y="16"/>
                  </a:cubicBezTo>
                  <a:close/>
                </a:path>
              </a:pathLst>
            </a:cu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7194" name="Freeform 956">
              <a:extLst>
                <a:ext uri="{FF2B5EF4-FFF2-40B4-BE49-F238E27FC236}">
                  <a16:creationId xmlns:a16="http://schemas.microsoft.com/office/drawing/2014/main" id="{5F8D7676-8175-48A4-A5C5-A0F8294F78FE}"/>
                </a:ext>
              </a:extLst>
            </p:cNvPr>
            <p:cNvSpPr>
              <a:spLocks noChangeArrowheads="1"/>
            </p:cNvSpPr>
            <p:nvPr/>
          </p:nvSpPr>
          <p:spPr bwMode="auto">
            <a:xfrm>
              <a:off x="368300" y="566737"/>
              <a:ext cx="366713" cy="217488"/>
            </a:xfrm>
            <a:custGeom>
              <a:avLst/>
              <a:gdLst>
                <a:gd name="T0" fmla="*/ 97 w 98"/>
                <a:gd name="T1" fmla="*/ 36 h 58"/>
                <a:gd name="T2" fmla="*/ 33 w 98"/>
                <a:gd name="T3" fmla="*/ 0 h 58"/>
                <a:gd name="T4" fmla="*/ 31 w 98"/>
                <a:gd name="T5" fmla="*/ 0 h 58"/>
                <a:gd name="T6" fmla="*/ 29 w 98"/>
                <a:gd name="T7" fmla="*/ 0 h 58"/>
                <a:gd name="T8" fmla="*/ 27 w 98"/>
                <a:gd name="T9" fmla="*/ 0 h 58"/>
                <a:gd name="T10" fmla="*/ 27 w 98"/>
                <a:gd name="T11" fmla="*/ 0 h 58"/>
                <a:gd name="T12" fmla="*/ 37 w 98"/>
                <a:gd name="T13" fmla="*/ 16 h 58"/>
                <a:gd name="T14" fmla="*/ 0 w 98"/>
                <a:gd name="T15" fmla="*/ 58 h 58"/>
                <a:gd name="T16" fmla="*/ 94 w 98"/>
                <a:gd name="T17" fmla="*/ 58 h 58"/>
                <a:gd name="T18" fmla="*/ 98 w 98"/>
                <a:gd name="T19" fmla="*/ 54 h 58"/>
                <a:gd name="T20" fmla="*/ 98 w 98"/>
                <a:gd name="T21" fmla="*/ 39 h 58"/>
                <a:gd name="T22" fmla="*/ 97 w 98"/>
                <a:gd name="T23" fmla="*/ 36 h 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8"/>
                <a:gd name="T37" fmla="*/ 0 h 58"/>
                <a:gd name="T38" fmla="*/ 98 w 98"/>
                <a:gd name="T39" fmla="*/ 58 h 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8" h="58">
                  <a:moveTo>
                    <a:pt x="97" y="36"/>
                  </a:moveTo>
                  <a:cubicBezTo>
                    <a:pt x="79" y="19"/>
                    <a:pt x="57" y="6"/>
                    <a:pt x="33" y="0"/>
                  </a:cubicBezTo>
                  <a:cubicBezTo>
                    <a:pt x="32" y="0"/>
                    <a:pt x="32" y="0"/>
                    <a:pt x="31" y="0"/>
                  </a:cubicBezTo>
                  <a:cubicBezTo>
                    <a:pt x="29" y="0"/>
                    <a:pt x="29" y="0"/>
                    <a:pt x="29" y="0"/>
                  </a:cubicBezTo>
                  <a:cubicBezTo>
                    <a:pt x="28" y="0"/>
                    <a:pt x="28" y="0"/>
                    <a:pt x="27" y="0"/>
                  </a:cubicBezTo>
                  <a:cubicBezTo>
                    <a:pt x="27" y="0"/>
                    <a:pt x="27" y="0"/>
                    <a:pt x="27" y="0"/>
                  </a:cubicBezTo>
                  <a:cubicBezTo>
                    <a:pt x="27" y="0"/>
                    <a:pt x="33" y="15"/>
                    <a:pt x="37" y="16"/>
                  </a:cubicBezTo>
                  <a:cubicBezTo>
                    <a:pt x="37" y="16"/>
                    <a:pt x="7" y="21"/>
                    <a:pt x="0" y="58"/>
                  </a:cubicBezTo>
                  <a:cubicBezTo>
                    <a:pt x="94" y="58"/>
                    <a:pt x="94" y="58"/>
                    <a:pt x="94" y="58"/>
                  </a:cubicBezTo>
                  <a:cubicBezTo>
                    <a:pt x="96" y="58"/>
                    <a:pt x="98" y="56"/>
                    <a:pt x="98" y="54"/>
                  </a:cubicBezTo>
                  <a:cubicBezTo>
                    <a:pt x="98" y="39"/>
                    <a:pt x="98" y="39"/>
                    <a:pt x="98" y="39"/>
                  </a:cubicBezTo>
                  <a:cubicBezTo>
                    <a:pt x="98" y="38"/>
                    <a:pt x="98" y="37"/>
                    <a:pt x="97" y="36"/>
                  </a:cubicBezTo>
                  <a:close/>
                </a:path>
              </a:pathLst>
            </a:cu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7195" name="Freeform 957">
              <a:extLst>
                <a:ext uri="{FF2B5EF4-FFF2-40B4-BE49-F238E27FC236}">
                  <a16:creationId xmlns:a16="http://schemas.microsoft.com/office/drawing/2014/main" id="{A5C2DF99-F33A-4956-961A-3DAB80155F96}"/>
                </a:ext>
              </a:extLst>
            </p:cNvPr>
            <p:cNvSpPr>
              <a:spLocks noChangeArrowheads="1"/>
            </p:cNvSpPr>
            <p:nvPr/>
          </p:nvSpPr>
          <p:spPr bwMode="auto">
            <a:xfrm>
              <a:off x="176212" y="0"/>
              <a:ext cx="393700" cy="604838"/>
            </a:xfrm>
            <a:custGeom>
              <a:avLst/>
              <a:gdLst>
                <a:gd name="T0" fmla="*/ 14 w 105"/>
                <a:gd name="T1" fmla="*/ 45 h 161"/>
                <a:gd name="T2" fmla="*/ 7 w 105"/>
                <a:gd name="T3" fmla="*/ 71 h 161"/>
                <a:gd name="T4" fmla="*/ 9 w 105"/>
                <a:gd name="T5" fmla="*/ 86 h 161"/>
                <a:gd name="T6" fmla="*/ 5 w 105"/>
                <a:gd name="T7" fmla="*/ 93 h 161"/>
                <a:gd name="T8" fmla="*/ 12 w 105"/>
                <a:gd name="T9" fmla="*/ 101 h 161"/>
                <a:gd name="T10" fmla="*/ 12 w 105"/>
                <a:gd name="T11" fmla="*/ 101 h 161"/>
                <a:gd name="T12" fmla="*/ 27 w 105"/>
                <a:gd name="T13" fmla="*/ 133 h 161"/>
                <a:gd name="T14" fmla="*/ 27 w 105"/>
                <a:gd name="T15" fmla="*/ 139 h 161"/>
                <a:gd name="T16" fmla="*/ 27 w 105"/>
                <a:gd name="T17" fmla="*/ 140 h 161"/>
                <a:gd name="T18" fmla="*/ 51 w 105"/>
                <a:gd name="T19" fmla="*/ 161 h 161"/>
                <a:gd name="T20" fmla="*/ 51 w 105"/>
                <a:gd name="T21" fmla="*/ 161 h 161"/>
                <a:gd name="T22" fmla="*/ 51 w 105"/>
                <a:gd name="T23" fmla="*/ 161 h 161"/>
                <a:gd name="T24" fmla="*/ 75 w 105"/>
                <a:gd name="T25" fmla="*/ 140 h 161"/>
                <a:gd name="T26" fmla="*/ 75 w 105"/>
                <a:gd name="T27" fmla="*/ 139 h 161"/>
                <a:gd name="T28" fmla="*/ 75 w 105"/>
                <a:gd name="T29" fmla="*/ 133 h 161"/>
                <a:gd name="T30" fmla="*/ 90 w 105"/>
                <a:gd name="T31" fmla="*/ 101 h 161"/>
                <a:gd name="T32" fmla="*/ 90 w 105"/>
                <a:gd name="T33" fmla="*/ 101 h 161"/>
                <a:gd name="T34" fmla="*/ 97 w 105"/>
                <a:gd name="T35" fmla="*/ 93 h 161"/>
                <a:gd name="T36" fmla="*/ 93 w 105"/>
                <a:gd name="T37" fmla="*/ 86 h 161"/>
                <a:gd name="T38" fmla="*/ 95 w 105"/>
                <a:gd name="T39" fmla="*/ 71 h 161"/>
                <a:gd name="T40" fmla="*/ 93 w 105"/>
                <a:gd name="T41" fmla="*/ 57 h 161"/>
                <a:gd name="T42" fmla="*/ 97 w 105"/>
                <a:gd name="T43" fmla="*/ 65 h 161"/>
                <a:gd name="T44" fmla="*/ 100 w 105"/>
                <a:gd name="T45" fmla="*/ 65 h 161"/>
                <a:gd name="T46" fmla="*/ 88 w 105"/>
                <a:gd name="T47" fmla="*/ 34 h 161"/>
                <a:gd name="T48" fmla="*/ 105 w 105"/>
                <a:gd name="T49" fmla="*/ 40 h 161"/>
                <a:gd name="T50" fmla="*/ 80 w 105"/>
                <a:gd name="T51" fmla="*/ 27 h 161"/>
                <a:gd name="T52" fmla="*/ 20 w 105"/>
                <a:gd name="T53" fmla="*/ 18 h 161"/>
                <a:gd name="T54" fmla="*/ 47 w 105"/>
                <a:gd name="T55" fmla="*/ 18 h 161"/>
                <a:gd name="T56" fmla="*/ 0 w 105"/>
                <a:gd name="T57" fmla="*/ 55 h 161"/>
                <a:gd name="T58" fmla="*/ 14 w 105"/>
                <a:gd name="T59" fmla="*/ 45 h 16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05"/>
                <a:gd name="T91" fmla="*/ 0 h 161"/>
                <a:gd name="T92" fmla="*/ 105 w 105"/>
                <a:gd name="T93" fmla="*/ 161 h 16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05" h="161">
                  <a:moveTo>
                    <a:pt x="14" y="45"/>
                  </a:moveTo>
                  <a:cubicBezTo>
                    <a:pt x="10" y="52"/>
                    <a:pt x="7" y="61"/>
                    <a:pt x="7" y="71"/>
                  </a:cubicBezTo>
                  <a:cubicBezTo>
                    <a:pt x="7" y="76"/>
                    <a:pt x="8" y="81"/>
                    <a:pt x="9" y="86"/>
                  </a:cubicBezTo>
                  <a:cubicBezTo>
                    <a:pt x="7" y="87"/>
                    <a:pt x="5" y="90"/>
                    <a:pt x="5" y="93"/>
                  </a:cubicBezTo>
                  <a:cubicBezTo>
                    <a:pt x="5" y="98"/>
                    <a:pt x="8" y="101"/>
                    <a:pt x="12" y="101"/>
                  </a:cubicBezTo>
                  <a:cubicBezTo>
                    <a:pt x="12" y="101"/>
                    <a:pt x="12" y="101"/>
                    <a:pt x="12" y="101"/>
                  </a:cubicBezTo>
                  <a:cubicBezTo>
                    <a:pt x="13" y="113"/>
                    <a:pt x="19" y="125"/>
                    <a:pt x="27" y="133"/>
                  </a:cubicBezTo>
                  <a:cubicBezTo>
                    <a:pt x="27" y="139"/>
                    <a:pt x="27" y="139"/>
                    <a:pt x="27" y="139"/>
                  </a:cubicBezTo>
                  <a:cubicBezTo>
                    <a:pt x="27" y="139"/>
                    <a:pt x="27" y="140"/>
                    <a:pt x="27" y="140"/>
                  </a:cubicBezTo>
                  <a:cubicBezTo>
                    <a:pt x="29" y="142"/>
                    <a:pt x="38" y="161"/>
                    <a:pt x="51" y="161"/>
                  </a:cubicBezTo>
                  <a:cubicBezTo>
                    <a:pt x="51" y="161"/>
                    <a:pt x="51" y="161"/>
                    <a:pt x="51" y="161"/>
                  </a:cubicBezTo>
                  <a:cubicBezTo>
                    <a:pt x="51" y="161"/>
                    <a:pt x="51" y="161"/>
                    <a:pt x="51" y="161"/>
                  </a:cubicBezTo>
                  <a:cubicBezTo>
                    <a:pt x="64" y="161"/>
                    <a:pt x="74" y="142"/>
                    <a:pt x="75" y="140"/>
                  </a:cubicBezTo>
                  <a:cubicBezTo>
                    <a:pt x="75" y="140"/>
                    <a:pt x="75" y="139"/>
                    <a:pt x="75" y="139"/>
                  </a:cubicBezTo>
                  <a:cubicBezTo>
                    <a:pt x="75" y="133"/>
                    <a:pt x="75" y="133"/>
                    <a:pt x="75" y="133"/>
                  </a:cubicBezTo>
                  <a:cubicBezTo>
                    <a:pt x="83" y="125"/>
                    <a:pt x="89" y="113"/>
                    <a:pt x="90" y="101"/>
                  </a:cubicBezTo>
                  <a:cubicBezTo>
                    <a:pt x="90" y="101"/>
                    <a:pt x="90" y="101"/>
                    <a:pt x="90" y="101"/>
                  </a:cubicBezTo>
                  <a:cubicBezTo>
                    <a:pt x="94" y="101"/>
                    <a:pt x="97" y="98"/>
                    <a:pt x="97" y="93"/>
                  </a:cubicBezTo>
                  <a:cubicBezTo>
                    <a:pt x="97" y="90"/>
                    <a:pt x="96" y="87"/>
                    <a:pt x="93" y="86"/>
                  </a:cubicBezTo>
                  <a:cubicBezTo>
                    <a:pt x="94" y="81"/>
                    <a:pt x="95" y="76"/>
                    <a:pt x="95" y="71"/>
                  </a:cubicBezTo>
                  <a:cubicBezTo>
                    <a:pt x="95" y="66"/>
                    <a:pt x="95" y="61"/>
                    <a:pt x="93" y="57"/>
                  </a:cubicBezTo>
                  <a:cubicBezTo>
                    <a:pt x="95" y="60"/>
                    <a:pt x="96" y="63"/>
                    <a:pt x="97" y="65"/>
                  </a:cubicBezTo>
                  <a:cubicBezTo>
                    <a:pt x="98" y="67"/>
                    <a:pt x="100" y="65"/>
                    <a:pt x="100" y="65"/>
                  </a:cubicBezTo>
                  <a:cubicBezTo>
                    <a:pt x="104" y="46"/>
                    <a:pt x="88" y="34"/>
                    <a:pt x="88" y="34"/>
                  </a:cubicBezTo>
                  <a:cubicBezTo>
                    <a:pt x="100" y="35"/>
                    <a:pt x="105" y="40"/>
                    <a:pt x="105" y="40"/>
                  </a:cubicBezTo>
                  <a:cubicBezTo>
                    <a:pt x="94" y="22"/>
                    <a:pt x="80" y="27"/>
                    <a:pt x="80" y="27"/>
                  </a:cubicBezTo>
                  <a:cubicBezTo>
                    <a:pt x="62" y="0"/>
                    <a:pt x="20" y="18"/>
                    <a:pt x="20" y="18"/>
                  </a:cubicBezTo>
                  <a:cubicBezTo>
                    <a:pt x="31" y="16"/>
                    <a:pt x="40" y="17"/>
                    <a:pt x="47" y="18"/>
                  </a:cubicBezTo>
                  <a:cubicBezTo>
                    <a:pt x="9" y="16"/>
                    <a:pt x="0" y="55"/>
                    <a:pt x="0" y="55"/>
                  </a:cubicBezTo>
                  <a:cubicBezTo>
                    <a:pt x="2" y="51"/>
                    <a:pt x="7" y="47"/>
                    <a:pt x="14" y="45"/>
                  </a:cubicBezTo>
                  <a:close/>
                </a:path>
              </a:pathLst>
            </a:cu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grpSp>
        <p:nvGrpSpPr>
          <p:cNvPr id="7196" name="Group 28">
            <a:extLst>
              <a:ext uri="{FF2B5EF4-FFF2-40B4-BE49-F238E27FC236}">
                <a16:creationId xmlns:a16="http://schemas.microsoft.com/office/drawing/2014/main" id="{548FC242-20C7-440E-A66B-6262318B9DAF}"/>
              </a:ext>
            </a:extLst>
          </p:cNvPr>
          <p:cNvGrpSpPr>
            <a:grpSpLocks/>
          </p:cNvGrpSpPr>
          <p:nvPr/>
        </p:nvGrpSpPr>
        <p:grpSpPr bwMode="auto">
          <a:xfrm>
            <a:off x="3622675" y="2073275"/>
            <a:ext cx="736600" cy="717550"/>
            <a:chOff x="0" y="0"/>
            <a:chExt cx="736600" cy="717550"/>
          </a:xfrm>
        </p:grpSpPr>
        <p:sp>
          <p:nvSpPr>
            <p:cNvPr id="7197" name="Freeform 958">
              <a:extLst>
                <a:ext uri="{FF2B5EF4-FFF2-40B4-BE49-F238E27FC236}">
                  <a16:creationId xmlns:a16="http://schemas.microsoft.com/office/drawing/2014/main" id="{27E4AD07-B96C-4CB8-8679-8E2A7A6DFC5E}"/>
                </a:ext>
              </a:extLst>
            </p:cNvPr>
            <p:cNvSpPr>
              <a:spLocks noChangeArrowheads="1"/>
            </p:cNvSpPr>
            <p:nvPr/>
          </p:nvSpPr>
          <p:spPr bwMode="auto">
            <a:xfrm>
              <a:off x="323850" y="571500"/>
              <a:ext cx="88900" cy="141288"/>
            </a:xfrm>
            <a:custGeom>
              <a:avLst/>
              <a:gdLst>
                <a:gd name="T0" fmla="*/ 20 w 24"/>
                <a:gd name="T1" fmla="*/ 1 h 38"/>
                <a:gd name="T2" fmla="*/ 18 w 24"/>
                <a:gd name="T3" fmla="*/ 0 h 38"/>
                <a:gd name="T4" fmla="*/ 16 w 24"/>
                <a:gd name="T5" fmla="*/ 1 h 38"/>
                <a:gd name="T6" fmla="*/ 12 w 24"/>
                <a:gd name="T7" fmla="*/ 1 h 38"/>
                <a:gd name="T8" fmla="*/ 8 w 24"/>
                <a:gd name="T9" fmla="*/ 1 h 38"/>
                <a:gd name="T10" fmla="*/ 6 w 24"/>
                <a:gd name="T11" fmla="*/ 0 h 38"/>
                <a:gd name="T12" fmla="*/ 5 w 24"/>
                <a:gd name="T13" fmla="*/ 1 h 38"/>
                <a:gd name="T14" fmla="*/ 0 w 24"/>
                <a:gd name="T15" fmla="*/ 17 h 38"/>
                <a:gd name="T16" fmla="*/ 0 w 24"/>
                <a:gd name="T17" fmla="*/ 17 h 38"/>
                <a:gd name="T18" fmla="*/ 4 w 24"/>
                <a:gd name="T19" fmla="*/ 37 h 38"/>
                <a:gd name="T20" fmla="*/ 5 w 24"/>
                <a:gd name="T21" fmla="*/ 38 h 38"/>
                <a:gd name="T22" fmla="*/ 19 w 24"/>
                <a:gd name="T23" fmla="*/ 38 h 38"/>
                <a:gd name="T24" fmla="*/ 20 w 24"/>
                <a:gd name="T25" fmla="*/ 37 h 38"/>
                <a:gd name="T26" fmla="*/ 24 w 24"/>
                <a:gd name="T27" fmla="*/ 17 h 38"/>
                <a:gd name="T28" fmla="*/ 24 w 24"/>
                <a:gd name="T29" fmla="*/ 16 h 38"/>
                <a:gd name="T30" fmla="*/ 20 w 24"/>
                <a:gd name="T31" fmla="*/ 1 h 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4"/>
                <a:gd name="T49" fmla="*/ 0 h 38"/>
                <a:gd name="T50" fmla="*/ 24 w 24"/>
                <a:gd name="T51" fmla="*/ 38 h 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4" h="38">
                  <a:moveTo>
                    <a:pt x="20" y="1"/>
                  </a:moveTo>
                  <a:cubicBezTo>
                    <a:pt x="19" y="1"/>
                    <a:pt x="19" y="0"/>
                    <a:pt x="18" y="0"/>
                  </a:cubicBezTo>
                  <a:cubicBezTo>
                    <a:pt x="17" y="1"/>
                    <a:pt x="17" y="1"/>
                    <a:pt x="16" y="1"/>
                  </a:cubicBezTo>
                  <a:cubicBezTo>
                    <a:pt x="15" y="1"/>
                    <a:pt x="14" y="1"/>
                    <a:pt x="12" y="1"/>
                  </a:cubicBezTo>
                  <a:cubicBezTo>
                    <a:pt x="10" y="1"/>
                    <a:pt x="9" y="1"/>
                    <a:pt x="8" y="1"/>
                  </a:cubicBezTo>
                  <a:cubicBezTo>
                    <a:pt x="8" y="1"/>
                    <a:pt x="7" y="1"/>
                    <a:pt x="6" y="0"/>
                  </a:cubicBezTo>
                  <a:cubicBezTo>
                    <a:pt x="5" y="0"/>
                    <a:pt x="5" y="1"/>
                    <a:pt x="5" y="1"/>
                  </a:cubicBezTo>
                  <a:cubicBezTo>
                    <a:pt x="0" y="17"/>
                    <a:pt x="0" y="17"/>
                    <a:pt x="0" y="17"/>
                  </a:cubicBezTo>
                  <a:cubicBezTo>
                    <a:pt x="0" y="17"/>
                    <a:pt x="0" y="17"/>
                    <a:pt x="0" y="17"/>
                  </a:cubicBezTo>
                  <a:cubicBezTo>
                    <a:pt x="4" y="37"/>
                    <a:pt x="4" y="37"/>
                    <a:pt x="4" y="37"/>
                  </a:cubicBezTo>
                  <a:cubicBezTo>
                    <a:pt x="4" y="38"/>
                    <a:pt x="5" y="38"/>
                    <a:pt x="5" y="38"/>
                  </a:cubicBezTo>
                  <a:cubicBezTo>
                    <a:pt x="19" y="38"/>
                    <a:pt x="19" y="38"/>
                    <a:pt x="19" y="38"/>
                  </a:cubicBezTo>
                  <a:cubicBezTo>
                    <a:pt x="19" y="38"/>
                    <a:pt x="20" y="38"/>
                    <a:pt x="20" y="37"/>
                  </a:cubicBezTo>
                  <a:cubicBezTo>
                    <a:pt x="24" y="17"/>
                    <a:pt x="24" y="17"/>
                    <a:pt x="24" y="17"/>
                  </a:cubicBezTo>
                  <a:cubicBezTo>
                    <a:pt x="24" y="17"/>
                    <a:pt x="24" y="16"/>
                    <a:pt x="24" y="16"/>
                  </a:cubicBezTo>
                  <a:lnTo>
                    <a:pt x="20" y="1"/>
                  </a:lnTo>
                  <a:close/>
                </a:path>
              </a:pathLst>
            </a:custGeom>
            <a:solidFill>
              <a:srgbClr val="26B7C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7198" name="Freeform 959">
              <a:extLst>
                <a:ext uri="{FF2B5EF4-FFF2-40B4-BE49-F238E27FC236}">
                  <a16:creationId xmlns:a16="http://schemas.microsoft.com/office/drawing/2014/main" id="{817C5951-75D9-428E-BBCF-8FA87A1A8E45}"/>
                </a:ext>
              </a:extLst>
            </p:cNvPr>
            <p:cNvSpPr>
              <a:spLocks noChangeArrowheads="1"/>
            </p:cNvSpPr>
            <p:nvPr/>
          </p:nvSpPr>
          <p:spPr bwMode="auto">
            <a:xfrm>
              <a:off x="434975" y="495300"/>
              <a:ext cx="301625" cy="222250"/>
            </a:xfrm>
            <a:custGeom>
              <a:avLst/>
              <a:gdLst>
                <a:gd name="T0" fmla="*/ 79 w 80"/>
                <a:gd name="T1" fmla="*/ 37 h 59"/>
                <a:gd name="T2" fmla="*/ 15 w 80"/>
                <a:gd name="T3" fmla="*/ 1 h 59"/>
                <a:gd name="T4" fmla="*/ 13 w 80"/>
                <a:gd name="T5" fmla="*/ 0 h 59"/>
                <a:gd name="T6" fmla="*/ 11 w 80"/>
                <a:gd name="T7" fmla="*/ 0 h 59"/>
                <a:gd name="T8" fmla="*/ 11 w 80"/>
                <a:gd name="T9" fmla="*/ 0 h 59"/>
                <a:gd name="T10" fmla="*/ 21 w 80"/>
                <a:gd name="T11" fmla="*/ 22 h 59"/>
                <a:gd name="T12" fmla="*/ 0 w 80"/>
                <a:gd name="T13" fmla="*/ 59 h 59"/>
                <a:gd name="T14" fmla="*/ 76 w 80"/>
                <a:gd name="T15" fmla="*/ 59 h 59"/>
                <a:gd name="T16" fmla="*/ 80 w 80"/>
                <a:gd name="T17" fmla="*/ 54 h 59"/>
                <a:gd name="T18" fmla="*/ 80 w 80"/>
                <a:gd name="T19" fmla="*/ 40 h 59"/>
                <a:gd name="T20" fmla="*/ 79 w 80"/>
                <a:gd name="T21" fmla="*/ 37 h 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59"/>
                <a:gd name="T35" fmla="*/ 80 w 80"/>
                <a:gd name="T36" fmla="*/ 59 h 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59">
                  <a:moveTo>
                    <a:pt x="79" y="37"/>
                  </a:moveTo>
                  <a:cubicBezTo>
                    <a:pt x="61" y="19"/>
                    <a:pt x="39" y="7"/>
                    <a:pt x="15" y="1"/>
                  </a:cubicBezTo>
                  <a:cubicBezTo>
                    <a:pt x="15" y="1"/>
                    <a:pt x="14" y="0"/>
                    <a:pt x="13" y="0"/>
                  </a:cubicBezTo>
                  <a:cubicBezTo>
                    <a:pt x="11" y="0"/>
                    <a:pt x="11" y="0"/>
                    <a:pt x="11" y="0"/>
                  </a:cubicBezTo>
                  <a:cubicBezTo>
                    <a:pt x="11" y="0"/>
                    <a:pt x="11" y="0"/>
                    <a:pt x="11" y="0"/>
                  </a:cubicBezTo>
                  <a:cubicBezTo>
                    <a:pt x="21" y="22"/>
                    <a:pt x="21" y="22"/>
                    <a:pt x="21" y="22"/>
                  </a:cubicBezTo>
                  <a:cubicBezTo>
                    <a:pt x="0" y="59"/>
                    <a:pt x="0" y="59"/>
                    <a:pt x="0" y="59"/>
                  </a:cubicBezTo>
                  <a:cubicBezTo>
                    <a:pt x="76" y="59"/>
                    <a:pt x="76" y="59"/>
                    <a:pt x="76" y="59"/>
                  </a:cubicBezTo>
                  <a:cubicBezTo>
                    <a:pt x="78" y="59"/>
                    <a:pt x="80" y="57"/>
                    <a:pt x="80" y="54"/>
                  </a:cubicBezTo>
                  <a:cubicBezTo>
                    <a:pt x="80" y="40"/>
                    <a:pt x="80" y="40"/>
                    <a:pt x="80" y="40"/>
                  </a:cubicBezTo>
                  <a:cubicBezTo>
                    <a:pt x="80" y="39"/>
                    <a:pt x="80" y="38"/>
                    <a:pt x="79" y="37"/>
                  </a:cubicBezTo>
                  <a:close/>
                </a:path>
              </a:pathLst>
            </a:custGeom>
            <a:solidFill>
              <a:srgbClr val="26B7C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7199" name="Freeform 960">
              <a:extLst>
                <a:ext uri="{FF2B5EF4-FFF2-40B4-BE49-F238E27FC236}">
                  <a16:creationId xmlns:a16="http://schemas.microsoft.com/office/drawing/2014/main" id="{3C799E01-3327-48A5-A032-F9C8C8C86DDC}"/>
                </a:ext>
              </a:extLst>
            </p:cNvPr>
            <p:cNvSpPr>
              <a:spLocks noChangeArrowheads="1"/>
            </p:cNvSpPr>
            <p:nvPr/>
          </p:nvSpPr>
          <p:spPr bwMode="auto">
            <a:xfrm>
              <a:off x="0" y="495300"/>
              <a:ext cx="296863" cy="222250"/>
            </a:xfrm>
            <a:custGeom>
              <a:avLst/>
              <a:gdLst>
                <a:gd name="T0" fmla="*/ 69 w 79"/>
                <a:gd name="T1" fmla="*/ 0 h 59"/>
                <a:gd name="T2" fmla="*/ 69 w 79"/>
                <a:gd name="T3" fmla="*/ 0 h 59"/>
                <a:gd name="T4" fmla="*/ 68 w 79"/>
                <a:gd name="T5" fmla="*/ 0 h 59"/>
                <a:gd name="T6" fmla="*/ 67 w 79"/>
                <a:gd name="T7" fmla="*/ 1 h 59"/>
                <a:gd name="T8" fmla="*/ 1 w 79"/>
                <a:gd name="T9" fmla="*/ 37 h 59"/>
                <a:gd name="T10" fmla="*/ 0 w 79"/>
                <a:gd name="T11" fmla="*/ 40 h 59"/>
                <a:gd name="T12" fmla="*/ 0 w 79"/>
                <a:gd name="T13" fmla="*/ 54 h 59"/>
                <a:gd name="T14" fmla="*/ 4 w 79"/>
                <a:gd name="T15" fmla="*/ 59 h 59"/>
                <a:gd name="T16" fmla="*/ 79 w 79"/>
                <a:gd name="T17" fmla="*/ 59 h 59"/>
                <a:gd name="T18" fmla="*/ 60 w 79"/>
                <a:gd name="T19" fmla="*/ 22 h 59"/>
                <a:gd name="T20" fmla="*/ 69 w 79"/>
                <a:gd name="T21" fmla="*/ 0 h 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9"/>
                <a:gd name="T34" fmla="*/ 0 h 59"/>
                <a:gd name="T35" fmla="*/ 79 w 79"/>
                <a:gd name="T36" fmla="*/ 59 h 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9" h="59">
                  <a:moveTo>
                    <a:pt x="69" y="0"/>
                  </a:moveTo>
                  <a:cubicBezTo>
                    <a:pt x="69" y="0"/>
                    <a:pt x="69" y="0"/>
                    <a:pt x="69" y="0"/>
                  </a:cubicBezTo>
                  <a:cubicBezTo>
                    <a:pt x="68" y="0"/>
                    <a:pt x="68" y="0"/>
                    <a:pt x="68" y="0"/>
                  </a:cubicBezTo>
                  <a:cubicBezTo>
                    <a:pt x="67" y="0"/>
                    <a:pt x="67" y="0"/>
                    <a:pt x="67" y="1"/>
                  </a:cubicBezTo>
                  <a:cubicBezTo>
                    <a:pt x="42" y="6"/>
                    <a:pt x="20" y="19"/>
                    <a:pt x="1" y="37"/>
                  </a:cubicBezTo>
                  <a:cubicBezTo>
                    <a:pt x="1" y="38"/>
                    <a:pt x="0" y="39"/>
                    <a:pt x="0" y="40"/>
                  </a:cubicBezTo>
                  <a:cubicBezTo>
                    <a:pt x="0" y="54"/>
                    <a:pt x="0" y="54"/>
                    <a:pt x="0" y="54"/>
                  </a:cubicBezTo>
                  <a:cubicBezTo>
                    <a:pt x="0" y="57"/>
                    <a:pt x="2" y="59"/>
                    <a:pt x="4" y="59"/>
                  </a:cubicBezTo>
                  <a:cubicBezTo>
                    <a:pt x="79" y="59"/>
                    <a:pt x="79" y="59"/>
                    <a:pt x="79" y="59"/>
                  </a:cubicBezTo>
                  <a:cubicBezTo>
                    <a:pt x="60" y="22"/>
                    <a:pt x="60" y="22"/>
                    <a:pt x="60" y="22"/>
                  </a:cubicBezTo>
                  <a:lnTo>
                    <a:pt x="69" y="0"/>
                  </a:lnTo>
                  <a:close/>
                </a:path>
              </a:pathLst>
            </a:custGeom>
            <a:solidFill>
              <a:srgbClr val="26B7C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7200" name="Freeform 961">
              <a:extLst>
                <a:ext uri="{FF2B5EF4-FFF2-40B4-BE49-F238E27FC236}">
                  <a16:creationId xmlns:a16="http://schemas.microsoft.com/office/drawing/2014/main" id="{3678B5AC-F859-45EE-B5AF-95AAC9FE871E}"/>
                </a:ext>
              </a:extLst>
            </p:cNvPr>
            <p:cNvSpPr>
              <a:spLocks noChangeArrowheads="1"/>
            </p:cNvSpPr>
            <p:nvPr/>
          </p:nvSpPr>
          <p:spPr bwMode="auto">
            <a:xfrm>
              <a:off x="195262" y="0"/>
              <a:ext cx="346075" cy="541338"/>
            </a:xfrm>
            <a:custGeom>
              <a:avLst/>
              <a:gdLst>
                <a:gd name="T0" fmla="*/ 70 w 92"/>
                <a:gd name="T1" fmla="*/ 122 h 144"/>
                <a:gd name="T2" fmla="*/ 70 w 92"/>
                <a:gd name="T3" fmla="*/ 109 h 144"/>
                <a:gd name="T4" fmla="*/ 85 w 92"/>
                <a:gd name="T5" fmla="*/ 77 h 144"/>
                <a:gd name="T6" fmla="*/ 85 w 92"/>
                <a:gd name="T7" fmla="*/ 77 h 144"/>
                <a:gd name="T8" fmla="*/ 92 w 92"/>
                <a:gd name="T9" fmla="*/ 69 h 144"/>
                <a:gd name="T10" fmla="*/ 88 w 92"/>
                <a:gd name="T11" fmla="*/ 62 h 144"/>
                <a:gd name="T12" fmla="*/ 90 w 92"/>
                <a:gd name="T13" fmla="*/ 47 h 144"/>
                <a:gd name="T14" fmla="*/ 46 w 92"/>
                <a:gd name="T15" fmla="*/ 0 h 144"/>
                <a:gd name="T16" fmla="*/ 2 w 92"/>
                <a:gd name="T17" fmla="*/ 47 h 144"/>
                <a:gd name="T18" fmla="*/ 4 w 92"/>
                <a:gd name="T19" fmla="*/ 62 h 144"/>
                <a:gd name="T20" fmla="*/ 0 w 92"/>
                <a:gd name="T21" fmla="*/ 69 h 144"/>
                <a:gd name="T22" fmla="*/ 7 w 92"/>
                <a:gd name="T23" fmla="*/ 77 h 144"/>
                <a:gd name="T24" fmla="*/ 8 w 92"/>
                <a:gd name="T25" fmla="*/ 77 h 144"/>
                <a:gd name="T26" fmla="*/ 22 w 92"/>
                <a:gd name="T27" fmla="*/ 109 h 144"/>
                <a:gd name="T28" fmla="*/ 22 w 92"/>
                <a:gd name="T29" fmla="*/ 122 h 144"/>
                <a:gd name="T30" fmla="*/ 22 w 92"/>
                <a:gd name="T31" fmla="*/ 123 h 144"/>
                <a:gd name="T32" fmla="*/ 46 w 92"/>
                <a:gd name="T33" fmla="*/ 144 h 144"/>
                <a:gd name="T34" fmla="*/ 46 w 92"/>
                <a:gd name="T35" fmla="*/ 144 h 144"/>
                <a:gd name="T36" fmla="*/ 46 w 92"/>
                <a:gd name="T37" fmla="*/ 144 h 144"/>
                <a:gd name="T38" fmla="*/ 70 w 92"/>
                <a:gd name="T39" fmla="*/ 123 h 144"/>
                <a:gd name="T40" fmla="*/ 70 w 92"/>
                <a:gd name="T41" fmla="*/ 122 h 14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
                <a:gd name="T64" fmla="*/ 0 h 144"/>
                <a:gd name="T65" fmla="*/ 92 w 92"/>
                <a:gd name="T66" fmla="*/ 144 h 14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 h="144">
                  <a:moveTo>
                    <a:pt x="70" y="122"/>
                  </a:moveTo>
                  <a:cubicBezTo>
                    <a:pt x="70" y="109"/>
                    <a:pt x="70" y="109"/>
                    <a:pt x="70" y="109"/>
                  </a:cubicBezTo>
                  <a:cubicBezTo>
                    <a:pt x="78" y="101"/>
                    <a:pt x="84" y="89"/>
                    <a:pt x="85" y="77"/>
                  </a:cubicBezTo>
                  <a:cubicBezTo>
                    <a:pt x="85" y="77"/>
                    <a:pt x="85" y="77"/>
                    <a:pt x="85" y="77"/>
                  </a:cubicBezTo>
                  <a:cubicBezTo>
                    <a:pt x="89" y="77"/>
                    <a:pt x="92" y="74"/>
                    <a:pt x="92" y="69"/>
                  </a:cubicBezTo>
                  <a:cubicBezTo>
                    <a:pt x="92" y="66"/>
                    <a:pt x="91" y="63"/>
                    <a:pt x="88" y="62"/>
                  </a:cubicBezTo>
                  <a:cubicBezTo>
                    <a:pt x="89" y="57"/>
                    <a:pt x="90" y="52"/>
                    <a:pt x="90" y="47"/>
                  </a:cubicBezTo>
                  <a:cubicBezTo>
                    <a:pt x="90" y="21"/>
                    <a:pt x="71" y="0"/>
                    <a:pt x="46" y="0"/>
                  </a:cubicBezTo>
                  <a:cubicBezTo>
                    <a:pt x="22" y="0"/>
                    <a:pt x="2" y="21"/>
                    <a:pt x="2" y="47"/>
                  </a:cubicBezTo>
                  <a:cubicBezTo>
                    <a:pt x="2" y="52"/>
                    <a:pt x="3" y="57"/>
                    <a:pt x="4" y="62"/>
                  </a:cubicBezTo>
                  <a:cubicBezTo>
                    <a:pt x="2" y="63"/>
                    <a:pt x="0" y="66"/>
                    <a:pt x="0" y="69"/>
                  </a:cubicBezTo>
                  <a:cubicBezTo>
                    <a:pt x="0" y="74"/>
                    <a:pt x="3" y="77"/>
                    <a:pt x="7" y="77"/>
                  </a:cubicBezTo>
                  <a:cubicBezTo>
                    <a:pt x="7" y="77"/>
                    <a:pt x="7" y="77"/>
                    <a:pt x="8" y="77"/>
                  </a:cubicBezTo>
                  <a:cubicBezTo>
                    <a:pt x="8" y="89"/>
                    <a:pt x="14" y="101"/>
                    <a:pt x="22" y="109"/>
                  </a:cubicBezTo>
                  <a:cubicBezTo>
                    <a:pt x="22" y="122"/>
                    <a:pt x="22" y="122"/>
                    <a:pt x="22" y="122"/>
                  </a:cubicBezTo>
                  <a:cubicBezTo>
                    <a:pt x="22" y="122"/>
                    <a:pt x="22" y="123"/>
                    <a:pt x="22" y="123"/>
                  </a:cubicBezTo>
                  <a:cubicBezTo>
                    <a:pt x="23" y="125"/>
                    <a:pt x="33" y="144"/>
                    <a:pt x="46" y="144"/>
                  </a:cubicBezTo>
                  <a:cubicBezTo>
                    <a:pt x="46" y="144"/>
                    <a:pt x="46" y="144"/>
                    <a:pt x="46" y="144"/>
                  </a:cubicBezTo>
                  <a:cubicBezTo>
                    <a:pt x="46" y="144"/>
                    <a:pt x="46" y="144"/>
                    <a:pt x="46" y="144"/>
                  </a:cubicBezTo>
                  <a:cubicBezTo>
                    <a:pt x="59" y="144"/>
                    <a:pt x="68" y="125"/>
                    <a:pt x="70" y="123"/>
                  </a:cubicBezTo>
                  <a:cubicBezTo>
                    <a:pt x="70" y="123"/>
                    <a:pt x="70" y="122"/>
                    <a:pt x="70" y="122"/>
                  </a:cubicBezTo>
                  <a:close/>
                </a:path>
              </a:pathLst>
            </a:custGeom>
            <a:solidFill>
              <a:srgbClr val="26B7C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grpSp>
        <p:nvGrpSpPr>
          <p:cNvPr id="7201" name="Group 33">
            <a:extLst>
              <a:ext uri="{FF2B5EF4-FFF2-40B4-BE49-F238E27FC236}">
                <a16:creationId xmlns:a16="http://schemas.microsoft.com/office/drawing/2014/main" id="{97DEE3EE-D63F-446D-837B-03FD1484670F}"/>
              </a:ext>
            </a:extLst>
          </p:cNvPr>
          <p:cNvGrpSpPr>
            <a:grpSpLocks/>
          </p:cNvGrpSpPr>
          <p:nvPr/>
        </p:nvGrpSpPr>
        <p:grpSpPr bwMode="auto">
          <a:xfrm>
            <a:off x="7883525" y="4637088"/>
            <a:ext cx="735013" cy="676275"/>
            <a:chOff x="0" y="0"/>
            <a:chExt cx="735013" cy="676275"/>
          </a:xfrm>
        </p:grpSpPr>
        <p:sp>
          <p:nvSpPr>
            <p:cNvPr id="7202" name="Freeform 999">
              <a:extLst>
                <a:ext uri="{FF2B5EF4-FFF2-40B4-BE49-F238E27FC236}">
                  <a16:creationId xmlns:a16="http://schemas.microsoft.com/office/drawing/2014/main" id="{B2332326-6E76-4673-8D1F-5B12A1AF4D87}"/>
                </a:ext>
              </a:extLst>
            </p:cNvPr>
            <p:cNvSpPr>
              <a:spLocks noChangeArrowheads="1"/>
            </p:cNvSpPr>
            <p:nvPr/>
          </p:nvSpPr>
          <p:spPr bwMode="auto">
            <a:xfrm>
              <a:off x="506413" y="319087"/>
              <a:ext cx="184150" cy="146050"/>
            </a:xfrm>
            <a:custGeom>
              <a:avLst/>
              <a:gdLst>
                <a:gd name="T0" fmla="*/ 4 w 49"/>
                <a:gd name="T1" fmla="*/ 5 h 39"/>
                <a:gd name="T2" fmla="*/ 20 w 49"/>
                <a:gd name="T3" fmla="*/ 33 h 39"/>
                <a:gd name="T4" fmla="*/ 43 w 49"/>
                <a:gd name="T5" fmla="*/ 37 h 39"/>
                <a:gd name="T6" fmla="*/ 35 w 49"/>
                <a:gd name="T7" fmla="*/ 15 h 39"/>
                <a:gd name="T8" fmla="*/ 4 w 49"/>
                <a:gd name="T9" fmla="*/ 5 h 39"/>
                <a:gd name="T10" fmla="*/ 0 60000 65536"/>
                <a:gd name="T11" fmla="*/ 0 60000 65536"/>
                <a:gd name="T12" fmla="*/ 0 60000 65536"/>
                <a:gd name="T13" fmla="*/ 0 60000 65536"/>
                <a:gd name="T14" fmla="*/ 0 60000 65536"/>
                <a:gd name="T15" fmla="*/ 0 w 49"/>
                <a:gd name="T16" fmla="*/ 0 h 39"/>
                <a:gd name="T17" fmla="*/ 49 w 49"/>
                <a:gd name="T18" fmla="*/ 39 h 39"/>
              </a:gdLst>
              <a:ahLst/>
              <a:cxnLst>
                <a:cxn ang="T10">
                  <a:pos x="T0" y="T1"/>
                </a:cxn>
                <a:cxn ang="T11">
                  <a:pos x="T2" y="T3"/>
                </a:cxn>
                <a:cxn ang="T12">
                  <a:pos x="T4" y="T5"/>
                </a:cxn>
                <a:cxn ang="T13">
                  <a:pos x="T6" y="T7"/>
                </a:cxn>
                <a:cxn ang="T14">
                  <a:pos x="T8" y="T9"/>
                </a:cxn>
              </a:cxnLst>
              <a:rect l="T15" t="T16" r="T17" b="T18"/>
              <a:pathLst>
                <a:path w="49" h="39">
                  <a:moveTo>
                    <a:pt x="4" y="5"/>
                  </a:moveTo>
                  <a:cubicBezTo>
                    <a:pt x="0" y="10"/>
                    <a:pt x="5" y="26"/>
                    <a:pt x="20" y="33"/>
                  </a:cubicBezTo>
                  <a:cubicBezTo>
                    <a:pt x="34" y="39"/>
                    <a:pt x="38" y="39"/>
                    <a:pt x="43" y="37"/>
                  </a:cubicBezTo>
                  <a:cubicBezTo>
                    <a:pt x="49" y="35"/>
                    <a:pt x="48" y="26"/>
                    <a:pt x="35" y="15"/>
                  </a:cubicBezTo>
                  <a:cubicBezTo>
                    <a:pt x="22" y="4"/>
                    <a:pt x="9" y="0"/>
                    <a:pt x="4" y="5"/>
                  </a:cubicBezTo>
                  <a:close/>
                </a:path>
              </a:pathLst>
            </a:custGeom>
            <a:solidFill>
              <a:srgbClr val="ED498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7203" name="Freeform 1000">
              <a:extLst>
                <a:ext uri="{FF2B5EF4-FFF2-40B4-BE49-F238E27FC236}">
                  <a16:creationId xmlns:a16="http://schemas.microsoft.com/office/drawing/2014/main" id="{F0EEB7DF-4DC7-4618-B9ED-2A1846F1E176}"/>
                </a:ext>
              </a:extLst>
            </p:cNvPr>
            <p:cNvSpPr>
              <a:spLocks noChangeArrowheads="1"/>
            </p:cNvSpPr>
            <p:nvPr/>
          </p:nvSpPr>
          <p:spPr bwMode="auto">
            <a:xfrm>
              <a:off x="55563" y="319087"/>
              <a:ext cx="184150" cy="146050"/>
            </a:xfrm>
            <a:custGeom>
              <a:avLst/>
              <a:gdLst>
                <a:gd name="T0" fmla="*/ 6 w 49"/>
                <a:gd name="T1" fmla="*/ 37 h 39"/>
                <a:gd name="T2" fmla="*/ 29 w 49"/>
                <a:gd name="T3" fmla="*/ 33 h 39"/>
                <a:gd name="T4" fmla="*/ 45 w 49"/>
                <a:gd name="T5" fmla="*/ 5 h 39"/>
                <a:gd name="T6" fmla="*/ 14 w 49"/>
                <a:gd name="T7" fmla="*/ 15 h 39"/>
                <a:gd name="T8" fmla="*/ 6 w 49"/>
                <a:gd name="T9" fmla="*/ 37 h 39"/>
                <a:gd name="T10" fmla="*/ 0 60000 65536"/>
                <a:gd name="T11" fmla="*/ 0 60000 65536"/>
                <a:gd name="T12" fmla="*/ 0 60000 65536"/>
                <a:gd name="T13" fmla="*/ 0 60000 65536"/>
                <a:gd name="T14" fmla="*/ 0 60000 65536"/>
                <a:gd name="T15" fmla="*/ 0 w 49"/>
                <a:gd name="T16" fmla="*/ 0 h 39"/>
                <a:gd name="T17" fmla="*/ 49 w 49"/>
                <a:gd name="T18" fmla="*/ 39 h 39"/>
              </a:gdLst>
              <a:ahLst/>
              <a:cxnLst>
                <a:cxn ang="T10">
                  <a:pos x="T0" y="T1"/>
                </a:cxn>
                <a:cxn ang="T11">
                  <a:pos x="T2" y="T3"/>
                </a:cxn>
                <a:cxn ang="T12">
                  <a:pos x="T4" y="T5"/>
                </a:cxn>
                <a:cxn ang="T13">
                  <a:pos x="T6" y="T7"/>
                </a:cxn>
                <a:cxn ang="T14">
                  <a:pos x="T8" y="T9"/>
                </a:cxn>
              </a:cxnLst>
              <a:rect l="T15" t="T16" r="T17" b="T18"/>
              <a:pathLst>
                <a:path w="49" h="39">
                  <a:moveTo>
                    <a:pt x="6" y="37"/>
                  </a:moveTo>
                  <a:cubicBezTo>
                    <a:pt x="11" y="39"/>
                    <a:pt x="15" y="39"/>
                    <a:pt x="29" y="33"/>
                  </a:cubicBezTo>
                  <a:cubicBezTo>
                    <a:pt x="44" y="26"/>
                    <a:pt x="49" y="10"/>
                    <a:pt x="45" y="5"/>
                  </a:cubicBezTo>
                  <a:cubicBezTo>
                    <a:pt x="40" y="0"/>
                    <a:pt x="27" y="4"/>
                    <a:pt x="14" y="15"/>
                  </a:cubicBezTo>
                  <a:cubicBezTo>
                    <a:pt x="1" y="26"/>
                    <a:pt x="0" y="35"/>
                    <a:pt x="6" y="37"/>
                  </a:cubicBezTo>
                  <a:close/>
                </a:path>
              </a:pathLst>
            </a:custGeom>
            <a:solidFill>
              <a:srgbClr val="ED498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7204" name="Freeform 1001">
              <a:extLst>
                <a:ext uri="{FF2B5EF4-FFF2-40B4-BE49-F238E27FC236}">
                  <a16:creationId xmlns:a16="http://schemas.microsoft.com/office/drawing/2014/main" id="{D00C307A-15DB-4E7C-AE85-DB9F50600A15}"/>
                </a:ext>
              </a:extLst>
            </p:cNvPr>
            <p:cNvSpPr>
              <a:spLocks noChangeArrowheads="1"/>
            </p:cNvSpPr>
            <p:nvPr/>
          </p:nvSpPr>
          <p:spPr bwMode="auto">
            <a:xfrm>
              <a:off x="0" y="458787"/>
              <a:ext cx="735013" cy="217488"/>
            </a:xfrm>
            <a:custGeom>
              <a:avLst/>
              <a:gdLst>
                <a:gd name="T0" fmla="*/ 195 w 196"/>
                <a:gd name="T1" fmla="*/ 36 h 58"/>
                <a:gd name="T2" fmla="*/ 131 w 196"/>
                <a:gd name="T3" fmla="*/ 0 h 58"/>
                <a:gd name="T4" fmla="*/ 131 w 196"/>
                <a:gd name="T5" fmla="*/ 0 h 58"/>
                <a:gd name="T6" fmla="*/ 99 w 196"/>
                <a:gd name="T7" fmla="*/ 45 h 58"/>
                <a:gd name="T8" fmla="*/ 67 w 196"/>
                <a:gd name="T9" fmla="*/ 0 h 58"/>
                <a:gd name="T10" fmla="*/ 67 w 196"/>
                <a:gd name="T11" fmla="*/ 0 h 58"/>
                <a:gd name="T12" fmla="*/ 2 w 196"/>
                <a:gd name="T13" fmla="*/ 36 h 58"/>
                <a:gd name="T14" fmla="*/ 0 w 196"/>
                <a:gd name="T15" fmla="*/ 39 h 58"/>
                <a:gd name="T16" fmla="*/ 0 w 196"/>
                <a:gd name="T17" fmla="*/ 53 h 58"/>
                <a:gd name="T18" fmla="*/ 5 w 196"/>
                <a:gd name="T19" fmla="*/ 58 h 58"/>
                <a:gd name="T20" fmla="*/ 192 w 196"/>
                <a:gd name="T21" fmla="*/ 58 h 58"/>
                <a:gd name="T22" fmla="*/ 196 w 196"/>
                <a:gd name="T23" fmla="*/ 53 h 58"/>
                <a:gd name="T24" fmla="*/ 196 w 196"/>
                <a:gd name="T25" fmla="*/ 39 h 58"/>
                <a:gd name="T26" fmla="*/ 195 w 196"/>
                <a:gd name="T27" fmla="*/ 36 h 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6"/>
                <a:gd name="T43" fmla="*/ 0 h 58"/>
                <a:gd name="T44" fmla="*/ 196 w 196"/>
                <a:gd name="T45" fmla="*/ 58 h 5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6" h="58">
                  <a:moveTo>
                    <a:pt x="195" y="36"/>
                  </a:moveTo>
                  <a:cubicBezTo>
                    <a:pt x="177" y="18"/>
                    <a:pt x="155" y="6"/>
                    <a:pt x="131" y="0"/>
                  </a:cubicBezTo>
                  <a:cubicBezTo>
                    <a:pt x="131" y="0"/>
                    <a:pt x="131" y="0"/>
                    <a:pt x="131" y="0"/>
                  </a:cubicBezTo>
                  <a:cubicBezTo>
                    <a:pt x="130" y="25"/>
                    <a:pt x="116" y="45"/>
                    <a:pt x="99" y="45"/>
                  </a:cubicBezTo>
                  <a:cubicBezTo>
                    <a:pt x="82" y="45"/>
                    <a:pt x="69" y="25"/>
                    <a:pt x="67" y="0"/>
                  </a:cubicBezTo>
                  <a:cubicBezTo>
                    <a:pt x="67" y="0"/>
                    <a:pt x="67" y="0"/>
                    <a:pt x="67" y="0"/>
                  </a:cubicBezTo>
                  <a:cubicBezTo>
                    <a:pt x="43" y="5"/>
                    <a:pt x="20" y="18"/>
                    <a:pt x="2" y="36"/>
                  </a:cubicBezTo>
                  <a:cubicBezTo>
                    <a:pt x="1" y="37"/>
                    <a:pt x="0" y="38"/>
                    <a:pt x="0" y="39"/>
                  </a:cubicBezTo>
                  <a:cubicBezTo>
                    <a:pt x="0" y="53"/>
                    <a:pt x="0" y="53"/>
                    <a:pt x="0" y="53"/>
                  </a:cubicBezTo>
                  <a:cubicBezTo>
                    <a:pt x="0" y="56"/>
                    <a:pt x="2" y="58"/>
                    <a:pt x="5" y="58"/>
                  </a:cubicBezTo>
                  <a:cubicBezTo>
                    <a:pt x="192" y="58"/>
                    <a:pt x="192" y="58"/>
                    <a:pt x="192" y="58"/>
                  </a:cubicBezTo>
                  <a:cubicBezTo>
                    <a:pt x="195" y="58"/>
                    <a:pt x="196" y="56"/>
                    <a:pt x="196" y="53"/>
                  </a:cubicBezTo>
                  <a:cubicBezTo>
                    <a:pt x="196" y="39"/>
                    <a:pt x="196" y="39"/>
                    <a:pt x="196" y="39"/>
                  </a:cubicBezTo>
                  <a:cubicBezTo>
                    <a:pt x="196" y="38"/>
                    <a:pt x="196" y="37"/>
                    <a:pt x="195" y="36"/>
                  </a:cubicBezTo>
                  <a:close/>
                </a:path>
              </a:pathLst>
            </a:custGeom>
            <a:solidFill>
              <a:srgbClr val="ED498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7205" name="Freeform 1002">
              <a:extLst>
                <a:ext uri="{FF2B5EF4-FFF2-40B4-BE49-F238E27FC236}">
                  <a16:creationId xmlns:a16="http://schemas.microsoft.com/office/drawing/2014/main" id="{BCE39092-68C7-40B7-A6F6-5D9715129D0C}"/>
                </a:ext>
              </a:extLst>
            </p:cNvPr>
            <p:cNvSpPr>
              <a:spLocks noChangeArrowheads="1"/>
            </p:cNvSpPr>
            <p:nvPr/>
          </p:nvSpPr>
          <p:spPr bwMode="auto">
            <a:xfrm>
              <a:off x="195263" y="0"/>
              <a:ext cx="352425" cy="522288"/>
            </a:xfrm>
            <a:custGeom>
              <a:avLst/>
              <a:gdLst>
                <a:gd name="T0" fmla="*/ 1 w 94"/>
                <a:gd name="T1" fmla="*/ 71 h 139"/>
                <a:gd name="T2" fmla="*/ 8 w 94"/>
                <a:gd name="T3" fmla="*/ 79 h 139"/>
                <a:gd name="T4" fmla="*/ 8 w 94"/>
                <a:gd name="T5" fmla="*/ 79 h 139"/>
                <a:gd name="T6" fmla="*/ 23 w 94"/>
                <a:gd name="T7" fmla="*/ 110 h 139"/>
                <a:gd name="T8" fmla="*/ 23 w 94"/>
                <a:gd name="T9" fmla="*/ 117 h 139"/>
                <a:gd name="T10" fmla="*/ 23 w 94"/>
                <a:gd name="T11" fmla="*/ 118 h 139"/>
                <a:gd name="T12" fmla="*/ 47 w 94"/>
                <a:gd name="T13" fmla="*/ 139 h 139"/>
                <a:gd name="T14" fmla="*/ 47 w 94"/>
                <a:gd name="T15" fmla="*/ 139 h 139"/>
                <a:gd name="T16" fmla="*/ 47 w 94"/>
                <a:gd name="T17" fmla="*/ 139 h 139"/>
                <a:gd name="T18" fmla="*/ 71 w 94"/>
                <a:gd name="T19" fmla="*/ 118 h 139"/>
                <a:gd name="T20" fmla="*/ 71 w 94"/>
                <a:gd name="T21" fmla="*/ 117 h 139"/>
                <a:gd name="T22" fmla="*/ 71 w 94"/>
                <a:gd name="T23" fmla="*/ 110 h 139"/>
                <a:gd name="T24" fmla="*/ 86 w 94"/>
                <a:gd name="T25" fmla="*/ 79 h 139"/>
                <a:gd name="T26" fmla="*/ 86 w 94"/>
                <a:gd name="T27" fmla="*/ 79 h 139"/>
                <a:gd name="T28" fmla="*/ 93 w 94"/>
                <a:gd name="T29" fmla="*/ 71 h 139"/>
                <a:gd name="T30" fmla="*/ 90 w 94"/>
                <a:gd name="T31" fmla="*/ 64 h 139"/>
                <a:gd name="T32" fmla="*/ 94 w 94"/>
                <a:gd name="T33" fmla="*/ 47 h 139"/>
                <a:gd name="T34" fmla="*/ 47 w 94"/>
                <a:gd name="T35" fmla="*/ 0 h 139"/>
                <a:gd name="T36" fmla="*/ 0 w 94"/>
                <a:gd name="T37" fmla="*/ 47 h 139"/>
                <a:gd name="T38" fmla="*/ 3 w 94"/>
                <a:gd name="T39" fmla="*/ 64 h 139"/>
                <a:gd name="T40" fmla="*/ 1 w 94"/>
                <a:gd name="T41" fmla="*/ 71 h 1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4"/>
                <a:gd name="T64" fmla="*/ 0 h 139"/>
                <a:gd name="T65" fmla="*/ 94 w 94"/>
                <a:gd name="T66" fmla="*/ 139 h 1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4" h="139">
                  <a:moveTo>
                    <a:pt x="1" y="71"/>
                  </a:moveTo>
                  <a:cubicBezTo>
                    <a:pt x="1" y="75"/>
                    <a:pt x="4" y="79"/>
                    <a:pt x="8" y="79"/>
                  </a:cubicBezTo>
                  <a:cubicBezTo>
                    <a:pt x="8" y="79"/>
                    <a:pt x="8" y="79"/>
                    <a:pt x="8" y="79"/>
                  </a:cubicBezTo>
                  <a:cubicBezTo>
                    <a:pt x="9" y="90"/>
                    <a:pt x="15" y="102"/>
                    <a:pt x="23" y="110"/>
                  </a:cubicBezTo>
                  <a:cubicBezTo>
                    <a:pt x="23" y="117"/>
                    <a:pt x="23" y="117"/>
                    <a:pt x="23" y="117"/>
                  </a:cubicBezTo>
                  <a:cubicBezTo>
                    <a:pt x="23" y="117"/>
                    <a:pt x="23" y="117"/>
                    <a:pt x="23" y="118"/>
                  </a:cubicBezTo>
                  <a:cubicBezTo>
                    <a:pt x="25" y="120"/>
                    <a:pt x="35" y="139"/>
                    <a:pt x="47" y="139"/>
                  </a:cubicBezTo>
                  <a:cubicBezTo>
                    <a:pt x="47" y="139"/>
                    <a:pt x="47" y="139"/>
                    <a:pt x="47" y="139"/>
                  </a:cubicBezTo>
                  <a:cubicBezTo>
                    <a:pt x="47" y="139"/>
                    <a:pt x="47" y="139"/>
                    <a:pt x="47" y="139"/>
                  </a:cubicBezTo>
                  <a:cubicBezTo>
                    <a:pt x="60" y="139"/>
                    <a:pt x="70" y="120"/>
                    <a:pt x="71" y="118"/>
                  </a:cubicBezTo>
                  <a:cubicBezTo>
                    <a:pt x="71" y="117"/>
                    <a:pt x="71" y="117"/>
                    <a:pt x="71" y="117"/>
                  </a:cubicBezTo>
                  <a:cubicBezTo>
                    <a:pt x="71" y="110"/>
                    <a:pt x="71" y="110"/>
                    <a:pt x="71" y="110"/>
                  </a:cubicBezTo>
                  <a:cubicBezTo>
                    <a:pt x="79" y="102"/>
                    <a:pt x="85" y="90"/>
                    <a:pt x="86" y="79"/>
                  </a:cubicBezTo>
                  <a:cubicBezTo>
                    <a:pt x="86" y="79"/>
                    <a:pt x="86" y="79"/>
                    <a:pt x="86" y="79"/>
                  </a:cubicBezTo>
                  <a:cubicBezTo>
                    <a:pt x="90" y="79"/>
                    <a:pt x="93" y="75"/>
                    <a:pt x="93" y="71"/>
                  </a:cubicBezTo>
                  <a:cubicBezTo>
                    <a:pt x="93" y="68"/>
                    <a:pt x="92" y="66"/>
                    <a:pt x="90" y="64"/>
                  </a:cubicBezTo>
                  <a:cubicBezTo>
                    <a:pt x="92" y="59"/>
                    <a:pt x="94" y="53"/>
                    <a:pt x="94" y="47"/>
                  </a:cubicBezTo>
                  <a:cubicBezTo>
                    <a:pt x="94" y="21"/>
                    <a:pt x="73" y="0"/>
                    <a:pt x="47" y="0"/>
                  </a:cubicBezTo>
                  <a:cubicBezTo>
                    <a:pt x="21" y="0"/>
                    <a:pt x="0" y="21"/>
                    <a:pt x="0" y="47"/>
                  </a:cubicBezTo>
                  <a:cubicBezTo>
                    <a:pt x="0" y="53"/>
                    <a:pt x="1" y="59"/>
                    <a:pt x="3" y="64"/>
                  </a:cubicBezTo>
                  <a:cubicBezTo>
                    <a:pt x="2" y="66"/>
                    <a:pt x="1" y="68"/>
                    <a:pt x="1" y="71"/>
                  </a:cubicBezTo>
                  <a:close/>
                </a:path>
              </a:pathLst>
            </a:custGeom>
            <a:solidFill>
              <a:srgbClr val="ED498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矩形 9">
            <a:extLst>
              <a:ext uri="{FF2B5EF4-FFF2-40B4-BE49-F238E27FC236}">
                <a16:creationId xmlns:a16="http://schemas.microsoft.com/office/drawing/2014/main" id="{48129373-9929-4131-B40A-379740B41BDE}"/>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8195" name="文本框 7">
            <a:extLst>
              <a:ext uri="{FF2B5EF4-FFF2-40B4-BE49-F238E27FC236}">
                <a16:creationId xmlns:a16="http://schemas.microsoft.com/office/drawing/2014/main" id="{B2B8808B-5C39-409D-98BA-2E8E9583998B}"/>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8196" name="Group 4">
            <a:extLst>
              <a:ext uri="{FF2B5EF4-FFF2-40B4-BE49-F238E27FC236}">
                <a16:creationId xmlns:a16="http://schemas.microsoft.com/office/drawing/2014/main" id="{40D76084-D848-4241-A9A4-DA3319F57995}"/>
              </a:ext>
            </a:extLst>
          </p:cNvPr>
          <p:cNvGrpSpPr>
            <a:grpSpLocks/>
          </p:cNvGrpSpPr>
          <p:nvPr/>
        </p:nvGrpSpPr>
        <p:grpSpPr bwMode="auto">
          <a:xfrm>
            <a:off x="0" y="6734175"/>
            <a:ext cx="12192000" cy="138113"/>
            <a:chOff x="0" y="0"/>
            <a:chExt cx="12231884" cy="334101"/>
          </a:xfrm>
        </p:grpSpPr>
        <p:sp>
          <p:nvSpPr>
            <p:cNvPr id="8197" name="矩形 12">
              <a:extLst>
                <a:ext uri="{FF2B5EF4-FFF2-40B4-BE49-F238E27FC236}">
                  <a16:creationId xmlns:a16="http://schemas.microsoft.com/office/drawing/2014/main" id="{B9C147FA-D087-486A-85FE-95CEA82F5EE8}"/>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8198" name="矩形 13">
              <a:extLst>
                <a:ext uri="{FF2B5EF4-FFF2-40B4-BE49-F238E27FC236}">
                  <a16:creationId xmlns:a16="http://schemas.microsoft.com/office/drawing/2014/main" id="{B65B052A-F129-4510-87F1-66218ED2E2B6}"/>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8199" name="矩形 14">
              <a:extLst>
                <a:ext uri="{FF2B5EF4-FFF2-40B4-BE49-F238E27FC236}">
                  <a16:creationId xmlns:a16="http://schemas.microsoft.com/office/drawing/2014/main" id="{8313A0C1-E0E7-4533-B564-2B8F65869395}"/>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8200" name="矩形 15">
              <a:extLst>
                <a:ext uri="{FF2B5EF4-FFF2-40B4-BE49-F238E27FC236}">
                  <a16:creationId xmlns:a16="http://schemas.microsoft.com/office/drawing/2014/main" id="{5E8C959A-FE98-4C5C-A605-26CAA7D4D904}"/>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8201" name="矩形 16">
              <a:extLst>
                <a:ext uri="{FF2B5EF4-FFF2-40B4-BE49-F238E27FC236}">
                  <a16:creationId xmlns:a16="http://schemas.microsoft.com/office/drawing/2014/main" id="{12A44E66-D165-48DE-9923-BAF428538908}"/>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8202" name="文本框 2">
            <a:extLst>
              <a:ext uri="{FF2B5EF4-FFF2-40B4-BE49-F238E27FC236}">
                <a16:creationId xmlns:a16="http://schemas.microsoft.com/office/drawing/2014/main" id="{0293DF5C-3EB8-4120-AA0C-880A67C2210D}"/>
              </a:ext>
            </a:extLst>
          </p:cNvPr>
          <p:cNvSpPr>
            <a:spLocks noChangeArrowheads="1"/>
          </p:cNvSpPr>
          <p:nvPr/>
        </p:nvSpPr>
        <p:spPr bwMode="auto">
          <a:xfrm>
            <a:off x="3786188" y="1943100"/>
            <a:ext cx="4618037"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0000" b="1">
                <a:solidFill>
                  <a:srgbClr val="26B7CC"/>
                </a:solidFill>
                <a:latin typeface="Calibri" panose="020F0502020204030204" pitchFamily="34" charset="0"/>
                <a:cs typeface="Calibri" panose="020F0502020204030204" pitchFamily="34" charset="0"/>
                <a:sym typeface="Calibri" panose="020F0502020204030204" pitchFamily="34" charset="0"/>
              </a:rPr>
              <a:t>69%</a:t>
            </a:r>
            <a:endParaRPr lang="zh-CN" altLang="en-US" sz="20000" b="1">
              <a:solidFill>
                <a:srgbClr val="26B7CC"/>
              </a:solidFill>
              <a:latin typeface="Calibri" panose="020F0502020204030204" pitchFamily="34" charset="0"/>
              <a:sym typeface="宋体" panose="02010600030101010101" pitchFamily="2" charset="-122"/>
            </a:endParaRPr>
          </a:p>
        </p:txBody>
      </p:sp>
      <p:sp>
        <p:nvSpPr>
          <p:cNvPr id="8203" name="任意多边形 3">
            <a:extLst>
              <a:ext uri="{FF2B5EF4-FFF2-40B4-BE49-F238E27FC236}">
                <a16:creationId xmlns:a16="http://schemas.microsoft.com/office/drawing/2014/main" id="{81A3B4A6-AFB2-401E-AA40-49925A91BF3D}"/>
              </a:ext>
            </a:extLst>
          </p:cNvPr>
          <p:cNvSpPr>
            <a:spLocks noChangeArrowheads="1"/>
          </p:cNvSpPr>
          <p:nvPr/>
        </p:nvSpPr>
        <p:spPr bwMode="auto">
          <a:xfrm>
            <a:off x="2170113" y="1609725"/>
            <a:ext cx="2046287" cy="14128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8204" name="任意多边形 4">
            <a:extLst>
              <a:ext uri="{FF2B5EF4-FFF2-40B4-BE49-F238E27FC236}">
                <a16:creationId xmlns:a16="http://schemas.microsoft.com/office/drawing/2014/main" id="{CB2D0C0F-87E1-46A3-95A8-E3A5D82A8D52}"/>
              </a:ext>
            </a:extLst>
          </p:cNvPr>
          <p:cNvSpPr>
            <a:spLocks noChangeArrowheads="1"/>
          </p:cNvSpPr>
          <p:nvPr/>
        </p:nvSpPr>
        <p:spPr bwMode="auto">
          <a:xfrm>
            <a:off x="6353175" y="1069975"/>
            <a:ext cx="3049588" cy="14128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8205" name="任意多边形 5">
            <a:extLst>
              <a:ext uri="{FF2B5EF4-FFF2-40B4-BE49-F238E27FC236}">
                <a16:creationId xmlns:a16="http://schemas.microsoft.com/office/drawing/2014/main" id="{823CFC49-FF8A-4B9F-9A3D-6E2AEEB5D9B4}"/>
              </a:ext>
            </a:extLst>
          </p:cNvPr>
          <p:cNvSpPr>
            <a:spLocks noChangeArrowheads="1"/>
          </p:cNvSpPr>
          <p:nvPr/>
        </p:nvSpPr>
        <p:spPr bwMode="auto">
          <a:xfrm rot="10800000">
            <a:off x="4308475" y="4740275"/>
            <a:ext cx="3048000" cy="14128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8206" name="矩形 6">
            <a:extLst>
              <a:ext uri="{FF2B5EF4-FFF2-40B4-BE49-F238E27FC236}">
                <a16:creationId xmlns:a16="http://schemas.microsoft.com/office/drawing/2014/main" id="{2F607AF2-2DBA-4200-8D8F-607208CF572C}"/>
              </a:ext>
            </a:extLst>
          </p:cNvPr>
          <p:cNvSpPr>
            <a:spLocks noChangeArrowheads="1"/>
          </p:cNvSpPr>
          <p:nvPr/>
        </p:nvSpPr>
        <p:spPr bwMode="auto">
          <a:xfrm>
            <a:off x="6635750" y="1125538"/>
            <a:ext cx="2614613"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EFE9EB"/>
                </a:solidFill>
                <a:latin typeface="Calibri" panose="020F0502020204030204" pitchFamily="34" charset="0"/>
                <a:sym typeface="宋体" panose="02010600030101010101" pitchFamily="2" charset="-122"/>
              </a:rPr>
              <a:t>LOREM IPSUM  </a:t>
            </a:r>
            <a:endParaRPr lang="en-US" altLang="zh-CN" sz="1600" b="1">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100">
                <a:solidFill>
                  <a:srgbClr val="EFE9EB"/>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a:t>
            </a:r>
          </a:p>
        </p:txBody>
      </p:sp>
      <p:sp>
        <p:nvSpPr>
          <p:cNvPr id="8207" name="矩形 7">
            <a:extLst>
              <a:ext uri="{FF2B5EF4-FFF2-40B4-BE49-F238E27FC236}">
                <a16:creationId xmlns:a16="http://schemas.microsoft.com/office/drawing/2014/main" id="{8C871A37-15F4-4893-9742-341CFD6AC03F}"/>
              </a:ext>
            </a:extLst>
          </p:cNvPr>
          <p:cNvSpPr>
            <a:spLocks noChangeArrowheads="1"/>
          </p:cNvSpPr>
          <p:nvPr/>
        </p:nvSpPr>
        <p:spPr bwMode="auto">
          <a:xfrm>
            <a:off x="4525963" y="5100638"/>
            <a:ext cx="2613025"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EFE9EB"/>
                </a:solidFill>
                <a:latin typeface="Calibri" panose="020F0502020204030204" pitchFamily="34" charset="0"/>
                <a:sym typeface="宋体" panose="02010600030101010101" pitchFamily="2" charset="-122"/>
              </a:rPr>
              <a:t>LOREM IPSUM  </a:t>
            </a:r>
            <a:endParaRPr lang="en-US" altLang="zh-CN" sz="1600" b="1">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100">
                <a:solidFill>
                  <a:srgbClr val="EFE9EB"/>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a:t>
            </a:r>
          </a:p>
        </p:txBody>
      </p:sp>
      <p:sp>
        <p:nvSpPr>
          <p:cNvPr id="8208" name="矩形 8">
            <a:extLst>
              <a:ext uri="{FF2B5EF4-FFF2-40B4-BE49-F238E27FC236}">
                <a16:creationId xmlns:a16="http://schemas.microsoft.com/office/drawing/2014/main" id="{B89385A6-60ED-4E19-AE83-04513FF3ABBC}"/>
              </a:ext>
            </a:extLst>
          </p:cNvPr>
          <p:cNvSpPr>
            <a:spLocks noChangeArrowheads="1"/>
          </p:cNvSpPr>
          <p:nvPr/>
        </p:nvSpPr>
        <p:spPr bwMode="auto">
          <a:xfrm>
            <a:off x="2295525" y="1958975"/>
            <a:ext cx="18208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b="1" i="1">
                <a:solidFill>
                  <a:srgbClr val="EFE9EB"/>
                </a:solidFill>
                <a:latin typeface="Calibri" panose="020F0502020204030204" pitchFamily="34" charset="0"/>
                <a:sym typeface="宋体" panose="02010600030101010101" pitchFamily="2" charset="-122"/>
              </a:rPr>
              <a:t>DOLOR SIT AMET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矩形 9">
            <a:extLst>
              <a:ext uri="{FF2B5EF4-FFF2-40B4-BE49-F238E27FC236}">
                <a16:creationId xmlns:a16="http://schemas.microsoft.com/office/drawing/2014/main" id="{7E91BA47-8D23-4A29-8943-5A5487527D20}"/>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9219" name="文本框 7">
            <a:extLst>
              <a:ext uri="{FF2B5EF4-FFF2-40B4-BE49-F238E27FC236}">
                <a16:creationId xmlns:a16="http://schemas.microsoft.com/office/drawing/2014/main" id="{85AA36B4-E5FB-4235-BB18-61E9873AE734}"/>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9220" name="Group 4">
            <a:extLst>
              <a:ext uri="{FF2B5EF4-FFF2-40B4-BE49-F238E27FC236}">
                <a16:creationId xmlns:a16="http://schemas.microsoft.com/office/drawing/2014/main" id="{1C935141-FF45-4FCF-B776-6AEBB0DFBEED}"/>
              </a:ext>
            </a:extLst>
          </p:cNvPr>
          <p:cNvGrpSpPr>
            <a:grpSpLocks/>
          </p:cNvGrpSpPr>
          <p:nvPr/>
        </p:nvGrpSpPr>
        <p:grpSpPr bwMode="auto">
          <a:xfrm>
            <a:off x="0" y="6734175"/>
            <a:ext cx="12192000" cy="138113"/>
            <a:chOff x="0" y="0"/>
            <a:chExt cx="12231884" cy="334101"/>
          </a:xfrm>
        </p:grpSpPr>
        <p:sp>
          <p:nvSpPr>
            <p:cNvPr id="9221" name="矩形 12">
              <a:extLst>
                <a:ext uri="{FF2B5EF4-FFF2-40B4-BE49-F238E27FC236}">
                  <a16:creationId xmlns:a16="http://schemas.microsoft.com/office/drawing/2014/main" id="{2AA77F86-1E91-49B6-8C2B-0EDF28E8317B}"/>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9222" name="矩形 13">
              <a:extLst>
                <a:ext uri="{FF2B5EF4-FFF2-40B4-BE49-F238E27FC236}">
                  <a16:creationId xmlns:a16="http://schemas.microsoft.com/office/drawing/2014/main" id="{69D4B3F7-8238-4858-9C2D-09E2940953BE}"/>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9223" name="矩形 14">
              <a:extLst>
                <a:ext uri="{FF2B5EF4-FFF2-40B4-BE49-F238E27FC236}">
                  <a16:creationId xmlns:a16="http://schemas.microsoft.com/office/drawing/2014/main" id="{F896A13E-BC91-4A65-BB96-5F813EC66571}"/>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9224" name="矩形 15">
              <a:extLst>
                <a:ext uri="{FF2B5EF4-FFF2-40B4-BE49-F238E27FC236}">
                  <a16:creationId xmlns:a16="http://schemas.microsoft.com/office/drawing/2014/main" id="{ED7E6739-6331-4DF5-A229-BEA6CADC35D4}"/>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9225" name="矩形 16">
              <a:extLst>
                <a:ext uri="{FF2B5EF4-FFF2-40B4-BE49-F238E27FC236}">
                  <a16:creationId xmlns:a16="http://schemas.microsoft.com/office/drawing/2014/main" id="{3299086C-B3E2-4D79-A68C-BE12309B80CF}"/>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9226" name="任意多边形 22">
            <a:extLst>
              <a:ext uri="{FF2B5EF4-FFF2-40B4-BE49-F238E27FC236}">
                <a16:creationId xmlns:a16="http://schemas.microsoft.com/office/drawing/2014/main" id="{2939D73A-96DB-46B4-BA53-BE925B01E376}"/>
              </a:ext>
            </a:extLst>
          </p:cNvPr>
          <p:cNvSpPr>
            <a:spLocks noChangeArrowheads="1"/>
          </p:cNvSpPr>
          <p:nvPr/>
        </p:nvSpPr>
        <p:spPr bwMode="auto">
          <a:xfrm flipV="1">
            <a:off x="7847013" y="4473575"/>
            <a:ext cx="1635125" cy="1422400"/>
          </a:xfrm>
          <a:custGeom>
            <a:avLst/>
            <a:gdLst>
              <a:gd name="T0" fmla="*/ 213962 w 1635692"/>
              <a:gd name="T1" fmla="*/ 0 h 1421730"/>
              <a:gd name="T2" fmla="*/ 1635692 w 1635692"/>
              <a:gd name="T3" fmla="*/ 0 h 1421730"/>
              <a:gd name="T4" fmla="*/ 1635692 w 1635692"/>
              <a:gd name="T5" fmla="*/ 1421730 h 1421730"/>
              <a:gd name="T6" fmla="*/ 213962 w 1635692"/>
              <a:gd name="T7" fmla="*/ 1421730 h 1421730"/>
              <a:gd name="T8" fmla="*/ 213962 w 1635692"/>
              <a:gd name="T9" fmla="*/ 788847 h 1421730"/>
              <a:gd name="T10" fmla="*/ 0 w 1635692"/>
              <a:gd name="T11" fmla="*/ 838094 h 1421730"/>
              <a:gd name="T12" fmla="*/ 212219 w 1635692"/>
              <a:gd name="T13" fmla="*/ 498974 h 1421730"/>
              <a:gd name="T14" fmla="*/ 213962 w 1635692"/>
              <a:gd name="T15" fmla="*/ 500064 h 1421730"/>
              <a:gd name="T16" fmla="*/ 0 60000 65536"/>
              <a:gd name="T17" fmla="*/ 0 60000 65536"/>
              <a:gd name="T18" fmla="*/ 0 60000 65536"/>
              <a:gd name="T19" fmla="*/ 0 60000 65536"/>
              <a:gd name="T20" fmla="*/ 0 60000 65536"/>
              <a:gd name="T21" fmla="*/ 0 60000 65536"/>
              <a:gd name="T22" fmla="*/ 0 60000 65536"/>
              <a:gd name="T23" fmla="*/ 0 60000 65536"/>
              <a:gd name="T24" fmla="*/ 0 w 1635692"/>
              <a:gd name="T25" fmla="*/ 0 h 1421730"/>
              <a:gd name="T26" fmla="*/ 1635692 w 1635692"/>
              <a:gd name="T27" fmla="*/ 1421730 h 14217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35692" h="1421730">
                <a:moveTo>
                  <a:pt x="213962" y="0"/>
                </a:moveTo>
                <a:lnTo>
                  <a:pt x="1635692" y="0"/>
                </a:lnTo>
                <a:lnTo>
                  <a:pt x="1635692" y="1421730"/>
                </a:lnTo>
                <a:lnTo>
                  <a:pt x="213962" y="1421730"/>
                </a:lnTo>
                <a:lnTo>
                  <a:pt x="213962" y="788847"/>
                </a:lnTo>
                <a:lnTo>
                  <a:pt x="0" y="838094"/>
                </a:lnTo>
                <a:lnTo>
                  <a:pt x="212219" y="498974"/>
                </a:lnTo>
                <a:lnTo>
                  <a:pt x="213962" y="500064"/>
                </a:lnTo>
                <a:close/>
              </a:path>
            </a:pathLst>
          </a:cu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9227" name="任意多边形 21">
            <a:extLst>
              <a:ext uri="{FF2B5EF4-FFF2-40B4-BE49-F238E27FC236}">
                <a16:creationId xmlns:a16="http://schemas.microsoft.com/office/drawing/2014/main" id="{5907D459-B4B7-4C9D-AF5C-F2DF47A182F8}"/>
              </a:ext>
            </a:extLst>
          </p:cNvPr>
          <p:cNvSpPr>
            <a:spLocks noChangeArrowheads="1"/>
          </p:cNvSpPr>
          <p:nvPr/>
        </p:nvSpPr>
        <p:spPr bwMode="auto">
          <a:xfrm>
            <a:off x="9486900" y="2825750"/>
            <a:ext cx="1654175" cy="1420813"/>
          </a:xfrm>
          <a:custGeom>
            <a:avLst/>
            <a:gdLst>
              <a:gd name="T0" fmla="*/ 233416 w 1655146"/>
              <a:gd name="T1" fmla="*/ 0 h 1421730"/>
              <a:gd name="T2" fmla="*/ 1655146 w 1655146"/>
              <a:gd name="T3" fmla="*/ 0 h 1421730"/>
              <a:gd name="T4" fmla="*/ 1655146 w 1655146"/>
              <a:gd name="T5" fmla="*/ 1421730 h 1421730"/>
              <a:gd name="T6" fmla="*/ 233416 w 1655146"/>
              <a:gd name="T7" fmla="*/ 1421730 h 1421730"/>
              <a:gd name="T8" fmla="*/ 233416 w 1655146"/>
              <a:gd name="T9" fmla="*/ 803581 h 1421730"/>
              <a:gd name="T10" fmla="*/ 0 w 1655146"/>
              <a:gd name="T11" fmla="*/ 668200 h 1421730"/>
              <a:gd name="T12" fmla="*/ 233416 w 1655146"/>
              <a:gd name="T13" fmla="*/ 532819 h 1421730"/>
              <a:gd name="T14" fmla="*/ 0 60000 65536"/>
              <a:gd name="T15" fmla="*/ 0 60000 65536"/>
              <a:gd name="T16" fmla="*/ 0 60000 65536"/>
              <a:gd name="T17" fmla="*/ 0 60000 65536"/>
              <a:gd name="T18" fmla="*/ 0 60000 65536"/>
              <a:gd name="T19" fmla="*/ 0 60000 65536"/>
              <a:gd name="T20" fmla="*/ 0 60000 65536"/>
              <a:gd name="T21" fmla="*/ 0 w 1655146"/>
              <a:gd name="T22" fmla="*/ 0 h 1421730"/>
              <a:gd name="T23" fmla="*/ 1655146 w 1655146"/>
              <a:gd name="T24" fmla="*/ 1421730 h 14217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55146" h="1421730">
                <a:moveTo>
                  <a:pt x="233416" y="0"/>
                </a:moveTo>
                <a:lnTo>
                  <a:pt x="1655146" y="0"/>
                </a:lnTo>
                <a:lnTo>
                  <a:pt x="1655146" y="1421730"/>
                </a:lnTo>
                <a:lnTo>
                  <a:pt x="233416" y="1421730"/>
                </a:lnTo>
                <a:lnTo>
                  <a:pt x="233416" y="803581"/>
                </a:lnTo>
                <a:lnTo>
                  <a:pt x="0" y="668200"/>
                </a:lnTo>
                <a:lnTo>
                  <a:pt x="233416" y="532819"/>
                </a:ln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9228" name="任意多边形 18">
            <a:extLst>
              <a:ext uri="{FF2B5EF4-FFF2-40B4-BE49-F238E27FC236}">
                <a16:creationId xmlns:a16="http://schemas.microsoft.com/office/drawing/2014/main" id="{7D838F90-8400-4814-AE63-5ABA905648F4}"/>
              </a:ext>
            </a:extLst>
          </p:cNvPr>
          <p:cNvSpPr>
            <a:spLocks noChangeArrowheads="1"/>
          </p:cNvSpPr>
          <p:nvPr/>
        </p:nvSpPr>
        <p:spPr bwMode="auto">
          <a:xfrm>
            <a:off x="7847013" y="1108075"/>
            <a:ext cx="1635125" cy="1420813"/>
          </a:xfrm>
          <a:custGeom>
            <a:avLst/>
            <a:gdLst>
              <a:gd name="T0" fmla="*/ 213962 w 1635692"/>
              <a:gd name="T1" fmla="*/ 0 h 1421730"/>
              <a:gd name="T2" fmla="*/ 1635692 w 1635692"/>
              <a:gd name="T3" fmla="*/ 0 h 1421730"/>
              <a:gd name="T4" fmla="*/ 1635692 w 1635692"/>
              <a:gd name="T5" fmla="*/ 1421730 h 1421730"/>
              <a:gd name="T6" fmla="*/ 213962 w 1635692"/>
              <a:gd name="T7" fmla="*/ 1421730 h 1421730"/>
              <a:gd name="T8" fmla="*/ 213962 w 1635692"/>
              <a:gd name="T9" fmla="*/ 788847 h 1421730"/>
              <a:gd name="T10" fmla="*/ 0 w 1635692"/>
              <a:gd name="T11" fmla="*/ 838094 h 1421730"/>
              <a:gd name="T12" fmla="*/ 212219 w 1635692"/>
              <a:gd name="T13" fmla="*/ 498974 h 1421730"/>
              <a:gd name="T14" fmla="*/ 213962 w 1635692"/>
              <a:gd name="T15" fmla="*/ 500064 h 1421730"/>
              <a:gd name="T16" fmla="*/ 0 60000 65536"/>
              <a:gd name="T17" fmla="*/ 0 60000 65536"/>
              <a:gd name="T18" fmla="*/ 0 60000 65536"/>
              <a:gd name="T19" fmla="*/ 0 60000 65536"/>
              <a:gd name="T20" fmla="*/ 0 60000 65536"/>
              <a:gd name="T21" fmla="*/ 0 60000 65536"/>
              <a:gd name="T22" fmla="*/ 0 60000 65536"/>
              <a:gd name="T23" fmla="*/ 0 60000 65536"/>
              <a:gd name="T24" fmla="*/ 0 w 1635692"/>
              <a:gd name="T25" fmla="*/ 0 h 1421730"/>
              <a:gd name="T26" fmla="*/ 1635692 w 1635692"/>
              <a:gd name="T27" fmla="*/ 1421730 h 14217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35692" h="1421730">
                <a:moveTo>
                  <a:pt x="213962" y="0"/>
                </a:moveTo>
                <a:lnTo>
                  <a:pt x="1635692" y="0"/>
                </a:lnTo>
                <a:lnTo>
                  <a:pt x="1635692" y="1421730"/>
                </a:lnTo>
                <a:lnTo>
                  <a:pt x="213962" y="1421730"/>
                </a:lnTo>
                <a:lnTo>
                  <a:pt x="213962" y="788847"/>
                </a:lnTo>
                <a:lnTo>
                  <a:pt x="0" y="838094"/>
                </a:lnTo>
                <a:lnTo>
                  <a:pt x="212219" y="498974"/>
                </a:lnTo>
                <a:lnTo>
                  <a:pt x="213962" y="500064"/>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9229" name="Freeform 44">
            <a:extLst>
              <a:ext uri="{FF2B5EF4-FFF2-40B4-BE49-F238E27FC236}">
                <a16:creationId xmlns:a16="http://schemas.microsoft.com/office/drawing/2014/main" id="{EC7B3A3D-DF10-41FC-B398-447D0EF31616}"/>
              </a:ext>
            </a:extLst>
          </p:cNvPr>
          <p:cNvSpPr>
            <a:spLocks noChangeArrowheads="1"/>
          </p:cNvSpPr>
          <p:nvPr/>
        </p:nvSpPr>
        <p:spPr bwMode="auto">
          <a:xfrm flipH="1">
            <a:off x="5746750" y="1985963"/>
            <a:ext cx="3025775" cy="3022600"/>
          </a:xfrm>
          <a:custGeom>
            <a:avLst/>
            <a:gdLst>
              <a:gd name="T0" fmla="*/ 2314 w 4620"/>
              <a:gd name="T1" fmla="*/ 0 h 4615"/>
              <a:gd name="T2" fmla="*/ 4620 w 4620"/>
              <a:gd name="T3" fmla="*/ 2306 h 4615"/>
              <a:gd name="T4" fmla="*/ 2314 w 4620"/>
              <a:gd name="T5" fmla="*/ 4615 h 4615"/>
              <a:gd name="T6" fmla="*/ 2044 w 4620"/>
              <a:gd name="T7" fmla="*/ 4345 h 4615"/>
              <a:gd name="T8" fmla="*/ 2397 w 4620"/>
              <a:gd name="T9" fmla="*/ 3993 h 4615"/>
              <a:gd name="T10" fmla="*/ 2397 w 4620"/>
              <a:gd name="T11" fmla="*/ 4286 h 4615"/>
              <a:gd name="T12" fmla="*/ 2607 w 4620"/>
              <a:gd name="T13" fmla="*/ 4286 h 4615"/>
              <a:gd name="T14" fmla="*/ 2607 w 4620"/>
              <a:gd name="T15" fmla="*/ 3631 h 4615"/>
              <a:gd name="T16" fmla="*/ 1952 w 4620"/>
              <a:gd name="T17" fmla="*/ 3631 h 4615"/>
              <a:gd name="T18" fmla="*/ 1952 w 4620"/>
              <a:gd name="T19" fmla="*/ 3844 h 4615"/>
              <a:gd name="T20" fmla="*/ 2245 w 4620"/>
              <a:gd name="T21" fmla="*/ 3844 h 4615"/>
              <a:gd name="T22" fmla="*/ 1893 w 4620"/>
              <a:gd name="T23" fmla="*/ 4196 h 4615"/>
              <a:gd name="T24" fmla="*/ 1623 w 4620"/>
              <a:gd name="T25" fmla="*/ 3927 h 4615"/>
              <a:gd name="T26" fmla="*/ 2756 w 4620"/>
              <a:gd name="T27" fmla="*/ 2794 h 4615"/>
              <a:gd name="T28" fmla="*/ 0 w 4620"/>
              <a:gd name="T29" fmla="*/ 2794 h 4615"/>
              <a:gd name="T30" fmla="*/ 0 w 4620"/>
              <a:gd name="T31" fmla="*/ 2413 h 4615"/>
              <a:gd name="T32" fmla="*/ 499 w 4620"/>
              <a:gd name="T33" fmla="*/ 2413 h 4615"/>
              <a:gd name="T34" fmla="*/ 291 w 4620"/>
              <a:gd name="T35" fmla="*/ 2621 h 4615"/>
              <a:gd name="T36" fmla="*/ 443 w 4620"/>
              <a:gd name="T37" fmla="*/ 2770 h 4615"/>
              <a:gd name="T38" fmla="*/ 906 w 4620"/>
              <a:gd name="T39" fmla="*/ 2306 h 4615"/>
              <a:gd name="T40" fmla="*/ 443 w 4620"/>
              <a:gd name="T41" fmla="*/ 1843 h 4615"/>
              <a:gd name="T42" fmla="*/ 291 w 4620"/>
              <a:gd name="T43" fmla="*/ 1994 h 4615"/>
              <a:gd name="T44" fmla="*/ 499 w 4620"/>
              <a:gd name="T45" fmla="*/ 2200 h 4615"/>
              <a:gd name="T46" fmla="*/ 0 w 4620"/>
              <a:gd name="T47" fmla="*/ 2200 h 4615"/>
              <a:gd name="T48" fmla="*/ 0 w 4620"/>
              <a:gd name="T49" fmla="*/ 1819 h 4615"/>
              <a:gd name="T50" fmla="*/ 2756 w 4620"/>
              <a:gd name="T51" fmla="*/ 1819 h 4615"/>
              <a:gd name="T52" fmla="*/ 1623 w 4620"/>
              <a:gd name="T53" fmla="*/ 688 h 4615"/>
              <a:gd name="T54" fmla="*/ 1893 w 4620"/>
              <a:gd name="T55" fmla="*/ 418 h 4615"/>
              <a:gd name="T56" fmla="*/ 2245 w 4620"/>
              <a:gd name="T57" fmla="*/ 771 h 4615"/>
              <a:gd name="T58" fmla="*/ 1952 w 4620"/>
              <a:gd name="T59" fmla="*/ 771 h 4615"/>
              <a:gd name="T60" fmla="*/ 1952 w 4620"/>
              <a:gd name="T61" fmla="*/ 981 h 4615"/>
              <a:gd name="T62" fmla="*/ 2607 w 4620"/>
              <a:gd name="T63" fmla="*/ 981 h 4615"/>
              <a:gd name="T64" fmla="*/ 2607 w 4620"/>
              <a:gd name="T65" fmla="*/ 326 h 4615"/>
              <a:gd name="T66" fmla="*/ 2397 w 4620"/>
              <a:gd name="T67" fmla="*/ 326 h 4615"/>
              <a:gd name="T68" fmla="*/ 2397 w 4620"/>
              <a:gd name="T69" fmla="*/ 619 h 4615"/>
              <a:gd name="T70" fmla="*/ 2044 w 4620"/>
              <a:gd name="T71" fmla="*/ 267 h 4615"/>
              <a:gd name="T72" fmla="*/ 2314 w 4620"/>
              <a:gd name="T73" fmla="*/ 0 h 461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620"/>
              <a:gd name="T112" fmla="*/ 0 h 4615"/>
              <a:gd name="T113" fmla="*/ 4620 w 4620"/>
              <a:gd name="T114" fmla="*/ 4615 h 461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620" h="4615">
                <a:moveTo>
                  <a:pt x="2314" y="0"/>
                </a:moveTo>
                <a:lnTo>
                  <a:pt x="4620" y="2306"/>
                </a:lnTo>
                <a:lnTo>
                  <a:pt x="2314" y="4615"/>
                </a:lnTo>
                <a:lnTo>
                  <a:pt x="2044" y="4345"/>
                </a:lnTo>
                <a:lnTo>
                  <a:pt x="2397" y="3993"/>
                </a:lnTo>
                <a:lnTo>
                  <a:pt x="2397" y="4286"/>
                </a:lnTo>
                <a:lnTo>
                  <a:pt x="2607" y="4286"/>
                </a:lnTo>
                <a:lnTo>
                  <a:pt x="2607" y="3631"/>
                </a:lnTo>
                <a:lnTo>
                  <a:pt x="1952" y="3631"/>
                </a:lnTo>
                <a:lnTo>
                  <a:pt x="1952" y="3844"/>
                </a:lnTo>
                <a:lnTo>
                  <a:pt x="2245" y="3844"/>
                </a:lnTo>
                <a:lnTo>
                  <a:pt x="1893" y="4196"/>
                </a:lnTo>
                <a:lnTo>
                  <a:pt x="1623" y="3927"/>
                </a:lnTo>
                <a:lnTo>
                  <a:pt x="2756" y="2794"/>
                </a:lnTo>
                <a:lnTo>
                  <a:pt x="0" y="2794"/>
                </a:lnTo>
                <a:lnTo>
                  <a:pt x="0" y="2413"/>
                </a:lnTo>
                <a:lnTo>
                  <a:pt x="499" y="2413"/>
                </a:lnTo>
                <a:lnTo>
                  <a:pt x="291" y="2621"/>
                </a:lnTo>
                <a:lnTo>
                  <a:pt x="443" y="2770"/>
                </a:lnTo>
                <a:lnTo>
                  <a:pt x="906" y="2306"/>
                </a:lnTo>
                <a:lnTo>
                  <a:pt x="443" y="1843"/>
                </a:lnTo>
                <a:lnTo>
                  <a:pt x="291" y="1994"/>
                </a:lnTo>
                <a:lnTo>
                  <a:pt x="499" y="2200"/>
                </a:lnTo>
                <a:lnTo>
                  <a:pt x="0" y="2200"/>
                </a:lnTo>
                <a:lnTo>
                  <a:pt x="0" y="1819"/>
                </a:lnTo>
                <a:lnTo>
                  <a:pt x="2756" y="1819"/>
                </a:lnTo>
                <a:lnTo>
                  <a:pt x="1623" y="688"/>
                </a:lnTo>
                <a:lnTo>
                  <a:pt x="1893" y="418"/>
                </a:lnTo>
                <a:lnTo>
                  <a:pt x="2245" y="771"/>
                </a:lnTo>
                <a:lnTo>
                  <a:pt x="1952" y="771"/>
                </a:lnTo>
                <a:lnTo>
                  <a:pt x="1952" y="981"/>
                </a:lnTo>
                <a:lnTo>
                  <a:pt x="2607" y="981"/>
                </a:lnTo>
                <a:lnTo>
                  <a:pt x="2607" y="326"/>
                </a:lnTo>
                <a:lnTo>
                  <a:pt x="2397" y="326"/>
                </a:lnTo>
                <a:lnTo>
                  <a:pt x="2397" y="619"/>
                </a:lnTo>
                <a:lnTo>
                  <a:pt x="2044" y="267"/>
                </a:lnTo>
                <a:lnTo>
                  <a:pt x="2314" y="0"/>
                </a:lnTo>
                <a:close/>
              </a:path>
            </a:pathLst>
          </a:custGeom>
          <a:solidFill>
            <a:srgbClr val="26B7C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9230" name="直接连接符 6">
            <a:extLst>
              <a:ext uri="{FF2B5EF4-FFF2-40B4-BE49-F238E27FC236}">
                <a16:creationId xmlns:a16="http://schemas.microsoft.com/office/drawing/2014/main" id="{EABF2CE5-4D12-409A-BCE6-D35ADFE95EC8}"/>
              </a:ext>
            </a:extLst>
          </p:cNvPr>
          <p:cNvSpPr>
            <a:spLocks noChangeShapeType="1"/>
          </p:cNvSpPr>
          <p:nvPr/>
        </p:nvSpPr>
        <p:spPr bwMode="auto">
          <a:xfrm rot="16200000" flipV="1">
            <a:off x="4152900" y="3535363"/>
            <a:ext cx="2206625" cy="0"/>
          </a:xfrm>
          <a:prstGeom prst="line">
            <a:avLst/>
          </a:prstGeom>
          <a:noFill/>
          <a:ln w="50800" cap="flat" cmpd="sng">
            <a:solidFill>
              <a:srgbClr val="26B7CC"/>
            </a:solidFill>
            <a:bevel/>
            <a:headEnd/>
            <a:tailEnd/>
          </a:ln>
          <a:extLst>
            <a:ext uri="{909E8E84-426E-40DD-AFC4-6F175D3DCCD1}">
              <a14:hiddenFill xmlns:a14="http://schemas.microsoft.com/office/drawing/2010/main">
                <a:noFill/>
              </a14:hiddenFill>
            </a:ext>
          </a:extLst>
        </p:spPr>
        <p:txBody>
          <a:bodyPr/>
          <a:lstStyle/>
          <a:p>
            <a:endParaRPr lang="zh-CN" altLang="en-US"/>
          </a:p>
        </p:txBody>
      </p:sp>
      <p:sp>
        <p:nvSpPr>
          <p:cNvPr id="9231" name="矩形 7">
            <a:extLst>
              <a:ext uri="{FF2B5EF4-FFF2-40B4-BE49-F238E27FC236}">
                <a16:creationId xmlns:a16="http://schemas.microsoft.com/office/drawing/2014/main" id="{05EF8921-038D-4414-B5B8-DA0EAD118149}"/>
              </a:ext>
            </a:extLst>
          </p:cNvPr>
          <p:cNvSpPr>
            <a:spLocks noChangeArrowheads="1"/>
          </p:cNvSpPr>
          <p:nvPr/>
        </p:nvSpPr>
        <p:spPr bwMode="auto">
          <a:xfrm>
            <a:off x="565150" y="2571750"/>
            <a:ext cx="4287838"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lnSpc>
                <a:spcPct val="150000"/>
              </a:lnSpc>
            </a:pPr>
            <a:r>
              <a:rPr lang="zh-CN" altLang="en-US" b="1">
                <a:solidFill>
                  <a:srgbClr val="2E3740"/>
                </a:solidFill>
                <a:latin typeface="Calibri" panose="020F0502020204030204" pitchFamily="34" charset="0"/>
                <a:sym typeface="宋体" panose="02010600030101010101" pitchFamily="2" charset="-122"/>
              </a:rPr>
              <a:t>LOREM IPSUM  </a:t>
            </a:r>
            <a:endParaRPr lang="en-US" altLang="zh-CN"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gn="r">
              <a:lnSpc>
                <a:spcPct val="150000"/>
              </a:lnSpc>
            </a:pPr>
            <a:r>
              <a:rPr lang="en-US" altLang="zh-CN" sz="1400">
                <a:solidFill>
                  <a:srgbClr val="2E3740"/>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Ut wisi enim ad minim veniam, quis nostrud exerci tation ullamcorper suscipit lobortis nisl ut</a:t>
            </a:r>
            <a:endParaRPr lang="zh-CN" altLang="en-US" sz="1400">
              <a:solidFill>
                <a:srgbClr val="2E3740"/>
              </a:solidFill>
              <a:latin typeface="Calibri" panose="020F0502020204030204" pitchFamily="34" charset="0"/>
              <a:sym typeface="宋体" panose="02010600030101010101" pitchFamily="2" charset="-122"/>
            </a:endParaRPr>
          </a:p>
        </p:txBody>
      </p:sp>
      <p:sp>
        <p:nvSpPr>
          <p:cNvPr id="9232" name="矩形 8">
            <a:extLst>
              <a:ext uri="{FF2B5EF4-FFF2-40B4-BE49-F238E27FC236}">
                <a16:creationId xmlns:a16="http://schemas.microsoft.com/office/drawing/2014/main" id="{5CBE26E4-FBC8-4B49-BEC9-7EB53087F709}"/>
              </a:ext>
            </a:extLst>
          </p:cNvPr>
          <p:cNvSpPr>
            <a:spLocks noChangeArrowheads="1"/>
          </p:cNvSpPr>
          <p:nvPr/>
        </p:nvSpPr>
        <p:spPr bwMode="auto">
          <a:xfrm>
            <a:off x="8197850" y="1298575"/>
            <a:ext cx="1374775"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100" b="1">
                <a:solidFill>
                  <a:srgbClr val="EFE9EB"/>
                </a:solidFill>
                <a:latin typeface="Calibri" panose="020F0502020204030204" pitchFamily="34" charset="0"/>
                <a:sym typeface="宋体" panose="02010600030101010101" pitchFamily="2" charset="-122"/>
              </a:rPr>
              <a:t>LOREM IPSUM </a:t>
            </a:r>
            <a:r>
              <a:rPr lang="en-US" altLang="zh-CN" sz="1100" b="1">
                <a:solidFill>
                  <a:srgbClr val="EFE9EB"/>
                </a:solidFill>
                <a:latin typeface="Calibri" panose="020F0502020204030204" pitchFamily="34" charset="0"/>
                <a:cs typeface="Calibri" panose="020F0502020204030204" pitchFamily="34" charset="0"/>
                <a:sym typeface="Calibri" panose="020F0502020204030204" pitchFamily="34" charset="0"/>
              </a:rPr>
              <a:t>A</a:t>
            </a:r>
            <a:r>
              <a:rPr lang="zh-CN" altLang="en-US" sz="1100" b="1">
                <a:solidFill>
                  <a:srgbClr val="EFE9EB"/>
                </a:solidFill>
                <a:latin typeface="Calibri" panose="020F0502020204030204" pitchFamily="34" charset="0"/>
                <a:sym typeface="宋体" panose="02010600030101010101" pitchFamily="2" charset="-122"/>
              </a:rPr>
              <a:t> </a:t>
            </a:r>
            <a:endParaRPr lang="en-US" altLang="zh-CN" sz="1100" b="1">
              <a:solidFill>
                <a:srgbClr val="EFE9EB"/>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zh-CN" altLang="en-US" sz="1000">
                <a:solidFill>
                  <a:srgbClr val="EFE9EB"/>
                </a:solidFill>
                <a:latin typeface="Calibri" panose="020F0502020204030204" pitchFamily="34" charset="0"/>
                <a:sym typeface="宋体" panose="02010600030101010101" pitchFamily="2" charset="-122"/>
              </a:rPr>
              <a:t>dolor sit amet, adipiscing elit, sed diam nonummy</a:t>
            </a:r>
          </a:p>
        </p:txBody>
      </p:sp>
      <p:sp>
        <p:nvSpPr>
          <p:cNvPr id="9233" name="矩形 9">
            <a:extLst>
              <a:ext uri="{FF2B5EF4-FFF2-40B4-BE49-F238E27FC236}">
                <a16:creationId xmlns:a16="http://schemas.microsoft.com/office/drawing/2014/main" id="{F544C597-5A21-4108-B350-70EFDF831A8D}"/>
              </a:ext>
            </a:extLst>
          </p:cNvPr>
          <p:cNvSpPr>
            <a:spLocks noChangeArrowheads="1"/>
          </p:cNvSpPr>
          <p:nvPr/>
        </p:nvSpPr>
        <p:spPr bwMode="auto">
          <a:xfrm>
            <a:off x="9825038" y="2978150"/>
            <a:ext cx="137477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100" b="1">
                <a:solidFill>
                  <a:schemeClr val="bg1"/>
                </a:solidFill>
                <a:latin typeface="Calibri" panose="020F0502020204030204" pitchFamily="34" charset="0"/>
                <a:sym typeface="宋体" panose="02010600030101010101" pitchFamily="2" charset="-122"/>
              </a:rPr>
              <a:t>LOREM IPSUM </a:t>
            </a:r>
            <a:r>
              <a:rPr lang="en-US" altLang="zh-CN" sz="1100" b="1">
                <a:solidFill>
                  <a:schemeClr val="bg1"/>
                </a:solidFill>
                <a:latin typeface="Calibri" panose="020F0502020204030204" pitchFamily="34" charset="0"/>
                <a:cs typeface="Calibri" panose="020F0502020204030204" pitchFamily="34" charset="0"/>
                <a:sym typeface="Calibri" panose="020F0502020204030204" pitchFamily="34" charset="0"/>
              </a:rPr>
              <a:t>A</a:t>
            </a:r>
            <a:r>
              <a:rPr lang="zh-CN" altLang="en-US" sz="1100" b="1">
                <a:solidFill>
                  <a:schemeClr val="bg1"/>
                </a:solidFill>
                <a:latin typeface="Calibri" panose="020F0502020204030204" pitchFamily="34" charset="0"/>
                <a:sym typeface="宋体" panose="02010600030101010101" pitchFamily="2" charset="-122"/>
              </a:rPr>
              <a:t> </a:t>
            </a:r>
            <a:endParaRPr lang="en-US" altLang="zh-CN" sz="1100" b="1">
              <a:solidFill>
                <a:schemeClr val="bg1"/>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zh-CN" altLang="en-US" sz="1000">
                <a:solidFill>
                  <a:schemeClr val="bg1"/>
                </a:solidFill>
                <a:latin typeface="Calibri" panose="020F0502020204030204" pitchFamily="34" charset="0"/>
                <a:sym typeface="宋体" panose="02010600030101010101" pitchFamily="2" charset="-122"/>
              </a:rPr>
              <a:t>dolor sit amet, adipiscing elit, sed diam nonummy</a:t>
            </a:r>
          </a:p>
        </p:txBody>
      </p:sp>
      <p:sp>
        <p:nvSpPr>
          <p:cNvPr id="9234" name="矩形 10">
            <a:extLst>
              <a:ext uri="{FF2B5EF4-FFF2-40B4-BE49-F238E27FC236}">
                <a16:creationId xmlns:a16="http://schemas.microsoft.com/office/drawing/2014/main" id="{8F3BD2EF-E8D6-42F8-BE41-4C1610F9C7F3}"/>
              </a:ext>
            </a:extLst>
          </p:cNvPr>
          <p:cNvSpPr>
            <a:spLocks noChangeArrowheads="1"/>
          </p:cNvSpPr>
          <p:nvPr/>
        </p:nvSpPr>
        <p:spPr bwMode="auto">
          <a:xfrm>
            <a:off x="8172450" y="4641850"/>
            <a:ext cx="137477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100" b="1">
                <a:solidFill>
                  <a:schemeClr val="bg1"/>
                </a:solidFill>
                <a:latin typeface="Calibri" panose="020F0502020204030204" pitchFamily="34" charset="0"/>
                <a:sym typeface="宋体" panose="02010600030101010101" pitchFamily="2" charset="-122"/>
              </a:rPr>
              <a:t>LOREM IPSUM </a:t>
            </a:r>
            <a:r>
              <a:rPr lang="en-US" altLang="zh-CN" sz="1100" b="1">
                <a:solidFill>
                  <a:schemeClr val="bg1"/>
                </a:solidFill>
                <a:latin typeface="Calibri" panose="020F0502020204030204" pitchFamily="34" charset="0"/>
                <a:cs typeface="Calibri" panose="020F0502020204030204" pitchFamily="34" charset="0"/>
                <a:sym typeface="Calibri" panose="020F0502020204030204" pitchFamily="34" charset="0"/>
              </a:rPr>
              <a:t>B</a:t>
            </a:r>
            <a:r>
              <a:rPr lang="zh-CN" altLang="en-US" sz="1100" b="1">
                <a:solidFill>
                  <a:schemeClr val="bg1"/>
                </a:solidFill>
                <a:latin typeface="Calibri" panose="020F0502020204030204" pitchFamily="34" charset="0"/>
                <a:sym typeface="宋体" panose="02010600030101010101" pitchFamily="2" charset="-122"/>
              </a:rPr>
              <a:t> </a:t>
            </a:r>
            <a:endParaRPr lang="en-US" altLang="zh-CN" sz="1100" b="1">
              <a:solidFill>
                <a:schemeClr val="bg1"/>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zh-CN" altLang="en-US" sz="1000">
                <a:solidFill>
                  <a:schemeClr val="bg1"/>
                </a:solidFill>
                <a:latin typeface="Calibri" panose="020F0502020204030204" pitchFamily="34" charset="0"/>
                <a:sym typeface="宋体" panose="02010600030101010101" pitchFamily="2" charset="-122"/>
              </a:rPr>
              <a:t>dolor sit amet, adipiscing elit, sed diam nonummy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矩形 9">
            <a:extLst>
              <a:ext uri="{FF2B5EF4-FFF2-40B4-BE49-F238E27FC236}">
                <a16:creationId xmlns:a16="http://schemas.microsoft.com/office/drawing/2014/main" id="{3A328A01-EDDF-4FE8-B6B9-436663158A65}"/>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0243" name="文本框 7">
            <a:extLst>
              <a:ext uri="{FF2B5EF4-FFF2-40B4-BE49-F238E27FC236}">
                <a16:creationId xmlns:a16="http://schemas.microsoft.com/office/drawing/2014/main" id="{013D5982-2C2D-4F01-9579-3AF13F6DB4BC}"/>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10244" name="Group 4">
            <a:extLst>
              <a:ext uri="{FF2B5EF4-FFF2-40B4-BE49-F238E27FC236}">
                <a16:creationId xmlns:a16="http://schemas.microsoft.com/office/drawing/2014/main" id="{0CC5803C-E641-4C2E-90AB-02F6943E69B0}"/>
              </a:ext>
            </a:extLst>
          </p:cNvPr>
          <p:cNvGrpSpPr>
            <a:grpSpLocks/>
          </p:cNvGrpSpPr>
          <p:nvPr/>
        </p:nvGrpSpPr>
        <p:grpSpPr bwMode="auto">
          <a:xfrm>
            <a:off x="0" y="6734175"/>
            <a:ext cx="12192000" cy="138113"/>
            <a:chOff x="0" y="0"/>
            <a:chExt cx="12231884" cy="334101"/>
          </a:xfrm>
        </p:grpSpPr>
        <p:sp>
          <p:nvSpPr>
            <p:cNvPr id="10245" name="矩形 12">
              <a:extLst>
                <a:ext uri="{FF2B5EF4-FFF2-40B4-BE49-F238E27FC236}">
                  <a16:creationId xmlns:a16="http://schemas.microsoft.com/office/drawing/2014/main" id="{317BE48E-1488-4006-832C-3688B81D8EF6}"/>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0246" name="矩形 13">
              <a:extLst>
                <a:ext uri="{FF2B5EF4-FFF2-40B4-BE49-F238E27FC236}">
                  <a16:creationId xmlns:a16="http://schemas.microsoft.com/office/drawing/2014/main" id="{C2D5F653-3D71-4DDE-B100-5560ADBFD0D3}"/>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0247" name="矩形 14">
              <a:extLst>
                <a:ext uri="{FF2B5EF4-FFF2-40B4-BE49-F238E27FC236}">
                  <a16:creationId xmlns:a16="http://schemas.microsoft.com/office/drawing/2014/main" id="{FBB87965-7700-4027-B75E-D43D3F6EABE2}"/>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0248" name="矩形 15">
              <a:extLst>
                <a:ext uri="{FF2B5EF4-FFF2-40B4-BE49-F238E27FC236}">
                  <a16:creationId xmlns:a16="http://schemas.microsoft.com/office/drawing/2014/main" id="{F526D5FC-C8D5-4017-927E-4D87E5A465A2}"/>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0249" name="矩形 16">
              <a:extLst>
                <a:ext uri="{FF2B5EF4-FFF2-40B4-BE49-F238E27FC236}">
                  <a16:creationId xmlns:a16="http://schemas.microsoft.com/office/drawing/2014/main" id="{3EBFBAE3-3301-4C4E-B037-4A156724AF15}"/>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10250" name="任意多边形 31">
            <a:extLst>
              <a:ext uri="{FF2B5EF4-FFF2-40B4-BE49-F238E27FC236}">
                <a16:creationId xmlns:a16="http://schemas.microsoft.com/office/drawing/2014/main" id="{7E1010DD-7A4B-43EA-907C-41F198C68169}"/>
              </a:ext>
            </a:extLst>
          </p:cNvPr>
          <p:cNvSpPr>
            <a:spLocks noChangeArrowheads="1"/>
          </p:cNvSpPr>
          <p:nvPr/>
        </p:nvSpPr>
        <p:spPr bwMode="auto">
          <a:xfrm>
            <a:off x="869950" y="4695825"/>
            <a:ext cx="839788" cy="9937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0251" name="任意多边形 32">
            <a:extLst>
              <a:ext uri="{FF2B5EF4-FFF2-40B4-BE49-F238E27FC236}">
                <a16:creationId xmlns:a16="http://schemas.microsoft.com/office/drawing/2014/main" id="{047F5A3C-CC87-40D0-BC3E-C9356EDFA35B}"/>
              </a:ext>
            </a:extLst>
          </p:cNvPr>
          <p:cNvSpPr>
            <a:spLocks noChangeArrowheads="1"/>
          </p:cNvSpPr>
          <p:nvPr/>
        </p:nvSpPr>
        <p:spPr bwMode="auto">
          <a:xfrm>
            <a:off x="6526213" y="4695825"/>
            <a:ext cx="839787" cy="9937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0252" name="任意多边形 33">
            <a:extLst>
              <a:ext uri="{FF2B5EF4-FFF2-40B4-BE49-F238E27FC236}">
                <a16:creationId xmlns:a16="http://schemas.microsoft.com/office/drawing/2014/main" id="{018E5283-0787-446E-87E9-732B09BF3576}"/>
              </a:ext>
            </a:extLst>
          </p:cNvPr>
          <p:cNvSpPr>
            <a:spLocks noChangeArrowheads="1"/>
          </p:cNvSpPr>
          <p:nvPr/>
        </p:nvSpPr>
        <p:spPr bwMode="auto">
          <a:xfrm>
            <a:off x="6526213" y="3108325"/>
            <a:ext cx="839787" cy="9937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0253" name="任意多边形 34">
            <a:extLst>
              <a:ext uri="{FF2B5EF4-FFF2-40B4-BE49-F238E27FC236}">
                <a16:creationId xmlns:a16="http://schemas.microsoft.com/office/drawing/2014/main" id="{3A5D645A-23C7-40AE-9982-EE10031BAC1F}"/>
              </a:ext>
            </a:extLst>
          </p:cNvPr>
          <p:cNvSpPr>
            <a:spLocks noChangeArrowheads="1"/>
          </p:cNvSpPr>
          <p:nvPr/>
        </p:nvSpPr>
        <p:spPr bwMode="auto">
          <a:xfrm>
            <a:off x="6526213" y="1498600"/>
            <a:ext cx="839787" cy="9937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0254" name="任意多边形 29">
            <a:extLst>
              <a:ext uri="{FF2B5EF4-FFF2-40B4-BE49-F238E27FC236}">
                <a16:creationId xmlns:a16="http://schemas.microsoft.com/office/drawing/2014/main" id="{0DC7EC88-3E0A-4310-B85D-08B00EA5771C}"/>
              </a:ext>
            </a:extLst>
          </p:cNvPr>
          <p:cNvSpPr>
            <a:spLocks noChangeArrowheads="1"/>
          </p:cNvSpPr>
          <p:nvPr/>
        </p:nvSpPr>
        <p:spPr bwMode="auto">
          <a:xfrm>
            <a:off x="869950" y="1495425"/>
            <a:ext cx="839788" cy="9937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0255" name="任意多边形 30">
            <a:extLst>
              <a:ext uri="{FF2B5EF4-FFF2-40B4-BE49-F238E27FC236}">
                <a16:creationId xmlns:a16="http://schemas.microsoft.com/office/drawing/2014/main" id="{23A3D691-7E5F-43FD-B98B-7EABE35B276D}"/>
              </a:ext>
            </a:extLst>
          </p:cNvPr>
          <p:cNvSpPr>
            <a:spLocks noChangeArrowheads="1"/>
          </p:cNvSpPr>
          <p:nvPr/>
        </p:nvSpPr>
        <p:spPr bwMode="auto">
          <a:xfrm>
            <a:off x="869950" y="3108325"/>
            <a:ext cx="839788" cy="9937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0256" name="矩形 8">
            <a:extLst>
              <a:ext uri="{FF2B5EF4-FFF2-40B4-BE49-F238E27FC236}">
                <a16:creationId xmlns:a16="http://schemas.microsoft.com/office/drawing/2014/main" id="{B92FD36A-F60F-4766-8C21-4298B3D31AB3}"/>
              </a:ext>
            </a:extLst>
          </p:cNvPr>
          <p:cNvSpPr>
            <a:spLocks noChangeArrowheads="1"/>
          </p:cNvSpPr>
          <p:nvPr/>
        </p:nvSpPr>
        <p:spPr bwMode="auto">
          <a:xfrm>
            <a:off x="2019300" y="1365250"/>
            <a:ext cx="3800475"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endPar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100">
                <a:solidFill>
                  <a:srgbClr val="2E3740"/>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a:t>
            </a:r>
            <a:endParaRPr lang="zh-CN" altLang="en-US" sz="1100">
              <a:solidFill>
                <a:srgbClr val="2E3740"/>
              </a:solidFill>
              <a:latin typeface="Calibri" panose="020F0502020204030204" pitchFamily="34" charset="0"/>
              <a:sym typeface="宋体" panose="02010600030101010101" pitchFamily="2" charset="-122"/>
            </a:endParaRPr>
          </a:p>
        </p:txBody>
      </p:sp>
      <p:sp>
        <p:nvSpPr>
          <p:cNvPr id="10257" name="矩形 9">
            <a:extLst>
              <a:ext uri="{FF2B5EF4-FFF2-40B4-BE49-F238E27FC236}">
                <a16:creationId xmlns:a16="http://schemas.microsoft.com/office/drawing/2014/main" id="{E29A1A4B-7FA3-4448-8DDE-B0833788A28D}"/>
              </a:ext>
            </a:extLst>
          </p:cNvPr>
          <p:cNvSpPr>
            <a:spLocks noChangeArrowheads="1"/>
          </p:cNvSpPr>
          <p:nvPr/>
        </p:nvSpPr>
        <p:spPr bwMode="auto">
          <a:xfrm>
            <a:off x="2019300" y="3019425"/>
            <a:ext cx="3800475"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endPar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100">
                <a:solidFill>
                  <a:srgbClr val="2E3740"/>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a:t>
            </a:r>
            <a:endParaRPr lang="zh-CN" altLang="en-US" sz="1100">
              <a:solidFill>
                <a:srgbClr val="2E3740"/>
              </a:solidFill>
              <a:latin typeface="Calibri" panose="020F0502020204030204" pitchFamily="34" charset="0"/>
              <a:sym typeface="宋体" panose="02010600030101010101" pitchFamily="2" charset="-122"/>
            </a:endParaRPr>
          </a:p>
        </p:txBody>
      </p:sp>
      <p:sp>
        <p:nvSpPr>
          <p:cNvPr id="10258" name="矩形 10">
            <a:extLst>
              <a:ext uri="{FF2B5EF4-FFF2-40B4-BE49-F238E27FC236}">
                <a16:creationId xmlns:a16="http://schemas.microsoft.com/office/drawing/2014/main" id="{34BFE999-D78D-47CC-A651-97E48A101EB9}"/>
              </a:ext>
            </a:extLst>
          </p:cNvPr>
          <p:cNvSpPr>
            <a:spLocks noChangeArrowheads="1"/>
          </p:cNvSpPr>
          <p:nvPr/>
        </p:nvSpPr>
        <p:spPr bwMode="auto">
          <a:xfrm>
            <a:off x="2019300" y="4608513"/>
            <a:ext cx="3800475"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endPar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100">
                <a:solidFill>
                  <a:srgbClr val="2E3740"/>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a:t>
            </a:r>
            <a:endParaRPr lang="zh-CN" altLang="en-US" sz="1100">
              <a:solidFill>
                <a:srgbClr val="2E3740"/>
              </a:solidFill>
              <a:latin typeface="Calibri" panose="020F0502020204030204" pitchFamily="34" charset="0"/>
              <a:sym typeface="宋体" panose="02010600030101010101" pitchFamily="2" charset="-122"/>
            </a:endParaRPr>
          </a:p>
        </p:txBody>
      </p:sp>
      <p:sp>
        <p:nvSpPr>
          <p:cNvPr id="10259" name="矩形 11">
            <a:extLst>
              <a:ext uri="{FF2B5EF4-FFF2-40B4-BE49-F238E27FC236}">
                <a16:creationId xmlns:a16="http://schemas.microsoft.com/office/drawing/2014/main" id="{D6C87003-0289-4CD8-B2B9-BCD3820A229A}"/>
              </a:ext>
            </a:extLst>
          </p:cNvPr>
          <p:cNvSpPr>
            <a:spLocks noChangeArrowheads="1"/>
          </p:cNvSpPr>
          <p:nvPr/>
        </p:nvSpPr>
        <p:spPr bwMode="auto">
          <a:xfrm>
            <a:off x="7724775" y="1384300"/>
            <a:ext cx="3800475"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endPar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100">
                <a:solidFill>
                  <a:srgbClr val="2E3740"/>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a:t>
            </a:r>
            <a:endParaRPr lang="zh-CN" altLang="en-US" sz="1100">
              <a:solidFill>
                <a:srgbClr val="2E3740"/>
              </a:solidFill>
              <a:latin typeface="Calibri" panose="020F0502020204030204" pitchFamily="34" charset="0"/>
              <a:sym typeface="宋体" panose="02010600030101010101" pitchFamily="2" charset="-122"/>
            </a:endParaRPr>
          </a:p>
        </p:txBody>
      </p:sp>
      <p:sp>
        <p:nvSpPr>
          <p:cNvPr id="10260" name="矩形 12">
            <a:extLst>
              <a:ext uri="{FF2B5EF4-FFF2-40B4-BE49-F238E27FC236}">
                <a16:creationId xmlns:a16="http://schemas.microsoft.com/office/drawing/2014/main" id="{4B56E751-485B-40D8-BF5E-8CF53173D24D}"/>
              </a:ext>
            </a:extLst>
          </p:cNvPr>
          <p:cNvSpPr>
            <a:spLocks noChangeArrowheads="1"/>
          </p:cNvSpPr>
          <p:nvPr/>
        </p:nvSpPr>
        <p:spPr bwMode="auto">
          <a:xfrm>
            <a:off x="7724775" y="3038475"/>
            <a:ext cx="3800475"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endPar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100">
                <a:solidFill>
                  <a:srgbClr val="2E3740"/>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a:t>
            </a:r>
            <a:endParaRPr lang="zh-CN" altLang="en-US" sz="1100">
              <a:solidFill>
                <a:srgbClr val="2E3740"/>
              </a:solidFill>
              <a:latin typeface="Calibri" panose="020F0502020204030204" pitchFamily="34" charset="0"/>
              <a:sym typeface="宋体" panose="02010600030101010101" pitchFamily="2" charset="-122"/>
            </a:endParaRPr>
          </a:p>
        </p:txBody>
      </p:sp>
      <p:sp>
        <p:nvSpPr>
          <p:cNvPr id="10261" name="矩形 13">
            <a:extLst>
              <a:ext uri="{FF2B5EF4-FFF2-40B4-BE49-F238E27FC236}">
                <a16:creationId xmlns:a16="http://schemas.microsoft.com/office/drawing/2014/main" id="{8F2AA55E-2F9C-4C79-BB39-EA8161B5CC0F}"/>
              </a:ext>
            </a:extLst>
          </p:cNvPr>
          <p:cNvSpPr>
            <a:spLocks noChangeArrowheads="1"/>
          </p:cNvSpPr>
          <p:nvPr/>
        </p:nvSpPr>
        <p:spPr bwMode="auto">
          <a:xfrm>
            <a:off x="7724775" y="4627563"/>
            <a:ext cx="3800475"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E3740"/>
                </a:solidFill>
                <a:latin typeface="Calibri" panose="020F0502020204030204" pitchFamily="34" charset="0"/>
                <a:sym typeface="宋体" panose="02010600030101010101" pitchFamily="2" charset="-122"/>
              </a:rPr>
              <a:t>LOREM IPSUM  </a:t>
            </a:r>
            <a:endParaRPr lang="en-US" altLang="zh-CN" sz="1600" b="1">
              <a:solidFill>
                <a:srgbClr val="2E3740"/>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100">
                <a:solidFill>
                  <a:srgbClr val="2E3740"/>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a:t>
            </a:r>
            <a:endParaRPr lang="zh-CN" altLang="en-US" sz="1100">
              <a:solidFill>
                <a:srgbClr val="2E3740"/>
              </a:solidFill>
              <a:latin typeface="Calibri" panose="020F0502020204030204" pitchFamily="34" charset="0"/>
              <a:sym typeface="宋体" panose="02010600030101010101" pitchFamily="2" charset="-122"/>
            </a:endParaRPr>
          </a:p>
        </p:txBody>
      </p:sp>
      <p:sp>
        <p:nvSpPr>
          <p:cNvPr id="10262" name="Freeform 6">
            <a:extLst>
              <a:ext uri="{FF2B5EF4-FFF2-40B4-BE49-F238E27FC236}">
                <a16:creationId xmlns:a16="http://schemas.microsoft.com/office/drawing/2014/main" id="{704CD126-4FF9-49F6-AAD5-08F514C98CBB}"/>
              </a:ext>
            </a:extLst>
          </p:cNvPr>
          <p:cNvSpPr>
            <a:spLocks noEditPoints="1" noChangeArrowheads="1"/>
          </p:cNvSpPr>
          <p:nvPr/>
        </p:nvSpPr>
        <p:spPr bwMode="auto">
          <a:xfrm>
            <a:off x="6692900" y="1635125"/>
            <a:ext cx="488950" cy="493713"/>
          </a:xfrm>
          <a:custGeom>
            <a:avLst/>
            <a:gdLst>
              <a:gd name="T0" fmla="*/ 99 w 197"/>
              <a:gd name="T1" fmla="*/ 0 h 198"/>
              <a:gd name="T2" fmla="*/ 0 w 197"/>
              <a:gd name="T3" fmla="*/ 99 h 198"/>
              <a:gd name="T4" fmla="*/ 99 w 197"/>
              <a:gd name="T5" fmla="*/ 198 h 198"/>
              <a:gd name="T6" fmla="*/ 197 w 197"/>
              <a:gd name="T7" fmla="*/ 99 h 198"/>
              <a:gd name="T8" fmla="*/ 99 w 197"/>
              <a:gd name="T9" fmla="*/ 0 h 198"/>
              <a:gd name="T10" fmla="*/ 99 w 197"/>
              <a:gd name="T11" fmla="*/ 184 h 198"/>
              <a:gd name="T12" fmla="*/ 36 w 197"/>
              <a:gd name="T13" fmla="*/ 156 h 198"/>
              <a:gd name="T14" fmla="*/ 44 w 197"/>
              <a:gd name="T15" fmla="*/ 136 h 198"/>
              <a:gd name="T16" fmla="*/ 54 w 197"/>
              <a:gd name="T17" fmla="*/ 123 h 198"/>
              <a:gd name="T18" fmla="*/ 36 w 197"/>
              <a:gd name="T19" fmla="*/ 110 h 198"/>
              <a:gd name="T20" fmla="*/ 24 w 197"/>
              <a:gd name="T21" fmla="*/ 101 h 198"/>
              <a:gd name="T22" fmla="*/ 16 w 197"/>
              <a:gd name="T23" fmla="*/ 119 h 198"/>
              <a:gd name="T24" fmla="*/ 14 w 197"/>
              <a:gd name="T25" fmla="*/ 99 h 198"/>
              <a:gd name="T26" fmla="*/ 29 w 197"/>
              <a:gd name="T27" fmla="*/ 51 h 198"/>
              <a:gd name="T28" fmla="*/ 34 w 197"/>
              <a:gd name="T29" fmla="*/ 67 h 198"/>
              <a:gd name="T30" fmla="*/ 47 w 197"/>
              <a:gd name="T31" fmla="*/ 59 h 198"/>
              <a:gd name="T32" fmla="*/ 54 w 197"/>
              <a:gd name="T33" fmla="*/ 47 h 198"/>
              <a:gd name="T34" fmla="*/ 56 w 197"/>
              <a:gd name="T35" fmla="*/ 66 h 198"/>
              <a:gd name="T36" fmla="*/ 65 w 197"/>
              <a:gd name="T37" fmla="*/ 65 h 198"/>
              <a:gd name="T38" fmla="*/ 76 w 197"/>
              <a:gd name="T39" fmla="*/ 43 h 198"/>
              <a:gd name="T40" fmla="*/ 97 w 197"/>
              <a:gd name="T41" fmla="*/ 54 h 198"/>
              <a:gd name="T42" fmla="*/ 87 w 197"/>
              <a:gd name="T43" fmla="*/ 64 h 198"/>
              <a:gd name="T44" fmla="*/ 84 w 197"/>
              <a:gd name="T45" fmla="*/ 84 h 198"/>
              <a:gd name="T46" fmla="*/ 110 w 197"/>
              <a:gd name="T47" fmla="*/ 93 h 198"/>
              <a:gd name="T48" fmla="*/ 118 w 197"/>
              <a:gd name="T49" fmla="*/ 103 h 198"/>
              <a:gd name="T50" fmla="*/ 121 w 197"/>
              <a:gd name="T51" fmla="*/ 113 h 198"/>
              <a:gd name="T52" fmla="*/ 123 w 197"/>
              <a:gd name="T53" fmla="*/ 126 h 198"/>
              <a:gd name="T54" fmla="*/ 123 w 197"/>
              <a:gd name="T55" fmla="*/ 137 h 198"/>
              <a:gd name="T56" fmla="*/ 131 w 197"/>
              <a:gd name="T57" fmla="*/ 153 h 198"/>
              <a:gd name="T58" fmla="*/ 156 w 197"/>
              <a:gd name="T59" fmla="*/ 102 h 198"/>
              <a:gd name="T60" fmla="*/ 159 w 197"/>
              <a:gd name="T61" fmla="*/ 84 h 198"/>
              <a:gd name="T62" fmla="*/ 173 w 197"/>
              <a:gd name="T63" fmla="*/ 68 h 198"/>
              <a:gd name="T64" fmla="*/ 173 w 197"/>
              <a:gd name="T65" fmla="*/ 58 h 198"/>
              <a:gd name="T66" fmla="*/ 183 w 197"/>
              <a:gd name="T67" fmla="*/ 99 h 198"/>
              <a:gd name="T68" fmla="*/ 99 w 197"/>
              <a:gd name="T69" fmla="*/ 184 h 1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7"/>
              <a:gd name="T106" fmla="*/ 0 h 198"/>
              <a:gd name="T107" fmla="*/ 197 w 197"/>
              <a:gd name="T108" fmla="*/ 198 h 1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7" h="198">
                <a:moveTo>
                  <a:pt x="99" y="0"/>
                </a:moveTo>
                <a:cubicBezTo>
                  <a:pt x="44" y="0"/>
                  <a:pt x="0" y="45"/>
                  <a:pt x="0" y="99"/>
                </a:cubicBezTo>
                <a:cubicBezTo>
                  <a:pt x="0" y="153"/>
                  <a:pt x="44" y="198"/>
                  <a:pt x="99" y="198"/>
                </a:cubicBezTo>
                <a:cubicBezTo>
                  <a:pt x="153" y="198"/>
                  <a:pt x="197" y="153"/>
                  <a:pt x="197" y="99"/>
                </a:cubicBezTo>
                <a:cubicBezTo>
                  <a:pt x="197" y="45"/>
                  <a:pt x="153" y="0"/>
                  <a:pt x="99" y="0"/>
                </a:cubicBezTo>
                <a:close/>
                <a:moveTo>
                  <a:pt x="99" y="184"/>
                </a:moveTo>
                <a:cubicBezTo>
                  <a:pt x="74" y="184"/>
                  <a:pt x="51" y="173"/>
                  <a:pt x="36" y="156"/>
                </a:cubicBezTo>
                <a:cubicBezTo>
                  <a:pt x="37" y="154"/>
                  <a:pt x="41" y="142"/>
                  <a:pt x="44" y="136"/>
                </a:cubicBezTo>
                <a:cubicBezTo>
                  <a:pt x="47" y="130"/>
                  <a:pt x="48" y="129"/>
                  <a:pt x="54" y="123"/>
                </a:cubicBezTo>
                <a:cubicBezTo>
                  <a:pt x="61" y="117"/>
                  <a:pt x="41" y="115"/>
                  <a:pt x="36" y="110"/>
                </a:cubicBezTo>
                <a:cubicBezTo>
                  <a:pt x="31" y="105"/>
                  <a:pt x="29" y="105"/>
                  <a:pt x="24" y="101"/>
                </a:cubicBezTo>
                <a:cubicBezTo>
                  <a:pt x="20" y="98"/>
                  <a:pt x="17" y="112"/>
                  <a:pt x="16" y="119"/>
                </a:cubicBezTo>
                <a:cubicBezTo>
                  <a:pt x="15" y="113"/>
                  <a:pt x="14" y="106"/>
                  <a:pt x="14" y="99"/>
                </a:cubicBezTo>
                <a:cubicBezTo>
                  <a:pt x="14" y="81"/>
                  <a:pt x="20" y="64"/>
                  <a:pt x="29" y="51"/>
                </a:cubicBezTo>
                <a:cubicBezTo>
                  <a:pt x="26" y="59"/>
                  <a:pt x="24" y="71"/>
                  <a:pt x="34" y="67"/>
                </a:cubicBezTo>
                <a:cubicBezTo>
                  <a:pt x="46" y="63"/>
                  <a:pt x="47" y="59"/>
                  <a:pt x="47" y="59"/>
                </a:cubicBezTo>
                <a:cubicBezTo>
                  <a:pt x="54" y="47"/>
                  <a:pt x="54" y="47"/>
                  <a:pt x="54" y="47"/>
                </a:cubicBezTo>
                <a:cubicBezTo>
                  <a:pt x="54" y="47"/>
                  <a:pt x="55" y="63"/>
                  <a:pt x="56" y="66"/>
                </a:cubicBezTo>
                <a:cubicBezTo>
                  <a:pt x="58" y="68"/>
                  <a:pt x="63" y="75"/>
                  <a:pt x="65" y="65"/>
                </a:cubicBezTo>
                <a:cubicBezTo>
                  <a:pt x="69" y="48"/>
                  <a:pt x="69" y="43"/>
                  <a:pt x="76" y="43"/>
                </a:cubicBezTo>
                <a:cubicBezTo>
                  <a:pt x="82" y="43"/>
                  <a:pt x="95" y="38"/>
                  <a:pt x="97" y="54"/>
                </a:cubicBezTo>
                <a:cubicBezTo>
                  <a:pt x="98" y="69"/>
                  <a:pt x="95" y="60"/>
                  <a:pt x="87" y="64"/>
                </a:cubicBezTo>
                <a:cubicBezTo>
                  <a:pt x="79" y="68"/>
                  <a:pt x="76" y="82"/>
                  <a:pt x="84" y="84"/>
                </a:cubicBezTo>
                <a:cubicBezTo>
                  <a:pt x="92" y="86"/>
                  <a:pt x="110" y="93"/>
                  <a:pt x="110" y="93"/>
                </a:cubicBezTo>
                <a:cubicBezTo>
                  <a:pt x="118" y="103"/>
                  <a:pt x="118" y="103"/>
                  <a:pt x="118" y="103"/>
                </a:cubicBezTo>
                <a:cubicBezTo>
                  <a:pt x="121" y="113"/>
                  <a:pt x="121" y="113"/>
                  <a:pt x="121" y="113"/>
                </a:cubicBezTo>
                <a:cubicBezTo>
                  <a:pt x="121" y="113"/>
                  <a:pt x="123" y="125"/>
                  <a:pt x="123" y="126"/>
                </a:cubicBezTo>
                <a:cubicBezTo>
                  <a:pt x="123" y="127"/>
                  <a:pt x="123" y="137"/>
                  <a:pt x="123" y="137"/>
                </a:cubicBezTo>
                <a:cubicBezTo>
                  <a:pt x="123" y="137"/>
                  <a:pt x="123" y="158"/>
                  <a:pt x="131" y="153"/>
                </a:cubicBezTo>
                <a:cubicBezTo>
                  <a:pt x="139" y="148"/>
                  <a:pt x="160" y="115"/>
                  <a:pt x="156" y="102"/>
                </a:cubicBezTo>
                <a:cubicBezTo>
                  <a:pt x="151" y="90"/>
                  <a:pt x="151" y="88"/>
                  <a:pt x="159" y="84"/>
                </a:cubicBezTo>
                <a:cubicBezTo>
                  <a:pt x="167" y="80"/>
                  <a:pt x="173" y="74"/>
                  <a:pt x="173" y="68"/>
                </a:cubicBezTo>
                <a:cubicBezTo>
                  <a:pt x="172" y="64"/>
                  <a:pt x="173" y="61"/>
                  <a:pt x="173" y="58"/>
                </a:cubicBezTo>
                <a:cubicBezTo>
                  <a:pt x="180" y="71"/>
                  <a:pt x="183" y="84"/>
                  <a:pt x="183" y="99"/>
                </a:cubicBezTo>
                <a:cubicBezTo>
                  <a:pt x="183" y="146"/>
                  <a:pt x="145" y="184"/>
                  <a:pt x="99" y="184"/>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nvGrpSpPr>
          <p:cNvPr id="10263" name="Group 23">
            <a:extLst>
              <a:ext uri="{FF2B5EF4-FFF2-40B4-BE49-F238E27FC236}">
                <a16:creationId xmlns:a16="http://schemas.microsoft.com/office/drawing/2014/main" id="{6B795CAC-32CB-4B3A-AF9A-57838367C0B9}"/>
              </a:ext>
            </a:extLst>
          </p:cNvPr>
          <p:cNvGrpSpPr>
            <a:grpSpLocks/>
          </p:cNvGrpSpPr>
          <p:nvPr/>
        </p:nvGrpSpPr>
        <p:grpSpPr bwMode="auto">
          <a:xfrm>
            <a:off x="6692900" y="4843463"/>
            <a:ext cx="504825" cy="490537"/>
            <a:chOff x="0" y="0"/>
            <a:chExt cx="773112" cy="750888"/>
          </a:xfrm>
        </p:grpSpPr>
        <p:sp>
          <p:nvSpPr>
            <p:cNvPr id="10264" name="Freeform 15">
              <a:extLst>
                <a:ext uri="{FF2B5EF4-FFF2-40B4-BE49-F238E27FC236}">
                  <a16:creationId xmlns:a16="http://schemas.microsoft.com/office/drawing/2014/main" id="{75D6D46D-0FCF-46CE-B6CC-D95B691B99F9}"/>
                </a:ext>
              </a:extLst>
            </p:cNvPr>
            <p:cNvSpPr>
              <a:spLocks noChangeArrowheads="1"/>
            </p:cNvSpPr>
            <p:nvPr/>
          </p:nvSpPr>
          <p:spPr bwMode="auto">
            <a:xfrm>
              <a:off x="471487" y="60325"/>
              <a:ext cx="258762" cy="255588"/>
            </a:xfrm>
            <a:custGeom>
              <a:avLst/>
              <a:gdLst>
                <a:gd name="T0" fmla="*/ 111 w 163"/>
                <a:gd name="T1" fmla="*/ 80 h 161"/>
                <a:gd name="T2" fmla="*/ 139 w 163"/>
                <a:gd name="T3" fmla="*/ 68 h 161"/>
                <a:gd name="T4" fmla="*/ 163 w 163"/>
                <a:gd name="T5" fmla="*/ 34 h 161"/>
                <a:gd name="T6" fmla="*/ 130 w 163"/>
                <a:gd name="T7" fmla="*/ 0 h 161"/>
                <a:gd name="T8" fmla="*/ 96 w 163"/>
                <a:gd name="T9" fmla="*/ 27 h 161"/>
                <a:gd name="T10" fmla="*/ 84 w 163"/>
                <a:gd name="T11" fmla="*/ 53 h 161"/>
                <a:gd name="T12" fmla="*/ 0 w 163"/>
                <a:gd name="T13" fmla="*/ 137 h 161"/>
                <a:gd name="T14" fmla="*/ 29 w 163"/>
                <a:gd name="T15" fmla="*/ 161 h 161"/>
                <a:gd name="T16" fmla="*/ 111 w 163"/>
                <a:gd name="T17" fmla="*/ 80 h 1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3"/>
                <a:gd name="T28" fmla="*/ 0 h 161"/>
                <a:gd name="T29" fmla="*/ 163 w 163"/>
                <a:gd name="T30" fmla="*/ 161 h 1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3" h="161">
                  <a:moveTo>
                    <a:pt x="111" y="80"/>
                  </a:moveTo>
                  <a:lnTo>
                    <a:pt x="139" y="68"/>
                  </a:lnTo>
                  <a:lnTo>
                    <a:pt x="163" y="34"/>
                  </a:lnTo>
                  <a:lnTo>
                    <a:pt x="130" y="0"/>
                  </a:lnTo>
                  <a:lnTo>
                    <a:pt x="96" y="27"/>
                  </a:lnTo>
                  <a:lnTo>
                    <a:pt x="84" y="53"/>
                  </a:lnTo>
                  <a:lnTo>
                    <a:pt x="0" y="137"/>
                  </a:lnTo>
                  <a:lnTo>
                    <a:pt x="29" y="161"/>
                  </a:lnTo>
                  <a:lnTo>
                    <a:pt x="111" y="80"/>
                  </a:ln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0265" name="Freeform 16">
              <a:extLst>
                <a:ext uri="{FF2B5EF4-FFF2-40B4-BE49-F238E27FC236}">
                  <a16:creationId xmlns:a16="http://schemas.microsoft.com/office/drawing/2014/main" id="{C4B48BB0-BFD5-45D7-AD4C-80E42BD8B416}"/>
                </a:ext>
              </a:extLst>
            </p:cNvPr>
            <p:cNvSpPr>
              <a:spLocks noEditPoints="1" noChangeArrowheads="1"/>
            </p:cNvSpPr>
            <p:nvPr/>
          </p:nvSpPr>
          <p:spPr bwMode="auto">
            <a:xfrm>
              <a:off x="0" y="0"/>
              <a:ext cx="773112" cy="750888"/>
            </a:xfrm>
            <a:custGeom>
              <a:avLst/>
              <a:gdLst>
                <a:gd name="T0" fmla="*/ 191 w 203"/>
                <a:gd name="T1" fmla="*/ 144 h 197"/>
                <a:gd name="T2" fmla="*/ 127 w 203"/>
                <a:gd name="T3" fmla="*/ 89 h 197"/>
                <a:gd name="T4" fmla="*/ 125 w 203"/>
                <a:gd name="T5" fmla="*/ 87 h 197"/>
                <a:gd name="T6" fmla="*/ 107 w 203"/>
                <a:gd name="T7" fmla="*/ 71 h 197"/>
                <a:gd name="T8" fmla="*/ 97 w 203"/>
                <a:gd name="T9" fmla="*/ 16 h 197"/>
                <a:gd name="T10" fmla="*/ 58 w 203"/>
                <a:gd name="T11" fmla="*/ 0 h 197"/>
                <a:gd name="T12" fmla="*/ 47 w 203"/>
                <a:gd name="T13" fmla="*/ 1 h 197"/>
                <a:gd name="T14" fmla="*/ 45 w 203"/>
                <a:gd name="T15" fmla="*/ 3 h 197"/>
                <a:gd name="T16" fmla="*/ 46 w 203"/>
                <a:gd name="T17" fmla="*/ 5 h 197"/>
                <a:gd name="T18" fmla="*/ 69 w 203"/>
                <a:gd name="T19" fmla="*/ 29 h 197"/>
                <a:gd name="T20" fmla="*/ 74 w 203"/>
                <a:gd name="T21" fmla="*/ 52 h 197"/>
                <a:gd name="T22" fmla="*/ 55 w 203"/>
                <a:gd name="T23" fmla="*/ 72 h 197"/>
                <a:gd name="T24" fmla="*/ 32 w 203"/>
                <a:gd name="T25" fmla="*/ 67 h 197"/>
                <a:gd name="T26" fmla="*/ 8 w 203"/>
                <a:gd name="T27" fmla="*/ 43 h 197"/>
                <a:gd name="T28" fmla="*/ 5 w 203"/>
                <a:gd name="T29" fmla="*/ 43 h 197"/>
                <a:gd name="T30" fmla="*/ 3 w 203"/>
                <a:gd name="T31" fmla="*/ 45 h 197"/>
                <a:gd name="T32" fmla="*/ 18 w 203"/>
                <a:gd name="T33" fmla="*/ 95 h 197"/>
                <a:gd name="T34" fmla="*/ 54 w 203"/>
                <a:gd name="T35" fmla="*/ 107 h 197"/>
                <a:gd name="T36" fmla="*/ 54 w 203"/>
                <a:gd name="T37" fmla="*/ 107 h 197"/>
                <a:gd name="T38" fmla="*/ 74 w 203"/>
                <a:gd name="T39" fmla="*/ 105 h 197"/>
                <a:gd name="T40" fmla="*/ 147 w 203"/>
                <a:gd name="T41" fmla="*/ 188 h 197"/>
                <a:gd name="T42" fmla="*/ 169 w 203"/>
                <a:gd name="T43" fmla="*/ 197 h 197"/>
                <a:gd name="T44" fmla="*/ 191 w 203"/>
                <a:gd name="T45" fmla="*/ 188 h 197"/>
                <a:gd name="T46" fmla="*/ 191 w 203"/>
                <a:gd name="T47" fmla="*/ 144 h 197"/>
                <a:gd name="T48" fmla="*/ 174 w 203"/>
                <a:gd name="T49" fmla="*/ 172 h 197"/>
                <a:gd name="T50" fmla="*/ 163 w 203"/>
                <a:gd name="T51" fmla="*/ 172 h 197"/>
                <a:gd name="T52" fmla="*/ 163 w 203"/>
                <a:gd name="T53" fmla="*/ 172 h 197"/>
                <a:gd name="T54" fmla="*/ 163 w 203"/>
                <a:gd name="T55" fmla="*/ 161 h 197"/>
                <a:gd name="T56" fmla="*/ 174 w 203"/>
                <a:gd name="T57" fmla="*/ 161 h 197"/>
                <a:gd name="T58" fmla="*/ 174 w 203"/>
                <a:gd name="T59" fmla="*/ 161 h 197"/>
                <a:gd name="T60" fmla="*/ 174 w 203"/>
                <a:gd name="T61" fmla="*/ 172 h 19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03"/>
                <a:gd name="T94" fmla="*/ 0 h 197"/>
                <a:gd name="T95" fmla="*/ 203 w 203"/>
                <a:gd name="T96" fmla="*/ 197 h 19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03" h="197">
                  <a:moveTo>
                    <a:pt x="191" y="144"/>
                  </a:moveTo>
                  <a:cubicBezTo>
                    <a:pt x="127" y="89"/>
                    <a:pt x="127" y="89"/>
                    <a:pt x="127" y="89"/>
                  </a:cubicBezTo>
                  <a:cubicBezTo>
                    <a:pt x="125" y="87"/>
                    <a:pt x="125" y="87"/>
                    <a:pt x="125" y="87"/>
                  </a:cubicBezTo>
                  <a:cubicBezTo>
                    <a:pt x="107" y="71"/>
                    <a:pt x="107" y="71"/>
                    <a:pt x="107" y="71"/>
                  </a:cubicBezTo>
                  <a:cubicBezTo>
                    <a:pt x="109" y="61"/>
                    <a:pt x="113" y="32"/>
                    <a:pt x="97" y="16"/>
                  </a:cubicBezTo>
                  <a:cubicBezTo>
                    <a:pt x="87" y="6"/>
                    <a:pt x="73" y="0"/>
                    <a:pt x="58" y="0"/>
                  </a:cubicBezTo>
                  <a:cubicBezTo>
                    <a:pt x="54" y="0"/>
                    <a:pt x="51" y="0"/>
                    <a:pt x="47" y="1"/>
                  </a:cubicBezTo>
                  <a:cubicBezTo>
                    <a:pt x="46" y="1"/>
                    <a:pt x="45" y="2"/>
                    <a:pt x="45" y="3"/>
                  </a:cubicBezTo>
                  <a:cubicBezTo>
                    <a:pt x="45" y="4"/>
                    <a:pt x="45" y="5"/>
                    <a:pt x="46" y="5"/>
                  </a:cubicBezTo>
                  <a:cubicBezTo>
                    <a:pt x="69" y="29"/>
                    <a:pt x="69" y="29"/>
                    <a:pt x="69" y="29"/>
                  </a:cubicBezTo>
                  <a:cubicBezTo>
                    <a:pt x="74" y="52"/>
                    <a:pt x="74" y="52"/>
                    <a:pt x="74" y="52"/>
                  </a:cubicBezTo>
                  <a:cubicBezTo>
                    <a:pt x="55" y="72"/>
                    <a:pt x="55" y="72"/>
                    <a:pt x="55" y="72"/>
                  </a:cubicBezTo>
                  <a:cubicBezTo>
                    <a:pt x="32" y="67"/>
                    <a:pt x="32" y="67"/>
                    <a:pt x="32" y="67"/>
                  </a:cubicBezTo>
                  <a:cubicBezTo>
                    <a:pt x="8" y="43"/>
                    <a:pt x="8" y="43"/>
                    <a:pt x="8" y="43"/>
                  </a:cubicBezTo>
                  <a:cubicBezTo>
                    <a:pt x="7" y="42"/>
                    <a:pt x="6" y="42"/>
                    <a:pt x="5" y="43"/>
                  </a:cubicBezTo>
                  <a:cubicBezTo>
                    <a:pt x="4" y="43"/>
                    <a:pt x="3" y="44"/>
                    <a:pt x="3" y="45"/>
                  </a:cubicBezTo>
                  <a:cubicBezTo>
                    <a:pt x="0" y="63"/>
                    <a:pt x="5" y="82"/>
                    <a:pt x="18" y="95"/>
                  </a:cubicBezTo>
                  <a:cubicBezTo>
                    <a:pt x="26" y="103"/>
                    <a:pt x="38" y="107"/>
                    <a:pt x="54" y="107"/>
                  </a:cubicBezTo>
                  <a:cubicBezTo>
                    <a:pt x="54" y="107"/>
                    <a:pt x="54" y="107"/>
                    <a:pt x="54" y="107"/>
                  </a:cubicBezTo>
                  <a:cubicBezTo>
                    <a:pt x="60" y="107"/>
                    <a:pt x="67" y="106"/>
                    <a:pt x="74" y="105"/>
                  </a:cubicBezTo>
                  <a:cubicBezTo>
                    <a:pt x="147" y="188"/>
                    <a:pt x="147" y="188"/>
                    <a:pt x="147" y="188"/>
                  </a:cubicBezTo>
                  <a:cubicBezTo>
                    <a:pt x="153" y="194"/>
                    <a:pt x="160" y="197"/>
                    <a:pt x="169" y="197"/>
                  </a:cubicBezTo>
                  <a:cubicBezTo>
                    <a:pt x="177" y="197"/>
                    <a:pt x="185" y="194"/>
                    <a:pt x="191" y="188"/>
                  </a:cubicBezTo>
                  <a:cubicBezTo>
                    <a:pt x="203" y="176"/>
                    <a:pt x="203" y="156"/>
                    <a:pt x="191" y="144"/>
                  </a:cubicBezTo>
                  <a:close/>
                  <a:moveTo>
                    <a:pt x="174" y="172"/>
                  </a:moveTo>
                  <a:cubicBezTo>
                    <a:pt x="171" y="175"/>
                    <a:pt x="166" y="175"/>
                    <a:pt x="163" y="172"/>
                  </a:cubicBezTo>
                  <a:cubicBezTo>
                    <a:pt x="163" y="172"/>
                    <a:pt x="163" y="172"/>
                    <a:pt x="163" y="172"/>
                  </a:cubicBezTo>
                  <a:cubicBezTo>
                    <a:pt x="160" y="169"/>
                    <a:pt x="160" y="164"/>
                    <a:pt x="163" y="161"/>
                  </a:cubicBezTo>
                  <a:cubicBezTo>
                    <a:pt x="166" y="158"/>
                    <a:pt x="171" y="158"/>
                    <a:pt x="174" y="161"/>
                  </a:cubicBezTo>
                  <a:cubicBezTo>
                    <a:pt x="174" y="161"/>
                    <a:pt x="174" y="161"/>
                    <a:pt x="174" y="161"/>
                  </a:cubicBezTo>
                  <a:cubicBezTo>
                    <a:pt x="177" y="164"/>
                    <a:pt x="177" y="169"/>
                    <a:pt x="174" y="172"/>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0266" name="Freeform 17">
              <a:extLst>
                <a:ext uri="{FF2B5EF4-FFF2-40B4-BE49-F238E27FC236}">
                  <a16:creationId xmlns:a16="http://schemas.microsoft.com/office/drawing/2014/main" id="{4677AC79-20C4-44E3-B41F-C8ACEF500440}"/>
                </a:ext>
              </a:extLst>
            </p:cNvPr>
            <p:cNvSpPr>
              <a:spLocks noChangeArrowheads="1"/>
            </p:cNvSpPr>
            <p:nvPr/>
          </p:nvSpPr>
          <p:spPr bwMode="auto">
            <a:xfrm>
              <a:off x="41274" y="446088"/>
              <a:ext cx="301625" cy="304800"/>
            </a:xfrm>
            <a:custGeom>
              <a:avLst/>
              <a:gdLst>
                <a:gd name="T0" fmla="*/ 59 w 79"/>
                <a:gd name="T1" fmla="*/ 3 h 80"/>
                <a:gd name="T2" fmla="*/ 49 w 79"/>
                <a:gd name="T3" fmla="*/ 3 h 80"/>
                <a:gd name="T4" fmla="*/ 2 w 79"/>
                <a:gd name="T5" fmla="*/ 49 h 80"/>
                <a:gd name="T6" fmla="*/ 2 w 79"/>
                <a:gd name="T7" fmla="*/ 59 h 80"/>
                <a:gd name="T8" fmla="*/ 21 w 79"/>
                <a:gd name="T9" fmla="*/ 77 h 80"/>
                <a:gd name="T10" fmla="*/ 31 w 79"/>
                <a:gd name="T11" fmla="*/ 77 h 80"/>
                <a:gd name="T12" fmla="*/ 76 w 79"/>
                <a:gd name="T13" fmla="*/ 32 h 80"/>
                <a:gd name="T14" fmla="*/ 76 w 79"/>
                <a:gd name="T15" fmla="*/ 22 h 80"/>
                <a:gd name="T16" fmla="*/ 59 w 79"/>
                <a:gd name="T17" fmla="*/ 3 h 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9"/>
                <a:gd name="T28" fmla="*/ 0 h 80"/>
                <a:gd name="T29" fmla="*/ 79 w 79"/>
                <a:gd name="T30" fmla="*/ 80 h 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9" h="80">
                  <a:moveTo>
                    <a:pt x="59" y="3"/>
                  </a:moveTo>
                  <a:cubicBezTo>
                    <a:pt x="56" y="0"/>
                    <a:pt x="52" y="0"/>
                    <a:pt x="49" y="3"/>
                  </a:cubicBezTo>
                  <a:cubicBezTo>
                    <a:pt x="2" y="49"/>
                    <a:pt x="2" y="49"/>
                    <a:pt x="2" y="49"/>
                  </a:cubicBezTo>
                  <a:cubicBezTo>
                    <a:pt x="0" y="52"/>
                    <a:pt x="0" y="57"/>
                    <a:pt x="2" y="59"/>
                  </a:cubicBezTo>
                  <a:cubicBezTo>
                    <a:pt x="21" y="77"/>
                    <a:pt x="21" y="77"/>
                    <a:pt x="21" y="77"/>
                  </a:cubicBezTo>
                  <a:cubicBezTo>
                    <a:pt x="23" y="80"/>
                    <a:pt x="28" y="80"/>
                    <a:pt x="31" y="77"/>
                  </a:cubicBezTo>
                  <a:cubicBezTo>
                    <a:pt x="76" y="32"/>
                    <a:pt x="76" y="32"/>
                    <a:pt x="76" y="32"/>
                  </a:cubicBezTo>
                  <a:cubicBezTo>
                    <a:pt x="79" y="30"/>
                    <a:pt x="79" y="25"/>
                    <a:pt x="76" y="22"/>
                  </a:cubicBezTo>
                  <a:lnTo>
                    <a:pt x="59" y="3"/>
                  </a:ln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grpSp>
        <p:nvGrpSpPr>
          <p:cNvPr id="10267" name="Group 27">
            <a:extLst>
              <a:ext uri="{FF2B5EF4-FFF2-40B4-BE49-F238E27FC236}">
                <a16:creationId xmlns:a16="http://schemas.microsoft.com/office/drawing/2014/main" id="{1CFFFEE8-DE42-41AE-BB57-CD1B69307EA4}"/>
              </a:ext>
            </a:extLst>
          </p:cNvPr>
          <p:cNvGrpSpPr>
            <a:grpSpLocks/>
          </p:cNvGrpSpPr>
          <p:nvPr/>
        </p:nvGrpSpPr>
        <p:grpSpPr bwMode="auto">
          <a:xfrm>
            <a:off x="6746875" y="3279775"/>
            <a:ext cx="433388" cy="487363"/>
            <a:chOff x="0" y="0"/>
            <a:chExt cx="663575" cy="746125"/>
          </a:xfrm>
        </p:grpSpPr>
        <p:sp>
          <p:nvSpPr>
            <p:cNvPr id="10268" name="Freeform 21">
              <a:extLst>
                <a:ext uri="{FF2B5EF4-FFF2-40B4-BE49-F238E27FC236}">
                  <a16:creationId xmlns:a16="http://schemas.microsoft.com/office/drawing/2014/main" id="{B6587D7F-0088-4F5C-82CC-9CD859382E43}"/>
                </a:ext>
              </a:extLst>
            </p:cNvPr>
            <p:cNvSpPr>
              <a:spLocks noChangeArrowheads="1"/>
            </p:cNvSpPr>
            <p:nvPr/>
          </p:nvSpPr>
          <p:spPr bwMode="auto">
            <a:xfrm>
              <a:off x="125412" y="479425"/>
              <a:ext cx="328613" cy="19050"/>
            </a:xfrm>
            <a:custGeom>
              <a:avLst/>
              <a:gdLst>
                <a:gd name="T0" fmla="*/ 84 w 86"/>
                <a:gd name="T1" fmla="*/ 0 h 5"/>
                <a:gd name="T2" fmla="*/ 3 w 86"/>
                <a:gd name="T3" fmla="*/ 0 h 5"/>
                <a:gd name="T4" fmla="*/ 0 w 86"/>
                <a:gd name="T5" fmla="*/ 3 h 5"/>
                <a:gd name="T6" fmla="*/ 3 w 86"/>
                <a:gd name="T7" fmla="*/ 5 h 5"/>
                <a:gd name="T8" fmla="*/ 84 w 86"/>
                <a:gd name="T9" fmla="*/ 5 h 5"/>
                <a:gd name="T10" fmla="*/ 86 w 86"/>
                <a:gd name="T11" fmla="*/ 3 h 5"/>
                <a:gd name="T12" fmla="*/ 84 w 86"/>
                <a:gd name="T13" fmla="*/ 0 h 5"/>
                <a:gd name="T14" fmla="*/ 0 60000 65536"/>
                <a:gd name="T15" fmla="*/ 0 60000 65536"/>
                <a:gd name="T16" fmla="*/ 0 60000 65536"/>
                <a:gd name="T17" fmla="*/ 0 60000 65536"/>
                <a:gd name="T18" fmla="*/ 0 60000 65536"/>
                <a:gd name="T19" fmla="*/ 0 60000 65536"/>
                <a:gd name="T20" fmla="*/ 0 60000 65536"/>
                <a:gd name="T21" fmla="*/ 0 w 86"/>
                <a:gd name="T22" fmla="*/ 0 h 5"/>
                <a:gd name="T23" fmla="*/ 86 w 8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5">
                  <a:moveTo>
                    <a:pt x="84" y="0"/>
                  </a:moveTo>
                  <a:cubicBezTo>
                    <a:pt x="3" y="0"/>
                    <a:pt x="3" y="0"/>
                    <a:pt x="3" y="0"/>
                  </a:cubicBezTo>
                  <a:cubicBezTo>
                    <a:pt x="1" y="0"/>
                    <a:pt x="0" y="1"/>
                    <a:pt x="0" y="3"/>
                  </a:cubicBezTo>
                  <a:cubicBezTo>
                    <a:pt x="0" y="4"/>
                    <a:pt x="1" y="5"/>
                    <a:pt x="3" y="5"/>
                  </a:cubicBezTo>
                  <a:cubicBezTo>
                    <a:pt x="84" y="5"/>
                    <a:pt x="84" y="5"/>
                    <a:pt x="84" y="5"/>
                  </a:cubicBezTo>
                  <a:cubicBezTo>
                    <a:pt x="85" y="5"/>
                    <a:pt x="86" y="4"/>
                    <a:pt x="86" y="3"/>
                  </a:cubicBezTo>
                  <a:cubicBezTo>
                    <a:pt x="86" y="1"/>
                    <a:pt x="85" y="0"/>
                    <a:pt x="84" y="0"/>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0269" name="Freeform 22">
              <a:extLst>
                <a:ext uri="{FF2B5EF4-FFF2-40B4-BE49-F238E27FC236}">
                  <a16:creationId xmlns:a16="http://schemas.microsoft.com/office/drawing/2014/main" id="{5B403B8F-03C2-46DD-A3FB-3C33011C1E70}"/>
                </a:ext>
              </a:extLst>
            </p:cNvPr>
            <p:cNvSpPr>
              <a:spLocks noChangeArrowheads="1"/>
            </p:cNvSpPr>
            <p:nvPr/>
          </p:nvSpPr>
          <p:spPr bwMode="auto">
            <a:xfrm>
              <a:off x="125412" y="376238"/>
              <a:ext cx="328613" cy="19050"/>
            </a:xfrm>
            <a:custGeom>
              <a:avLst/>
              <a:gdLst>
                <a:gd name="T0" fmla="*/ 84 w 86"/>
                <a:gd name="T1" fmla="*/ 0 h 5"/>
                <a:gd name="T2" fmla="*/ 3 w 86"/>
                <a:gd name="T3" fmla="*/ 0 h 5"/>
                <a:gd name="T4" fmla="*/ 0 w 86"/>
                <a:gd name="T5" fmla="*/ 2 h 5"/>
                <a:gd name="T6" fmla="*/ 3 w 86"/>
                <a:gd name="T7" fmla="*/ 5 h 5"/>
                <a:gd name="T8" fmla="*/ 84 w 86"/>
                <a:gd name="T9" fmla="*/ 5 h 5"/>
                <a:gd name="T10" fmla="*/ 86 w 86"/>
                <a:gd name="T11" fmla="*/ 2 h 5"/>
                <a:gd name="T12" fmla="*/ 84 w 86"/>
                <a:gd name="T13" fmla="*/ 0 h 5"/>
                <a:gd name="T14" fmla="*/ 0 60000 65536"/>
                <a:gd name="T15" fmla="*/ 0 60000 65536"/>
                <a:gd name="T16" fmla="*/ 0 60000 65536"/>
                <a:gd name="T17" fmla="*/ 0 60000 65536"/>
                <a:gd name="T18" fmla="*/ 0 60000 65536"/>
                <a:gd name="T19" fmla="*/ 0 60000 65536"/>
                <a:gd name="T20" fmla="*/ 0 60000 65536"/>
                <a:gd name="T21" fmla="*/ 0 w 86"/>
                <a:gd name="T22" fmla="*/ 0 h 5"/>
                <a:gd name="T23" fmla="*/ 86 w 8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5">
                  <a:moveTo>
                    <a:pt x="84" y="0"/>
                  </a:moveTo>
                  <a:cubicBezTo>
                    <a:pt x="3" y="0"/>
                    <a:pt x="3" y="0"/>
                    <a:pt x="3" y="0"/>
                  </a:cubicBezTo>
                  <a:cubicBezTo>
                    <a:pt x="1" y="0"/>
                    <a:pt x="0" y="1"/>
                    <a:pt x="0" y="2"/>
                  </a:cubicBezTo>
                  <a:cubicBezTo>
                    <a:pt x="0" y="4"/>
                    <a:pt x="1" y="5"/>
                    <a:pt x="3" y="5"/>
                  </a:cubicBezTo>
                  <a:cubicBezTo>
                    <a:pt x="84" y="5"/>
                    <a:pt x="84" y="5"/>
                    <a:pt x="84" y="5"/>
                  </a:cubicBezTo>
                  <a:cubicBezTo>
                    <a:pt x="85" y="5"/>
                    <a:pt x="86" y="4"/>
                    <a:pt x="86" y="2"/>
                  </a:cubicBezTo>
                  <a:cubicBezTo>
                    <a:pt x="86" y="1"/>
                    <a:pt x="85" y="0"/>
                    <a:pt x="84" y="0"/>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0270" name="Freeform 23">
              <a:extLst>
                <a:ext uri="{FF2B5EF4-FFF2-40B4-BE49-F238E27FC236}">
                  <a16:creationId xmlns:a16="http://schemas.microsoft.com/office/drawing/2014/main" id="{DEF7BD26-CFE6-489A-B983-D033151347A0}"/>
                </a:ext>
              </a:extLst>
            </p:cNvPr>
            <p:cNvSpPr>
              <a:spLocks noChangeArrowheads="1"/>
            </p:cNvSpPr>
            <p:nvPr/>
          </p:nvSpPr>
          <p:spPr bwMode="auto">
            <a:xfrm>
              <a:off x="125412" y="269875"/>
              <a:ext cx="328613" cy="22225"/>
            </a:xfrm>
            <a:custGeom>
              <a:avLst/>
              <a:gdLst>
                <a:gd name="T0" fmla="*/ 84 w 86"/>
                <a:gd name="T1" fmla="*/ 0 h 6"/>
                <a:gd name="T2" fmla="*/ 3 w 86"/>
                <a:gd name="T3" fmla="*/ 0 h 6"/>
                <a:gd name="T4" fmla="*/ 0 w 86"/>
                <a:gd name="T5" fmla="*/ 3 h 6"/>
                <a:gd name="T6" fmla="*/ 3 w 86"/>
                <a:gd name="T7" fmla="*/ 6 h 6"/>
                <a:gd name="T8" fmla="*/ 84 w 86"/>
                <a:gd name="T9" fmla="*/ 6 h 6"/>
                <a:gd name="T10" fmla="*/ 86 w 86"/>
                <a:gd name="T11" fmla="*/ 3 h 6"/>
                <a:gd name="T12" fmla="*/ 84 w 86"/>
                <a:gd name="T13" fmla="*/ 0 h 6"/>
                <a:gd name="T14" fmla="*/ 0 60000 65536"/>
                <a:gd name="T15" fmla="*/ 0 60000 65536"/>
                <a:gd name="T16" fmla="*/ 0 60000 65536"/>
                <a:gd name="T17" fmla="*/ 0 60000 65536"/>
                <a:gd name="T18" fmla="*/ 0 60000 65536"/>
                <a:gd name="T19" fmla="*/ 0 60000 65536"/>
                <a:gd name="T20" fmla="*/ 0 60000 65536"/>
                <a:gd name="T21" fmla="*/ 0 w 86"/>
                <a:gd name="T22" fmla="*/ 0 h 6"/>
                <a:gd name="T23" fmla="*/ 86 w 86"/>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6">
                  <a:moveTo>
                    <a:pt x="84" y="0"/>
                  </a:moveTo>
                  <a:cubicBezTo>
                    <a:pt x="3" y="0"/>
                    <a:pt x="3" y="0"/>
                    <a:pt x="3" y="0"/>
                  </a:cubicBezTo>
                  <a:cubicBezTo>
                    <a:pt x="1" y="0"/>
                    <a:pt x="0" y="2"/>
                    <a:pt x="0" y="3"/>
                  </a:cubicBezTo>
                  <a:cubicBezTo>
                    <a:pt x="0" y="5"/>
                    <a:pt x="1" y="6"/>
                    <a:pt x="3" y="6"/>
                  </a:cubicBezTo>
                  <a:cubicBezTo>
                    <a:pt x="84" y="6"/>
                    <a:pt x="84" y="6"/>
                    <a:pt x="84" y="6"/>
                  </a:cubicBezTo>
                  <a:cubicBezTo>
                    <a:pt x="85" y="6"/>
                    <a:pt x="86" y="5"/>
                    <a:pt x="86" y="3"/>
                  </a:cubicBezTo>
                  <a:cubicBezTo>
                    <a:pt x="86" y="2"/>
                    <a:pt x="85" y="0"/>
                    <a:pt x="84" y="0"/>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0271" name="Freeform 24">
              <a:extLst>
                <a:ext uri="{FF2B5EF4-FFF2-40B4-BE49-F238E27FC236}">
                  <a16:creationId xmlns:a16="http://schemas.microsoft.com/office/drawing/2014/main" id="{0AEE2C2D-350B-483E-B447-CFBFCC98EB3B}"/>
                </a:ext>
              </a:extLst>
            </p:cNvPr>
            <p:cNvSpPr>
              <a:spLocks noEditPoints="1" noChangeArrowheads="1"/>
            </p:cNvSpPr>
            <p:nvPr/>
          </p:nvSpPr>
          <p:spPr bwMode="auto">
            <a:xfrm>
              <a:off x="0" y="0"/>
              <a:ext cx="663575" cy="746125"/>
            </a:xfrm>
            <a:custGeom>
              <a:avLst/>
              <a:gdLst>
                <a:gd name="T0" fmla="*/ 174 w 174"/>
                <a:gd name="T1" fmla="*/ 25 h 196"/>
                <a:gd name="T2" fmla="*/ 149 w 174"/>
                <a:gd name="T3" fmla="*/ 0 h 196"/>
                <a:gd name="T4" fmla="*/ 25 w 174"/>
                <a:gd name="T5" fmla="*/ 0 h 196"/>
                <a:gd name="T6" fmla="*/ 25 w 174"/>
                <a:gd name="T7" fmla="*/ 0 h 196"/>
                <a:gd name="T8" fmla="*/ 25 w 174"/>
                <a:gd name="T9" fmla="*/ 0 h 196"/>
                <a:gd name="T10" fmla="*/ 0 w 174"/>
                <a:gd name="T11" fmla="*/ 25 h 196"/>
                <a:gd name="T12" fmla="*/ 0 w 174"/>
                <a:gd name="T13" fmla="*/ 169 h 196"/>
                <a:gd name="T14" fmla="*/ 2 w 174"/>
                <a:gd name="T15" fmla="*/ 174 h 196"/>
                <a:gd name="T16" fmla="*/ 22 w 174"/>
                <a:gd name="T17" fmla="*/ 193 h 196"/>
                <a:gd name="T18" fmla="*/ 31 w 174"/>
                <a:gd name="T19" fmla="*/ 193 h 196"/>
                <a:gd name="T20" fmla="*/ 52 w 174"/>
                <a:gd name="T21" fmla="*/ 173 h 196"/>
                <a:gd name="T22" fmla="*/ 73 w 174"/>
                <a:gd name="T23" fmla="*/ 194 h 196"/>
                <a:gd name="T24" fmla="*/ 82 w 174"/>
                <a:gd name="T25" fmla="*/ 194 h 196"/>
                <a:gd name="T26" fmla="*/ 104 w 174"/>
                <a:gd name="T27" fmla="*/ 173 h 196"/>
                <a:gd name="T28" fmla="*/ 125 w 174"/>
                <a:gd name="T29" fmla="*/ 194 h 196"/>
                <a:gd name="T30" fmla="*/ 130 w 174"/>
                <a:gd name="T31" fmla="*/ 196 h 196"/>
                <a:gd name="T32" fmla="*/ 134 w 174"/>
                <a:gd name="T33" fmla="*/ 194 h 196"/>
                <a:gd name="T34" fmla="*/ 153 w 174"/>
                <a:gd name="T35" fmla="*/ 175 h 196"/>
                <a:gd name="T36" fmla="*/ 155 w 174"/>
                <a:gd name="T37" fmla="*/ 170 h 196"/>
                <a:gd name="T38" fmla="*/ 155 w 174"/>
                <a:gd name="T39" fmla="*/ 49 h 196"/>
                <a:gd name="T40" fmla="*/ 174 w 174"/>
                <a:gd name="T41" fmla="*/ 25 h 196"/>
                <a:gd name="T42" fmla="*/ 130 w 174"/>
                <a:gd name="T43" fmla="*/ 180 h 196"/>
                <a:gd name="T44" fmla="*/ 108 w 174"/>
                <a:gd name="T45" fmla="*/ 159 h 196"/>
                <a:gd name="T46" fmla="*/ 99 w 174"/>
                <a:gd name="T47" fmla="*/ 159 h 196"/>
                <a:gd name="T48" fmla="*/ 78 w 174"/>
                <a:gd name="T49" fmla="*/ 180 h 196"/>
                <a:gd name="T50" fmla="*/ 57 w 174"/>
                <a:gd name="T51" fmla="*/ 159 h 196"/>
                <a:gd name="T52" fmla="*/ 47 w 174"/>
                <a:gd name="T53" fmla="*/ 159 h 196"/>
                <a:gd name="T54" fmla="*/ 27 w 174"/>
                <a:gd name="T55" fmla="*/ 179 h 196"/>
                <a:gd name="T56" fmla="*/ 13 w 174"/>
                <a:gd name="T57" fmla="*/ 166 h 196"/>
                <a:gd name="T58" fmla="*/ 13 w 174"/>
                <a:gd name="T59" fmla="*/ 25 h 196"/>
                <a:gd name="T60" fmla="*/ 25 w 174"/>
                <a:gd name="T61" fmla="*/ 14 h 196"/>
                <a:gd name="T62" fmla="*/ 25 w 174"/>
                <a:gd name="T63" fmla="*/ 14 h 196"/>
                <a:gd name="T64" fmla="*/ 25 w 174"/>
                <a:gd name="T65" fmla="*/ 14 h 196"/>
                <a:gd name="T66" fmla="*/ 25 w 174"/>
                <a:gd name="T67" fmla="*/ 14 h 196"/>
                <a:gd name="T68" fmla="*/ 37 w 174"/>
                <a:gd name="T69" fmla="*/ 25 h 196"/>
                <a:gd name="T70" fmla="*/ 25 w 174"/>
                <a:gd name="T71" fmla="*/ 36 h 196"/>
                <a:gd name="T72" fmla="*/ 18 w 174"/>
                <a:gd name="T73" fmla="*/ 43 h 196"/>
                <a:gd name="T74" fmla="*/ 25 w 174"/>
                <a:gd name="T75" fmla="*/ 50 h 196"/>
                <a:gd name="T76" fmla="*/ 142 w 174"/>
                <a:gd name="T77" fmla="*/ 50 h 196"/>
                <a:gd name="T78" fmla="*/ 142 w 174"/>
                <a:gd name="T79" fmla="*/ 168 h 196"/>
                <a:gd name="T80" fmla="*/ 130 w 174"/>
                <a:gd name="T81" fmla="*/ 180 h 196"/>
                <a:gd name="T82" fmla="*/ 149 w 174"/>
                <a:gd name="T83" fmla="*/ 36 h 196"/>
                <a:gd name="T84" fmla="*/ 47 w 174"/>
                <a:gd name="T85" fmla="*/ 36 h 196"/>
                <a:gd name="T86" fmla="*/ 50 w 174"/>
                <a:gd name="T87" fmla="*/ 25 h 196"/>
                <a:gd name="T88" fmla="*/ 47 w 174"/>
                <a:gd name="T89" fmla="*/ 14 h 196"/>
                <a:gd name="T90" fmla="*/ 149 w 174"/>
                <a:gd name="T91" fmla="*/ 14 h 196"/>
                <a:gd name="T92" fmla="*/ 161 w 174"/>
                <a:gd name="T93" fmla="*/ 25 h 196"/>
                <a:gd name="T94" fmla="*/ 149 w 174"/>
                <a:gd name="T95" fmla="*/ 36 h 19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74"/>
                <a:gd name="T145" fmla="*/ 0 h 196"/>
                <a:gd name="T146" fmla="*/ 174 w 174"/>
                <a:gd name="T147" fmla="*/ 196 h 19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74" h="196">
                  <a:moveTo>
                    <a:pt x="174" y="25"/>
                  </a:moveTo>
                  <a:cubicBezTo>
                    <a:pt x="174" y="11"/>
                    <a:pt x="163" y="0"/>
                    <a:pt x="149" y="0"/>
                  </a:cubicBezTo>
                  <a:cubicBezTo>
                    <a:pt x="25" y="0"/>
                    <a:pt x="25" y="0"/>
                    <a:pt x="25" y="0"/>
                  </a:cubicBezTo>
                  <a:cubicBezTo>
                    <a:pt x="25" y="0"/>
                    <a:pt x="25" y="0"/>
                    <a:pt x="25" y="0"/>
                  </a:cubicBezTo>
                  <a:cubicBezTo>
                    <a:pt x="25" y="0"/>
                    <a:pt x="25" y="0"/>
                    <a:pt x="25" y="0"/>
                  </a:cubicBezTo>
                  <a:cubicBezTo>
                    <a:pt x="11" y="0"/>
                    <a:pt x="0" y="11"/>
                    <a:pt x="0" y="25"/>
                  </a:cubicBezTo>
                  <a:cubicBezTo>
                    <a:pt x="0" y="169"/>
                    <a:pt x="0" y="169"/>
                    <a:pt x="0" y="169"/>
                  </a:cubicBezTo>
                  <a:cubicBezTo>
                    <a:pt x="0" y="171"/>
                    <a:pt x="1" y="172"/>
                    <a:pt x="2" y="174"/>
                  </a:cubicBezTo>
                  <a:cubicBezTo>
                    <a:pt x="22" y="193"/>
                    <a:pt x="22" y="193"/>
                    <a:pt x="22" y="193"/>
                  </a:cubicBezTo>
                  <a:cubicBezTo>
                    <a:pt x="25" y="196"/>
                    <a:pt x="29" y="196"/>
                    <a:pt x="31" y="193"/>
                  </a:cubicBezTo>
                  <a:cubicBezTo>
                    <a:pt x="52" y="173"/>
                    <a:pt x="52" y="173"/>
                    <a:pt x="52" y="173"/>
                  </a:cubicBezTo>
                  <a:cubicBezTo>
                    <a:pt x="73" y="194"/>
                    <a:pt x="73" y="194"/>
                    <a:pt x="73" y="194"/>
                  </a:cubicBezTo>
                  <a:cubicBezTo>
                    <a:pt x="76" y="196"/>
                    <a:pt x="80" y="196"/>
                    <a:pt x="82" y="194"/>
                  </a:cubicBezTo>
                  <a:cubicBezTo>
                    <a:pt x="104" y="173"/>
                    <a:pt x="104" y="173"/>
                    <a:pt x="104" y="173"/>
                  </a:cubicBezTo>
                  <a:cubicBezTo>
                    <a:pt x="125" y="194"/>
                    <a:pt x="125" y="194"/>
                    <a:pt x="125" y="194"/>
                  </a:cubicBezTo>
                  <a:cubicBezTo>
                    <a:pt x="126" y="195"/>
                    <a:pt x="128" y="196"/>
                    <a:pt x="130" y="196"/>
                  </a:cubicBezTo>
                  <a:cubicBezTo>
                    <a:pt x="131" y="196"/>
                    <a:pt x="133" y="195"/>
                    <a:pt x="134" y="194"/>
                  </a:cubicBezTo>
                  <a:cubicBezTo>
                    <a:pt x="153" y="175"/>
                    <a:pt x="153" y="175"/>
                    <a:pt x="153" y="175"/>
                  </a:cubicBezTo>
                  <a:cubicBezTo>
                    <a:pt x="155" y="174"/>
                    <a:pt x="155" y="172"/>
                    <a:pt x="155" y="170"/>
                  </a:cubicBezTo>
                  <a:cubicBezTo>
                    <a:pt x="155" y="49"/>
                    <a:pt x="155" y="49"/>
                    <a:pt x="155" y="49"/>
                  </a:cubicBezTo>
                  <a:cubicBezTo>
                    <a:pt x="166" y="46"/>
                    <a:pt x="174" y="36"/>
                    <a:pt x="174" y="25"/>
                  </a:cubicBezTo>
                  <a:close/>
                  <a:moveTo>
                    <a:pt x="130" y="180"/>
                  </a:moveTo>
                  <a:cubicBezTo>
                    <a:pt x="108" y="159"/>
                    <a:pt x="108" y="159"/>
                    <a:pt x="108" y="159"/>
                  </a:cubicBezTo>
                  <a:cubicBezTo>
                    <a:pt x="106" y="157"/>
                    <a:pt x="102" y="157"/>
                    <a:pt x="99" y="159"/>
                  </a:cubicBezTo>
                  <a:cubicBezTo>
                    <a:pt x="78" y="180"/>
                    <a:pt x="78" y="180"/>
                    <a:pt x="78" y="180"/>
                  </a:cubicBezTo>
                  <a:cubicBezTo>
                    <a:pt x="57" y="159"/>
                    <a:pt x="57" y="159"/>
                    <a:pt x="57" y="159"/>
                  </a:cubicBezTo>
                  <a:cubicBezTo>
                    <a:pt x="54" y="157"/>
                    <a:pt x="50" y="157"/>
                    <a:pt x="47" y="159"/>
                  </a:cubicBezTo>
                  <a:cubicBezTo>
                    <a:pt x="27" y="179"/>
                    <a:pt x="27" y="179"/>
                    <a:pt x="27" y="179"/>
                  </a:cubicBezTo>
                  <a:cubicBezTo>
                    <a:pt x="13" y="166"/>
                    <a:pt x="13" y="166"/>
                    <a:pt x="13" y="166"/>
                  </a:cubicBezTo>
                  <a:cubicBezTo>
                    <a:pt x="13" y="25"/>
                    <a:pt x="13" y="25"/>
                    <a:pt x="13" y="25"/>
                  </a:cubicBezTo>
                  <a:cubicBezTo>
                    <a:pt x="13" y="19"/>
                    <a:pt x="18" y="14"/>
                    <a:pt x="25" y="14"/>
                  </a:cubicBezTo>
                  <a:cubicBezTo>
                    <a:pt x="25" y="14"/>
                    <a:pt x="25" y="14"/>
                    <a:pt x="25" y="14"/>
                  </a:cubicBezTo>
                  <a:cubicBezTo>
                    <a:pt x="25" y="14"/>
                    <a:pt x="25" y="14"/>
                    <a:pt x="25" y="14"/>
                  </a:cubicBezTo>
                  <a:cubicBezTo>
                    <a:pt x="25" y="14"/>
                    <a:pt x="25" y="14"/>
                    <a:pt x="25" y="14"/>
                  </a:cubicBezTo>
                  <a:cubicBezTo>
                    <a:pt x="32" y="14"/>
                    <a:pt x="37" y="19"/>
                    <a:pt x="37" y="25"/>
                  </a:cubicBezTo>
                  <a:cubicBezTo>
                    <a:pt x="37" y="31"/>
                    <a:pt x="32" y="36"/>
                    <a:pt x="25" y="36"/>
                  </a:cubicBezTo>
                  <a:cubicBezTo>
                    <a:pt x="21" y="36"/>
                    <a:pt x="18" y="39"/>
                    <a:pt x="18" y="43"/>
                  </a:cubicBezTo>
                  <a:cubicBezTo>
                    <a:pt x="18" y="47"/>
                    <a:pt x="21" y="50"/>
                    <a:pt x="25" y="50"/>
                  </a:cubicBezTo>
                  <a:cubicBezTo>
                    <a:pt x="142" y="50"/>
                    <a:pt x="142" y="50"/>
                    <a:pt x="142" y="50"/>
                  </a:cubicBezTo>
                  <a:cubicBezTo>
                    <a:pt x="142" y="168"/>
                    <a:pt x="142" y="168"/>
                    <a:pt x="142" y="168"/>
                  </a:cubicBezTo>
                  <a:lnTo>
                    <a:pt x="130" y="180"/>
                  </a:lnTo>
                  <a:close/>
                  <a:moveTo>
                    <a:pt x="149" y="36"/>
                  </a:moveTo>
                  <a:cubicBezTo>
                    <a:pt x="47" y="36"/>
                    <a:pt x="47" y="36"/>
                    <a:pt x="47" y="36"/>
                  </a:cubicBezTo>
                  <a:cubicBezTo>
                    <a:pt x="49" y="33"/>
                    <a:pt x="50" y="29"/>
                    <a:pt x="50" y="25"/>
                  </a:cubicBezTo>
                  <a:cubicBezTo>
                    <a:pt x="50" y="21"/>
                    <a:pt x="49" y="17"/>
                    <a:pt x="47" y="14"/>
                  </a:cubicBezTo>
                  <a:cubicBezTo>
                    <a:pt x="149" y="14"/>
                    <a:pt x="149" y="14"/>
                    <a:pt x="149" y="14"/>
                  </a:cubicBezTo>
                  <a:cubicBezTo>
                    <a:pt x="155" y="14"/>
                    <a:pt x="161" y="19"/>
                    <a:pt x="161" y="25"/>
                  </a:cubicBezTo>
                  <a:cubicBezTo>
                    <a:pt x="161" y="31"/>
                    <a:pt x="155" y="36"/>
                    <a:pt x="149" y="36"/>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
        <p:nvSpPr>
          <p:cNvPr id="10272" name="Freeform 28">
            <a:extLst>
              <a:ext uri="{FF2B5EF4-FFF2-40B4-BE49-F238E27FC236}">
                <a16:creationId xmlns:a16="http://schemas.microsoft.com/office/drawing/2014/main" id="{DA99E679-F874-4079-A462-59DE2610412C}"/>
              </a:ext>
            </a:extLst>
          </p:cNvPr>
          <p:cNvSpPr>
            <a:spLocks noEditPoints="1" noChangeArrowheads="1"/>
          </p:cNvSpPr>
          <p:nvPr/>
        </p:nvSpPr>
        <p:spPr bwMode="auto">
          <a:xfrm>
            <a:off x="1044575" y="4851400"/>
            <a:ext cx="495300" cy="433388"/>
          </a:xfrm>
          <a:custGeom>
            <a:avLst/>
            <a:gdLst>
              <a:gd name="T0" fmla="*/ 172 w 199"/>
              <a:gd name="T1" fmla="*/ 27 h 174"/>
              <a:gd name="T2" fmla="*/ 137 w 199"/>
              <a:gd name="T3" fmla="*/ 27 h 174"/>
              <a:gd name="T4" fmla="*/ 134 w 199"/>
              <a:gd name="T5" fmla="*/ 14 h 174"/>
              <a:gd name="T6" fmla="*/ 99 w 199"/>
              <a:gd name="T7" fmla="*/ 0 h 174"/>
              <a:gd name="T8" fmla="*/ 65 w 199"/>
              <a:gd name="T9" fmla="*/ 14 h 174"/>
              <a:gd name="T10" fmla="*/ 62 w 199"/>
              <a:gd name="T11" fmla="*/ 27 h 174"/>
              <a:gd name="T12" fmla="*/ 27 w 199"/>
              <a:gd name="T13" fmla="*/ 27 h 174"/>
              <a:gd name="T14" fmla="*/ 0 w 199"/>
              <a:gd name="T15" fmla="*/ 53 h 174"/>
              <a:gd name="T16" fmla="*/ 0 w 199"/>
              <a:gd name="T17" fmla="*/ 147 h 174"/>
              <a:gd name="T18" fmla="*/ 27 w 199"/>
              <a:gd name="T19" fmla="*/ 174 h 174"/>
              <a:gd name="T20" fmla="*/ 172 w 199"/>
              <a:gd name="T21" fmla="*/ 174 h 174"/>
              <a:gd name="T22" fmla="*/ 199 w 199"/>
              <a:gd name="T23" fmla="*/ 147 h 174"/>
              <a:gd name="T24" fmla="*/ 199 w 199"/>
              <a:gd name="T25" fmla="*/ 53 h 174"/>
              <a:gd name="T26" fmla="*/ 172 w 199"/>
              <a:gd name="T27" fmla="*/ 27 h 174"/>
              <a:gd name="T28" fmla="*/ 74 w 199"/>
              <a:gd name="T29" fmla="*/ 19 h 174"/>
              <a:gd name="T30" fmla="*/ 99 w 199"/>
              <a:gd name="T31" fmla="*/ 11 h 174"/>
              <a:gd name="T32" fmla="*/ 125 w 199"/>
              <a:gd name="T33" fmla="*/ 20 h 174"/>
              <a:gd name="T34" fmla="*/ 126 w 199"/>
              <a:gd name="T35" fmla="*/ 27 h 174"/>
              <a:gd name="T36" fmla="*/ 73 w 199"/>
              <a:gd name="T37" fmla="*/ 27 h 174"/>
              <a:gd name="T38" fmla="*/ 74 w 199"/>
              <a:gd name="T39" fmla="*/ 19 h 174"/>
              <a:gd name="T40" fmla="*/ 134 w 199"/>
              <a:gd name="T41" fmla="*/ 111 h 174"/>
              <a:gd name="T42" fmla="*/ 108 w 199"/>
              <a:gd name="T43" fmla="*/ 111 h 174"/>
              <a:gd name="T44" fmla="*/ 108 w 199"/>
              <a:gd name="T45" fmla="*/ 136 h 174"/>
              <a:gd name="T46" fmla="*/ 99 w 199"/>
              <a:gd name="T47" fmla="*/ 145 h 174"/>
              <a:gd name="T48" fmla="*/ 91 w 199"/>
              <a:gd name="T49" fmla="*/ 136 h 174"/>
              <a:gd name="T50" fmla="*/ 91 w 199"/>
              <a:gd name="T51" fmla="*/ 111 h 174"/>
              <a:gd name="T52" fmla="*/ 65 w 199"/>
              <a:gd name="T53" fmla="*/ 111 h 174"/>
              <a:gd name="T54" fmla="*/ 56 w 199"/>
              <a:gd name="T55" fmla="*/ 102 h 174"/>
              <a:gd name="T56" fmla="*/ 65 w 199"/>
              <a:gd name="T57" fmla="*/ 93 h 174"/>
              <a:gd name="T58" fmla="*/ 91 w 199"/>
              <a:gd name="T59" fmla="*/ 93 h 174"/>
              <a:gd name="T60" fmla="*/ 91 w 199"/>
              <a:gd name="T61" fmla="*/ 68 h 174"/>
              <a:gd name="T62" fmla="*/ 99 w 199"/>
              <a:gd name="T63" fmla="*/ 59 h 174"/>
              <a:gd name="T64" fmla="*/ 108 w 199"/>
              <a:gd name="T65" fmla="*/ 68 h 174"/>
              <a:gd name="T66" fmla="*/ 108 w 199"/>
              <a:gd name="T67" fmla="*/ 93 h 174"/>
              <a:gd name="T68" fmla="*/ 134 w 199"/>
              <a:gd name="T69" fmla="*/ 93 h 174"/>
              <a:gd name="T70" fmla="*/ 143 w 199"/>
              <a:gd name="T71" fmla="*/ 102 h 174"/>
              <a:gd name="T72" fmla="*/ 134 w 199"/>
              <a:gd name="T73" fmla="*/ 111 h 1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99"/>
              <a:gd name="T112" fmla="*/ 0 h 174"/>
              <a:gd name="T113" fmla="*/ 199 w 199"/>
              <a:gd name="T114" fmla="*/ 174 h 1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99" h="174">
                <a:moveTo>
                  <a:pt x="172" y="27"/>
                </a:moveTo>
                <a:cubicBezTo>
                  <a:pt x="137" y="27"/>
                  <a:pt x="137" y="27"/>
                  <a:pt x="137" y="27"/>
                </a:cubicBezTo>
                <a:cubicBezTo>
                  <a:pt x="137" y="23"/>
                  <a:pt x="137" y="18"/>
                  <a:pt x="134" y="14"/>
                </a:cubicBezTo>
                <a:cubicBezTo>
                  <a:pt x="129" y="5"/>
                  <a:pt x="117" y="1"/>
                  <a:pt x="99" y="0"/>
                </a:cubicBezTo>
                <a:cubicBezTo>
                  <a:pt x="82" y="0"/>
                  <a:pt x="70" y="5"/>
                  <a:pt x="65" y="14"/>
                </a:cubicBezTo>
                <a:cubicBezTo>
                  <a:pt x="62" y="18"/>
                  <a:pt x="62" y="23"/>
                  <a:pt x="62" y="27"/>
                </a:cubicBezTo>
                <a:cubicBezTo>
                  <a:pt x="27" y="27"/>
                  <a:pt x="27" y="27"/>
                  <a:pt x="27" y="27"/>
                </a:cubicBezTo>
                <a:cubicBezTo>
                  <a:pt x="12" y="27"/>
                  <a:pt x="0" y="39"/>
                  <a:pt x="0" y="53"/>
                </a:cubicBezTo>
                <a:cubicBezTo>
                  <a:pt x="0" y="147"/>
                  <a:pt x="0" y="147"/>
                  <a:pt x="0" y="147"/>
                </a:cubicBezTo>
                <a:cubicBezTo>
                  <a:pt x="0" y="162"/>
                  <a:pt x="12" y="174"/>
                  <a:pt x="27" y="174"/>
                </a:cubicBezTo>
                <a:cubicBezTo>
                  <a:pt x="172" y="174"/>
                  <a:pt x="172" y="174"/>
                  <a:pt x="172" y="174"/>
                </a:cubicBezTo>
                <a:cubicBezTo>
                  <a:pt x="187" y="174"/>
                  <a:pt x="199" y="162"/>
                  <a:pt x="199" y="147"/>
                </a:cubicBezTo>
                <a:cubicBezTo>
                  <a:pt x="199" y="53"/>
                  <a:pt x="199" y="53"/>
                  <a:pt x="199" y="53"/>
                </a:cubicBezTo>
                <a:cubicBezTo>
                  <a:pt x="199" y="39"/>
                  <a:pt x="187" y="27"/>
                  <a:pt x="172" y="27"/>
                </a:cubicBezTo>
                <a:close/>
                <a:moveTo>
                  <a:pt x="74" y="19"/>
                </a:moveTo>
                <a:cubicBezTo>
                  <a:pt x="78" y="14"/>
                  <a:pt x="86" y="11"/>
                  <a:pt x="99" y="11"/>
                </a:cubicBezTo>
                <a:cubicBezTo>
                  <a:pt x="113" y="11"/>
                  <a:pt x="122" y="14"/>
                  <a:pt x="125" y="20"/>
                </a:cubicBezTo>
                <a:cubicBezTo>
                  <a:pt x="126" y="22"/>
                  <a:pt x="126" y="25"/>
                  <a:pt x="126" y="27"/>
                </a:cubicBezTo>
                <a:cubicBezTo>
                  <a:pt x="73" y="27"/>
                  <a:pt x="73" y="27"/>
                  <a:pt x="73" y="27"/>
                </a:cubicBezTo>
                <a:cubicBezTo>
                  <a:pt x="73" y="24"/>
                  <a:pt x="73" y="22"/>
                  <a:pt x="74" y="19"/>
                </a:cubicBezTo>
                <a:close/>
                <a:moveTo>
                  <a:pt x="134" y="111"/>
                </a:moveTo>
                <a:cubicBezTo>
                  <a:pt x="108" y="111"/>
                  <a:pt x="108" y="111"/>
                  <a:pt x="108" y="111"/>
                </a:cubicBezTo>
                <a:cubicBezTo>
                  <a:pt x="108" y="136"/>
                  <a:pt x="108" y="136"/>
                  <a:pt x="108" y="136"/>
                </a:cubicBezTo>
                <a:cubicBezTo>
                  <a:pt x="108" y="141"/>
                  <a:pt x="104" y="145"/>
                  <a:pt x="99" y="145"/>
                </a:cubicBezTo>
                <a:cubicBezTo>
                  <a:pt x="95" y="145"/>
                  <a:pt x="91" y="141"/>
                  <a:pt x="91" y="136"/>
                </a:cubicBezTo>
                <a:cubicBezTo>
                  <a:pt x="91" y="111"/>
                  <a:pt x="91" y="111"/>
                  <a:pt x="91" y="111"/>
                </a:cubicBezTo>
                <a:cubicBezTo>
                  <a:pt x="65" y="111"/>
                  <a:pt x="65" y="111"/>
                  <a:pt x="65" y="111"/>
                </a:cubicBezTo>
                <a:cubicBezTo>
                  <a:pt x="60" y="111"/>
                  <a:pt x="56" y="107"/>
                  <a:pt x="56" y="102"/>
                </a:cubicBezTo>
                <a:cubicBezTo>
                  <a:pt x="56" y="97"/>
                  <a:pt x="60" y="93"/>
                  <a:pt x="65" y="93"/>
                </a:cubicBezTo>
                <a:cubicBezTo>
                  <a:pt x="91" y="93"/>
                  <a:pt x="91" y="93"/>
                  <a:pt x="91" y="93"/>
                </a:cubicBezTo>
                <a:cubicBezTo>
                  <a:pt x="91" y="68"/>
                  <a:pt x="91" y="68"/>
                  <a:pt x="91" y="68"/>
                </a:cubicBezTo>
                <a:cubicBezTo>
                  <a:pt x="91" y="63"/>
                  <a:pt x="95" y="59"/>
                  <a:pt x="99" y="59"/>
                </a:cubicBezTo>
                <a:cubicBezTo>
                  <a:pt x="104" y="59"/>
                  <a:pt x="108" y="63"/>
                  <a:pt x="108" y="68"/>
                </a:cubicBezTo>
                <a:cubicBezTo>
                  <a:pt x="108" y="93"/>
                  <a:pt x="108" y="93"/>
                  <a:pt x="108" y="93"/>
                </a:cubicBezTo>
                <a:cubicBezTo>
                  <a:pt x="134" y="93"/>
                  <a:pt x="134" y="93"/>
                  <a:pt x="134" y="93"/>
                </a:cubicBezTo>
                <a:cubicBezTo>
                  <a:pt x="139" y="93"/>
                  <a:pt x="143" y="97"/>
                  <a:pt x="143" y="102"/>
                </a:cubicBezTo>
                <a:cubicBezTo>
                  <a:pt x="143" y="107"/>
                  <a:pt x="139" y="111"/>
                  <a:pt x="134" y="111"/>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nvGrpSpPr>
          <p:cNvPr id="10273" name="Group 33">
            <a:extLst>
              <a:ext uri="{FF2B5EF4-FFF2-40B4-BE49-F238E27FC236}">
                <a16:creationId xmlns:a16="http://schemas.microsoft.com/office/drawing/2014/main" id="{46DC91EB-96A1-4C38-91E5-5F7DFBE8D27A}"/>
              </a:ext>
            </a:extLst>
          </p:cNvPr>
          <p:cNvGrpSpPr>
            <a:grpSpLocks/>
          </p:cNvGrpSpPr>
          <p:nvPr/>
        </p:nvGrpSpPr>
        <p:grpSpPr bwMode="auto">
          <a:xfrm>
            <a:off x="1116013" y="3262313"/>
            <a:ext cx="350837" cy="492125"/>
            <a:chOff x="0" y="0"/>
            <a:chExt cx="536575" cy="754063"/>
          </a:xfrm>
        </p:grpSpPr>
        <p:sp>
          <p:nvSpPr>
            <p:cNvPr id="10274" name="Freeform 32">
              <a:extLst>
                <a:ext uri="{FF2B5EF4-FFF2-40B4-BE49-F238E27FC236}">
                  <a16:creationId xmlns:a16="http://schemas.microsoft.com/office/drawing/2014/main" id="{EF8A8080-D97A-4D10-BB01-56AD42DF06D5}"/>
                </a:ext>
              </a:extLst>
            </p:cNvPr>
            <p:cNvSpPr>
              <a:spLocks noChangeArrowheads="1"/>
            </p:cNvSpPr>
            <p:nvPr/>
          </p:nvSpPr>
          <p:spPr bwMode="auto">
            <a:xfrm>
              <a:off x="111125" y="0"/>
              <a:ext cx="317500" cy="376238"/>
            </a:xfrm>
            <a:custGeom>
              <a:avLst/>
              <a:gdLst>
                <a:gd name="T0" fmla="*/ 12 w 83"/>
                <a:gd name="T1" fmla="*/ 98 h 99"/>
                <a:gd name="T2" fmla="*/ 13 w 83"/>
                <a:gd name="T3" fmla="*/ 95 h 99"/>
                <a:gd name="T4" fmla="*/ 24 w 83"/>
                <a:gd name="T5" fmla="*/ 64 h 99"/>
                <a:gd name="T6" fmla="*/ 41 w 83"/>
                <a:gd name="T7" fmla="*/ 52 h 99"/>
                <a:gd name="T8" fmla="*/ 58 w 83"/>
                <a:gd name="T9" fmla="*/ 64 h 99"/>
                <a:gd name="T10" fmla="*/ 69 w 83"/>
                <a:gd name="T11" fmla="*/ 95 h 99"/>
                <a:gd name="T12" fmla="*/ 70 w 83"/>
                <a:gd name="T13" fmla="*/ 98 h 99"/>
                <a:gd name="T14" fmla="*/ 76 w 83"/>
                <a:gd name="T15" fmla="*/ 98 h 99"/>
                <a:gd name="T16" fmla="*/ 83 w 83"/>
                <a:gd name="T17" fmla="*/ 99 h 99"/>
                <a:gd name="T18" fmla="*/ 83 w 83"/>
                <a:gd name="T19" fmla="*/ 7 h 99"/>
                <a:gd name="T20" fmla="*/ 81 w 83"/>
                <a:gd name="T21" fmla="*/ 2 h 99"/>
                <a:gd name="T22" fmla="*/ 76 w 83"/>
                <a:gd name="T23" fmla="*/ 0 h 99"/>
                <a:gd name="T24" fmla="*/ 7 w 83"/>
                <a:gd name="T25" fmla="*/ 0 h 99"/>
                <a:gd name="T26" fmla="*/ 0 w 83"/>
                <a:gd name="T27" fmla="*/ 7 h 99"/>
                <a:gd name="T28" fmla="*/ 0 w 83"/>
                <a:gd name="T29" fmla="*/ 99 h 99"/>
                <a:gd name="T30" fmla="*/ 7 w 83"/>
                <a:gd name="T31" fmla="*/ 98 h 99"/>
                <a:gd name="T32" fmla="*/ 12 w 83"/>
                <a:gd name="T33" fmla="*/ 98 h 9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99"/>
                <a:gd name="T53" fmla="*/ 83 w 83"/>
                <a:gd name="T54" fmla="*/ 99 h 9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99">
                  <a:moveTo>
                    <a:pt x="12" y="98"/>
                  </a:moveTo>
                  <a:cubicBezTo>
                    <a:pt x="13" y="95"/>
                    <a:pt x="13" y="95"/>
                    <a:pt x="13" y="95"/>
                  </a:cubicBezTo>
                  <a:cubicBezTo>
                    <a:pt x="24" y="64"/>
                    <a:pt x="24" y="64"/>
                    <a:pt x="24" y="64"/>
                  </a:cubicBezTo>
                  <a:cubicBezTo>
                    <a:pt x="27" y="57"/>
                    <a:pt x="34" y="52"/>
                    <a:pt x="41" y="52"/>
                  </a:cubicBezTo>
                  <a:cubicBezTo>
                    <a:pt x="49" y="52"/>
                    <a:pt x="56" y="57"/>
                    <a:pt x="58" y="64"/>
                  </a:cubicBezTo>
                  <a:cubicBezTo>
                    <a:pt x="69" y="95"/>
                    <a:pt x="69" y="95"/>
                    <a:pt x="69" y="95"/>
                  </a:cubicBezTo>
                  <a:cubicBezTo>
                    <a:pt x="70" y="98"/>
                    <a:pt x="70" y="98"/>
                    <a:pt x="70" y="98"/>
                  </a:cubicBezTo>
                  <a:cubicBezTo>
                    <a:pt x="76" y="98"/>
                    <a:pt x="76" y="98"/>
                    <a:pt x="76" y="98"/>
                  </a:cubicBezTo>
                  <a:cubicBezTo>
                    <a:pt x="83" y="99"/>
                    <a:pt x="83" y="99"/>
                    <a:pt x="83" y="99"/>
                  </a:cubicBezTo>
                  <a:cubicBezTo>
                    <a:pt x="83" y="7"/>
                    <a:pt x="83" y="7"/>
                    <a:pt x="83" y="7"/>
                  </a:cubicBezTo>
                  <a:cubicBezTo>
                    <a:pt x="83" y="5"/>
                    <a:pt x="82" y="3"/>
                    <a:pt x="81" y="2"/>
                  </a:cubicBezTo>
                  <a:cubicBezTo>
                    <a:pt x="80" y="0"/>
                    <a:pt x="78" y="0"/>
                    <a:pt x="76" y="0"/>
                  </a:cubicBezTo>
                  <a:cubicBezTo>
                    <a:pt x="7" y="0"/>
                    <a:pt x="7" y="0"/>
                    <a:pt x="7" y="0"/>
                  </a:cubicBezTo>
                  <a:cubicBezTo>
                    <a:pt x="3" y="0"/>
                    <a:pt x="0" y="3"/>
                    <a:pt x="0" y="7"/>
                  </a:cubicBezTo>
                  <a:cubicBezTo>
                    <a:pt x="0" y="99"/>
                    <a:pt x="0" y="99"/>
                    <a:pt x="0" y="99"/>
                  </a:cubicBezTo>
                  <a:cubicBezTo>
                    <a:pt x="7" y="98"/>
                    <a:pt x="7" y="98"/>
                    <a:pt x="7" y="98"/>
                  </a:cubicBezTo>
                  <a:lnTo>
                    <a:pt x="12" y="98"/>
                  </a:ln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0275" name="Freeform 33">
              <a:extLst>
                <a:ext uri="{FF2B5EF4-FFF2-40B4-BE49-F238E27FC236}">
                  <a16:creationId xmlns:a16="http://schemas.microsoft.com/office/drawing/2014/main" id="{109A4147-D123-4D23-8D8B-D7D999F77DF8}"/>
                </a:ext>
              </a:extLst>
            </p:cNvPr>
            <p:cNvSpPr>
              <a:spLocks noChangeArrowheads="1"/>
            </p:cNvSpPr>
            <p:nvPr/>
          </p:nvSpPr>
          <p:spPr bwMode="auto">
            <a:xfrm>
              <a:off x="0" y="250825"/>
              <a:ext cx="536575" cy="503238"/>
            </a:xfrm>
            <a:custGeom>
              <a:avLst/>
              <a:gdLst>
                <a:gd name="T0" fmla="*/ 140 w 140"/>
                <a:gd name="T1" fmla="*/ 50 h 132"/>
                <a:gd name="T2" fmla="*/ 136 w 140"/>
                <a:gd name="T3" fmla="*/ 47 h 132"/>
                <a:gd name="T4" fmla="*/ 112 w 140"/>
                <a:gd name="T5" fmla="*/ 47 h 132"/>
                <a:gd name="T6" fmla="*/ 105 w 140"/>
                <a:gd name="T7" fmla="*/ 46 h 132"/>
                <a:gd name="T8" fmla="*/ 98 w 140"/>
                <a:gd name="T9" fmla="*/ 46 h 132"/>
                <a:gd name="T10" fmla="*/ 92 w 140"/>
                <a:gd name="T11" fmla="*/ 46 h 132"/>
                <a:gd name="T12" fmla="*/ 90 w 140"/>
                <a:gd name="T13" fmla="*/ 46 h 132"/>
                <a:gd name="T14" fmla="*/ 88 w 140"/>
                <a:gd name="T15" fmla="*/ 42 h 132"/>
                <a:gd name="T16" fmla="*/ 74 w 140"/>
                <a:gd name="T17" fmla="*/ 3 h 132"/>
                <a:gd name="T18" fmla="*/ 70 w 140"/>
                <a:gd name="T19" fmla="*/ 0 h 132"/>
                <a:gd name="T20" fmla="*/ 66 w 140"/>
                <a:gd name="T21" fmla="*/ 3 h 132"/>
                <a:gd name="T22" fmla="*/ 53 w 140"/>
                <a:gd name="T23" fmla="*/ 42 h 132"/>
                <a:gd name="T24" fmla="*/ 51 w 140"/>
                <a:gd name="T25" fmla="*/ 46 h 132"/>
                <a:gd name="T26" fmla="*/ 48 w 140"/>
                <a:gd name="T27" fmla="*/ 46 h 132"/>
                <a:gd name="T28" fmla="*/ 42 w 140"/>
                <a:gd name="T29" fmla="*/ 46 h 132"/>
                <a:gd name="T30" fmla="*/ 36 w 140"/>
                <a:gd name="T31" fmla="*/ 46 h 132"/>
                <a:gd name="T32" fmla="*/ 29 w 140"/>
                <a:gd name="T33" fmla="*/ 47 h 132"/>
                <a:gd name="T34" fmla="*/ 5 w 140"/>
                <a:gd name="T35" fmla="*/ 47 h 132"/>
                <a:gd name="T36" fmla="*/ 1 w 140"/>
                <a:gd name="T37" fmla="*/ 50 h 132"/>
                <a:gd name="T38" fmla="*/ 2 w 140"/>
                <a:gd name="T39" fmla="*/ 55 h 132"/>
                <a:gd name="T40" fmla="*/ 39 w 140"/>
                <a:gd name="T41" fmla="*/ 82 h 132"/>
                <a:gd name="T42" fmla="*/ 26 w 140"/>
                <a:gd name="T43" fmla="*/ 126 h 132"/>
                <a:gd name="T44" fmla="*/ 27 w 140"/>
                <a:gd name="T45" fmla="*/ 131 h 132"/>
                <a:gd name="T46" fmla="*/ 29 w 140"/>
                <a:gd name="T47" fmla="*/ 131 h 132"/>
                <a:gd name="T48" fmla="*/ 29 w 140"/>
                <a:gd name="T49" fmla="*/ 131 h 132"/>
                <a:gd name="T50" fmla="*/ 30 w 140"/>
                <a:gd name="T51" fmla="*/ 132 h 132"/>
                <a:gd name="T52" fmla="*/ 30 w 140"/>
                <a:gd name="T53" fmla="*/ 132 h 132"/>
                <a:gd name="T54" fmla="*/ 31 w 140"/>
                <a:gd name="T55" fmla="*/ 131 h 132"/>
                <a:gd name="T56" fmla="*/ 31 w 140"/>
                <a:gd name="T57" fmla="*/ 131 h 132"/>
                <a:gd name="T58" fmla="*/ 32 w 140"/>
                <a:gd name="T59" fmla="*/ 131 h 132"/>
                <a:gd name="T60" fmla="*/ 70 w 140"/>
                <a:gd name="T61" fmla="*/ 105 h 132"/>
                <a:gd name="T62" fmla="*/ 108 w 140"/>
                <a:gd name="T63" fmla="*/ 131 h 132"/>
                <a:gd name="T64" fmla="*/ 111 w 140"/>
                <a:gd name="T65" fmla="*/ 132 h 132"/>
                <a:gd name="T66" fmla="*/ 113 w 140"/>
                <a:gd name="T67" fmla="*/ 131 h 132"/>
                <a:gd name="T68" fmla="*/ 115 w 140"/>
                <a:gd name="T69" fmla="*/ 126 h 132"/>
                <a:gd name="T70" fmla="*/ 101 w 140"/>
                <a:gd name="T71" fmla="*/ 82 h 132"/>
                <a:gd name="T72" fmla="*/ 138 w 140"/>
                <a:gd name="T73" fmla="*/ 55 h 132"/>
                <a:gd name="T74" fmla="*/ 140 w 140"/>
                <a:gd name="T75" fmla="*/ 50 h 1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0"/>
                <a:gd name="T115" fmla="*/ 0 h 132"/>
                <a:gd name="T116" fmla="*/ 140 w 140"/>
                <a:gd name="T117" fmla="*/ 132 h 1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0" h="132">
                  <a:moveTo>
                    <a:pt x="140" y="50"/>
                  </a:moveTo>
                  <a:cubicBezTo>
                    <a:pt x="139" y="48"/>
                    <a:pt x="138" y="47"/>
                    <a:pt x="136" y="47"/>
                  </a:cubicBezTo>
                  <a:cubicBezTo>
                    <a:pt x="112" y="47"/>
                    <a:pt x="112" y="47"/>
                    <a:pt x="112" y="47"/>
                  </a:cubicBezTo>
                  <a:cubicBezTo>
                    <a:pt x="105" y="46"/>
                    <a:pt x="105" y="46"/>
                    <a:pt x="105" y="46"/>
                  </a:cubicBezTo>
                  <a:cubicBezTo>
                    <a:pt x="98" y="46"/>
                    <a:pt x="98" y="46"/>
                    <a:pt x="98" y="46"/>
                  </a:cubicBezTo>
                  <a:cubicBezTo>
                    <a:pt x="92" y="46"/>
                    <a:pt x="92" y="46"/>
                    <a:pt x="92" y="46"/>
                  </a:cubicBezTo>
                  <a:cubicBezTo>
                    <a:pt x="90" y="46"/>
                    <a:pt x="90" y="46"/>
                    <a:pt x="90" y="46"/>
                  </a:cubicBezTo>
                  <a:cubicBezTo>
                    <a:pt x="88" y="42"/>
                    <a:pt x="88" y="42"/>
                    <a:pt x="88" y="42"/>
                  </a:cubicBezTo>
                  <a:cubicBezTo>
                    <a:pt x="74" y="3"/>
                    <a:pt x="74" y="3"/>
                    <a:pt x="74" y="3"/>
                  </a:cubicBezTo>
                  <a:cubicBezTo>
                    <a:pt x="74" y="1"/>
                    <a:pt x="72" y="0"/>
                    <a:pt x="70" y="0"/>
                  </a:cubicBezTo>
                  <a:cubicBezTo>
                    <a:pt x="69" y="0"/>
                    <a:pt x="67" y="1"/>
                    <a:pt x="66" y="3"/>
                  </a:cubicBezTo>
                  <a:cubicBezTo>
                    <a:pt x="53" y="42"/>
                    <a:pt x="53" y="42"/>
                    <a:pt x="53" y="42"/>
                  </a:cubicBezTo>
                  <a:cubicBezTo>
                    <a:pt x="51" y="46"/>
                    <a:pt x="51" y="46"/>
                    <a:pt x="51" y="46"/>
                  </a:cubicBezTo>
                  <a:cubicBezTo>
                    <a:pt x="48" y="46"/>
                    <a:pt x="48" y="46"/>
                    <a:pt x="48" y="46"/>
                  </a:cubicBezTo>
                  <a:cubicBezTo>
                    <a:pt x="42" y="46"/>
                    <a:pt x="42" y="46"/>
                    <a:pt x="42" y="46"/>
                  </a:cubicBezTo>
                  <a:cubicBezTo>
                    <a:pt x="36" y="46"/>
                    <a:pt x="36" y="46"/>
                    <a:pt x="36" y="46"/>
                  </a:cubicBezTo>
                  <a:cubicBezTo>
                    <a:pt x="29" y="47"/>
                    <a:pt x="29" y="47"/>
                    <a:pt x="29" y="47"/>
                  </a:cubicBezTo>
                  <a:cubicBezTo>
                    <a:pt x="5" y="47"/>
                    <a:pt x="5" y="47"/>
                    <a:pt x="5" y="47"/>
                  </a:cubicBezTo>
                  <a:cubicBezTo>
                    <a:pt x="3" y="47"/>
                    <a:pt x="2" y="48"/>
                    <a:pt x="1" y="50"/>
                  </a:cubicBezTo>
                  <a:cubicBezTo>
                    <a:pt x="0" y="52"/>
                    <a:pt x="1" y="53"/>
                    <a:pt x="2" y="55"/>
                  </a:cubicBezTo>
                  <a:cubicBezTo>
                    <a:pt x="39" y="82"/>
                    <a:pt x="39" y="82"/>
                    <a:pt x="39" y="82"/>
                  </a:cubicBezTo>
                  <a:cubicBezTo>
                    <a:pt x="26" y="126"/>
                    <a:pt x="26" y="126"/>
                    <a:pt x="26" y="126"/>
                  </a:cubicBezTo>
                  <a:cubicBezTo>
                    <a:pt x="25" y="128"/>
                    <a:pt x="26" y="130"/>
                    <a:pt x="27" y="131"/>
                  </a:cubicBezTo>
                  <a:cubicBezTo>
                    <a:pt x="28" y="131"/>
                    <a:pt x="28" y="131"/>
                    <a:pt x="29" y="131"/>
                  </a:cubicBezTo>
                  <a:cubicBezTo>
                    <a:pt x="29" y="131"/>
                    <a:pt x="29" y="131"/>
                    <a:pt x="29" y="131"/>
                  </a:cubicBezTo>
                  <a:cubicBezTo>
                    <a:pt x="29" y="131"/>
                    <a:pt x="30" y="131"/>
                    <a:pt x="30" y="132"/>
                  </a:cubicBezTo>
                  <a:cubicBezTo>
                    <a:pt x="30" y="132"/>
                    <a:pt x="30" y="132"/>
                    <a:pt x="30" y="132"/>
                  </a:cubicBezTo>
                  <a:cubicBezTo>
                    <a:pt x="30" y="132"/>
                    <a:pt x="30" y="131"/>
                    <a:pt x="31" y="131"/>
                  </a:cubicBezTo>
                  <a:cubicBezTo>
                    <a:pt x="31" y="131"/>
                    <a:pt x="31" y="131"/>
                    <a:pt x="31" y="131"/>
                  </a:cubicBezTo>
                  <a:cubicBezTo>
                    <a:pt x="32" y="131"/>
                    <a:pt x="32" y="131"/>
                    <a:pt x="32" y="131"/>
                  </a:cubicBezTo>
                  <a:cubicBezTo>
                    <a:pt x="70" y="105"/>
                    <a:pt x="70" y="105"/>
                    <a:pt x="70" y="105"/>
                  </a:cubicBezTo>
                  <a:cubicBezTo>
                    <a:pt x="108" y="131"/>
                    <a:pt x="108" y="131"/>
                    <a:pt x="108" y="131"/>
                  </a:cubicBezTo>
                  <a:cubicBezTo>
                    <a:pt x="109" y="131"/>
                    <a:pt x="110" y="132"/>
                    <a:pt x="111" y="132"/>
                  </a:cubicBezTo>
                  <a:cubicBezTo>
                    <a:pt x="112" y="132"/>
                    <a:pt x="113" y="131"/>
                    <a:pt x="113" y="131"/>
                  </a:cubicBezTo>
                  <a:cubicBezTo>
                    <a:pt x="115" y="130"/>
                    <a:pt x="115" y="128"/>
                    <a:pt x="115" y="126"/>
                  </a:cubicBezTo>
                  <a:cubicBezTo>
                    <a:pt x="101" y="82"/>
                    <a:pt x="101" y="82"/>
                    <a:pt x="101" y="82"/>
                  </a:cubicBezTo>
                  <a:cubicBezTo>
                    <a:pt x="138" y="55"/>
                    <a:pt x="138" y="55"/>
                    <a:pt x="138" y="55"/>
                  </a:cubicBezTo>
                  <a:cubicBezTo>
                    <a:pt x="140" y="53"/>
                    <a:pt x="140" y="52"/>
                    <a:pt x="140" y="50"/>
                  </a:cubicBez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
        <p:nvSpPr>
          <p:cNvPr id="10276" name="Freeform 37">
            <a:extLst>
              <a:ext uri="{FF2B5EF4-FFF2-40B4-BE49-F238E27FC236}">
                <a16:creationId xmlns:a16="http://schemas.microsoft.com/office/drawing/2014/main" id="{8E860419-E1B4-425B-8EB1-2AFC7D14B726}"/>
              </a:ext>
            </a:extLst>
          </p:cNvPr>
          <p:cNvSpPr>
            <a:spLocks noEditPoints="1" noChangeArrowheads="1"/>
          </p:cNvSpPr>
          <p:nvPr/>
        </p:nvSpPr>
        <p:spPr bwMode="auto">
          <a:xfrm>
            <a:off x="1098550" y="1638300"/>
            <a:ext cx="387350" cy="473075"/>
          </a:xfrm>
          <a:custGeom>
            <a:avLst/>
            <a:gdLst>
              <a:gd name="T0" fmla="*/ 144 w 155"/>
              <a:gd name="T1" fmla="*/ 91 h 190"/>
              <a:gd name="T2" fmla="*/ 121 w 155"/>
              <a:gd name="T3" fmla="*/ 89 h 190"/>
              <a:gd name="T4" fmla="*/ 108 w 155"/>
              <a:gd name="T5" fmla="*/ 74 h 190"/>
              <a:gd name="T6" fmla="*/ 72 w 155"/>
              <a:gd name="T7" fmla="*/ 33 h 190"/>
              <a:gd name="T8" fmla="*/ 63 w 155"/>
              <a:gd name="T9" fmla="*/ 1 h 190"/>
              <a:gd name="T10" fmla="*/ 58 w 155"/>
              <a:gd name="T11" fmla="*/ 0 h 190"/>
              <a:gd name="T12" fmla="*/ 41 w 155"/>
              <a:gd name="T13" fmla="*/ 53 h 190"/>
              <a:gd name="T14" fmla="*/ 51 w 155"/>
              <a:gd name="T15" fmla="*/ 79 h 190"/>
              <a:gd name="T16" fmla="*/ 14 w 155"/>
              <a:gd name="T17" fmla="*/ 87 h 190"/>
              <a:gd name="T18" fmla="*/ 8 w 155"/>
              <a:gd name="T19" fmla="*/ 127 h 190"/>
              <a:gd name="T20" fmla="*/ 8 w 155"/>
              <a:gd name="T21" fmla="*/ 147 h 190"/>
              <a:gd name="T22" fmla="*/ 16 w 155"/>
              <a:gd name="T23" fmla="*/ 155 h 190"/>
              <a:gd name="T24" fmla="*/ 32 w 155"/>
              <a:gd name="T25" fmla="*/ 172 h 190"/>
              <a:gd name="T26" fmla="*/ 61 w 155"/>
              <a:gd name="T27" fmla="*/ 190 h 190"/>
              <a:gd name="T28" fmla="*/ 67 w 155"/>
              <a:gd name="T29" fmla="*/ 187 h 190"/>
              <a:gd name="T30" fmla="*/ 92 w 155"/>
              <a:gd name="T31" fmla="*/ 189 h 190"/>
              <a:gd name="T32" fmla="*/ 125 w 155"/>
              <a:gd name="T33" fmla="*/ 164 h 190"/>
              <a:gd name="T34" fmla="*/ 149 w 155"/>
              <a:gd name="T35" fmla="*/ 161 h 190"/>
              <a:gd name="T36" fmla="*/ 148 w 155"/>
              <a:gd name="T37" fmla="*/ 94 h 190"/>
              <a:gd name="T38" fmla="*/ 93 w 155"/>
              <a:gd name="T39" fmla="*/ 176 h 190"/>
              <a:gd name="T40" fmla="*/ 95 w 155"/>
              <a:gd name="T41" fmla="*/ 169 h 190"/>
              <a:gd name="T42" fmla="*/ 90 w 155"/>
              <a:gd name="T43" fmla="*/ 156 h 190"/>
              <a:gd name="T44" fmla="*/ 92 w 155"/>
              <a:gd name="T45" fmla="*/ 149 h 190"/>
              <a:gd name="T46" fmla="*/ 86 w 155"/>
              <a:gd name="T47" fmla="*/ 137 h 190"/>
              <a:gd name="T48" fmla="*/ 75 w 155"/>
              <a:gd name="T49" fmla="*/ 121 h 190"/>
              <a:gd name="T50" fmla="*/ 76 w 155"/>
              <a:gd name="T51" fmla="*/ 115 h 190"/>
              <a:gd name="T52" fmla="*/ 40 w 155"/>
              <a:gd name="T53" fmla="*/ 98 h 190"/>
              <a:gd name="T54" fmla="*/ 26 w 155"/>
              <a:gd name="T55" fmla="*/ 102 h 190"/>
              <a:gd name="T56" fmla="*/ 22 w 155"/>
              <a:gd name="T57" fmla="*/ 110 h 190"/>
              <a:gd name="T58" fmla="*/ 28 w 155"/>
              <a:gd name="T59" fmla="*/ 113 h 190"/>
              <a:gd name="T60" fmla="*/ 35 w 155"/>
              <a:gd name="T61" fmla="*/ 113 h 190"/>
              <a:gd name="T62" fmla="*/ 50 w 155"/>
              <a:gd name="T63" fmla="*/ 108 h 190"/>
              <a:gd name="T64" fmla="*/ 39 w 155"/>
              <a:gd name="T65" fmla="*/ 125 h 190"/>
              <a:gd name="T66" fmla="*/ 17 w 155"/>
              <a:gd name="T67" fmla="*/ 120 h 190"/>
              <a:gd name="T68" fmla="*/ 22 w 155"/>
              <a:gd name="T69" fmla="*/ 95 h 190"/>
              <a:gd name="T70" fmla="*/ 59 w 155"/>
              <a:gd name="T71" fmla="*/ 91 h 190"/>
              <a:gd name="T72" fmla="*/ 63 w 155"/>
              <a:gd name="T73" fmla="*/ 86 h 190"/>
              <a:gd name="T74" fmla="*/ 63 w 155"/>
              <a:gd name="T75" fmla="*/ 84 h 190"/>
              <a:gd name="T76" fmla="*/ 52 w 155"/>
              <a:gd name="T77" fmla="*/ 47 h 190"/>
              <a:gd name="T78" fmla="*/ 45 w 155"/>
              <a:gd name="T79" fmla="*/ 30 h 190"/>
              <a:gd name="T80" fmla="*/ 56 w 155"/>
              <a:gd name="T81" fmla="*/ 14 h 190"/>
              <a:gd name="T82" fmla="*/ 62 w 155"/>
              <a:gd name="T83" fmla="*/ 40 h 190"/>
              <a:gd name="T84" fmla="*/ 102 w 155"/>
              <a:gd name="T85" fmla="*/ 85 h 190"/>
              <a:gd name="T86" fmla="*/ 139 w 155"/>
              <a:gd name="T87" fmla="*/ 103 h 190"/>
              <a:gd name="T88" fmla="*/ 140 w 155"/>
              <a:gd name="T89" fmla="*/ 152 h 190"/>
              <a:gd name="T90" fmla="*/ 119 w 155"/>
              <a:gd name="T91" fmla="*/ 154 h 190"/>
              <a:gd name="T92" fmla="*/ 86 w 155"/>
              <a:gd name="T93" fmla="*/ 179 h 190"/>
              <a:gd name="T94" fmla="*/ 46 w 155"/>
              <a:gd name="T95" fmla="*/ 176 h 190"/>
              <a:gd name="T96" fmla="*/ 54 w 155"/>
              <a:gd name="T97" fmla="*/ 172 h 190"/>
              <a:gd name="T98" fmla="*/ 75 w 155"/>
              <a:gd name="T99" fmla="*/ 163 h 190"/>
              <a:gd name="T100" fmla="*/ 81 w 155"/>
              <a:gd name="T101" fmla="*/ 169 h 190"/>
              <a:gd name="T102" fmla="*/ 55 w 155"/>
              <a:gd name="T103" fmla="*/ 178 h 190"/>
              <a:gd name="T104" fmla="*/ 18 w 155"/>
              <a:gd name="T105" fmla="*/ 134 h 190"/>
              <a:gd name="T106" fmla="*/ 40 w 155"/>
              <a:gd name="T107" fmla="*/ 136 h 190"/>
              <a:gd name="T108" fmla="*/ 63 w 155"/>
              <a:gd name="T109" fmla="*/ 127 h 190"/>
              <a:gd name="T110" fmla="*/ 48 w 155"/>
              <a:gd name="T111" fmla="*/ 143 h 190"/>
              <a:gd name="T112" fmla="*/ 20 w 155"/>
              <a:gd name="T113" fmla="*/ 141 h 190"/>
              <a:gd name="T114" fmla="*/ 49 w 155"/>
              <a:gd name="T115" fmla="*/ 154 h 190"/>
              <a:gd name="T116" fmla="*/ 71 w 155"/>
              <a:gd name="T117" fmla="*/ 145 h 190"/>
              <a:gd name="T118" fmla="*/ 53 w 155"/>
              <a:gd name="T119" fmla="*/ 160 h 190"/>
              <a:gd name="T120" fmla="*/ 31 w 155"/>
              <a:gd name="T121" fmla="*/ 158 h 190"/>
              <a:gd name="T122" fmla="*/ 49 w 155"/>
              <a:gd name="T123" fmla="*/ 154 h 19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55"/>
              <a:gd name="T187" fmla="*/ 0 h 190"/>
              <a:gd name="T188" fmla="*/ 155 w 155"/>
              <a:gd name="T189" fmla="*/ 190 h 19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55" h="190">
                <a:moveTo>
                  <a:pt x="148" y="94"/>
                </a:moveTo>
                <a:cubicBezTo>
                  <a:pt x="147" y="92"/>
                  <a:pt x="145" y="91"/>
                  <a:pt x="144" y="91"/>
                </a:cubicBezTo>
                <a:cubicBezTo>
                  <a:pt x="128" y="91"/>
                  <a:pt x="128" y="91"/>
                  <a:pt x="128" y="91"/>
                </a:cubicBezTo>
                <a:cubicBezTo>
                  <a:pt x="125" y="91"/>
                  <a:pt x="122" y="90"/>
                  <a:pt x="121" y="89"/>
                </a:cubicBezTo>
                <a:cubicBezTo>
                  <a:pt x="120" y="88"/>
                  <a:pt x="117" y="86"/>
                  <a:pt x="112" y="79"/>
                </a:cubicBezTo>
                <a:cubicBezTo>
                  <a:pt x="108" y="74"/>
                  <a:pt x="108" y="74"/>
                  <a:pt x="108" y="74"/>
                </a:cubicBezTo>
                <a:cubicBezTo>
                  <a:pt x="103" y="67"/>
                  <a:pt x="100" y="63"/>
                  <a:pt x="98" y="61"/>
                </a:cubicBezTo>
                <a:cubicBezTo>
                  <a:pt x="72" y="33"/>
                  <a:pt x="72" y="33"/>
                  <a:pt x="72" y="33"/>
                </a:cubicBezTo>
                <a:cubicBezTo>
                  <a:pt x="65" y="4"/>
                  <a:pt x="65" y="4"/>
                  <a:pt x="65" y="4"/>
                </a:cubicBezTo>
                <a:cubicBezTo>
                  <a:pt x="65" y="2"/>
                  <a:pt x="64" y="1"/>
                  <a:pt x="63" y="1"/>
                </a:cubicBezTo>
                <a:cubicBezTo>
                  <a:pt x="62" y="0"/>
                  <a:pt x="61" y="0"/>
                  <a:pt x="59" y="0"/>
                </a:cubicBezTo>
                <a:cubicBezTo>
                  <a:pt x="58" y="0"/>
                  <a:pt x="58" y="0"/>
                  <a:pt x="58" y="0"/>
                </a:cubicBezTo>
                <a:cubicBezTo>
                  <a:pt x="42" y="4"/>
                  <a:pt x="33" y="14"/>
                  <a:pt x="33" y="30"/>
                </a:cubicBezTo>
                <a:cubicBezTo>
                  <a:pt x="33" y="35"/>
                  <a:pt x="36" y="43"/>
                  <a:pt x="41" y="53"/>
                </a:cubicBezTo>
                <a:cubicBezTo>
                  <a:pt x="43" y="57"/>
                  <a:pt x="43" y="57"/>
                  <a:pt x="43" y="57"/>
                </a:cubicBezTo>
                <a:cubicBezTo>
                  <a:pt x="47" y="64"/>
                  <a:pt x="50" y="72"/>
                  <a:pt x="51" y="79"/>
                </a:cubicBezTo>
                <a:cubicBezTo>
                  <a:pt x="50" y="79"/>
                  <a:pt x="50" y="79"/>
                  <a:pt x="50" y="79"/>
                </a:cubicBezTo>
                <a:cubicBezTo>
                  <a:pt x="35" y="79"/>
                  <a:pt x="23" y="82"/>
                  <a:pt x="14" y="87"/>
                </a:cubicBezTo>
                <a:cubicBezTo>
                  <a:pt x="5" y="92"/>
                  <a:pt x="0" y="99"/>
                  <a:pt x="0" y="108"/>
                </a:cubicBezTo>
                <a:cubicBezTo>
                  <a:pt x="0" y="115"/>
                  <a:pt x="3" y="121"/>
                  <a:pt x="8" y="127"/>
                </a:cubicBezTo>
                <a:cubicBezTo>
                  <a:pt x="6" y="130"/>
                  <a:pt x="5" y="133"/>
                  <a:pt x="5" y="136"/>
                </a:cubicBezTo>
                <a:cubicBezTo>
                  <a:pt x="5" y="140"/>
                  <a:pt x="6" y="144"/>
                  <a:pt x="8" y="147"/>
                </a:cubicBezTo>
                <a:cubicBezTo>
                  <a:pt x="10" y="149"/>
                  <a:pt x="13" y="151"/>
                  <a:pt x="17" y="152"/>
                </a:cubicBezTo>
                <a:cubicBezTo>
                  <a:pt x="16" y="153"/>
                  <a:pt x="16" y="154"/>
                  <a:pt x="16" y="155"/>
                </a:cubicBezTo>
                <a:cubicBezTo>
                  <a:pt x="16" y="164"/>
                  <a:pt x="22" y="170"/>
                  <a:pt x="32" y="171"/>
                </a:cubicBezTo>
                <a:cubicBezTo>
                  <a:pt x="32" y="172"/>
                  <a:pt x="32" y="172"/>
                  <a:pt x="32" y="172"/>
                </a:cubicBezTo>
                <a:cubicBezTo>
                  <a:pt x="32" y="180"/>
                  <a:pt x="36" y="190"/>
                  <a:pt x="55" y="190"/>
                </a:cubicBezTo>
                <a:cubicBezTo>
                  <a:pt x="61" y="190"/>
                  <a:pt x="61" y="190"/>
                  <a:pt x="61" y="190"/>
                </a:cubicBezTo>
                <a:cubicBezTo>
                  <a:pt x="62" y="190"/>
                  <a:pt x="63" y="189"/>
                  <a:pt x="63" y="189"/>
                </a:cubicBezTo>
                <a:cubicBezTo>
                  <a:pt x="67" y="187"/>
                  <a:pt x="67" y="187"/>
                  <a:pt x="67" y="187"/>
                </a:cubicBezTo>
                <a:cubicBezTo>
                  <a:pt x="73" y="189"/>
                  <a:pt x="79" y="190"/>
                  <a:pt x="84" y="190"/>
                </a:cubicBezTo>
                <a:cubicBezTo>
                  <a:pt x="86" y="190"/>
                  <a:pt x="88" y="189"/>
                  <a:pt x="92" y="189"/>
                </a:cubicBezTo>
                <a:cubicBezTo>
                  <a:pt x="92" y="189"/>
                  <a:pt x="93" y="189"/>
                  <a:pt x="93" y="189"/>
                </a:cubicBezTo>
                <a:cubicBezTo>
                  <a:pt x="105" y="183"/>
                  <a:pt x="115" y="175"/>
                  <a:pt x="125" y="164"/>
                </a:cubicBezTo>
                <a:cubicBezTo>
                  <a:pt x="144" y="164"/>
                  <a:pt x="144" y="164"/>
                  <a:pt x="144" y="164"/>
                </a:cubicBezTo>
                <a:cubicBezTo>
                  <a:pt x="146" y="164"/>
                  <a:pt x="148" y="163"/>
                  <a:pt x="149" y="161"/>
                </a:cubicBezTo>
                <a:cubicBezTo>
                  <a:pt x="153" y="150"/>
                  <a:pt x="155" y="138"/>
                  <a:pt x="155" y="127"/>
                </a:cubicBezTo>
                <a:cubicBezTo>
                  <a:pt x="155" y="116"/>
                  <a:pt x="153" y="105"/>
                  <a:pt x="148" y="94"/>
                </a:cubicBezTo>
                <a:close/>
                <a:moveTo>
                  <a:pt x="86" y="179"/>
                </a:moveTo>
                <a:cubicBezTo>
                  <a:pt x="93" y="176"/>
                  <a:pt x="93" y="176"/>
                  <a:pt x="93" y="176"/>
                </a:cubicBezTo>
                <a:cubicBezTo>
                  <a:pt x="94" y="175"/>
                  <a:pt x="95" y="174"/>
                  <a:pt x="95" y="173"/>
                </a:cubicBezTo>
                <a:cubicBezTo>
                  <a:pt x="96" y="172"/>
                  <a:pt x="96" y="170"/>
                  <a:pt x="95" y="169"/>
                </a:cubicBezTo>
                <a:cubicBezTo>
                  <a:pt x="93" y="165"/>
                  <a:pt x="90" y="161"/>
                  <a:pt x="87" y="158"/>
                </a:cubicBezTo>
                <a:cubicBezTo>
                  <a:pt x="90" y="156"/>
                  <a:pt x="90" y="156"/>
                  <a:pt x="90" y="156"/>
                </a:cubicBezTo>
                <a:cubicBezTo>
                  <a:pt x="91" y="156"/>
                  <a:pt x="92" y="155"/>
                  <a:pt x="92" y="153"/>
                </a:cubicBezTo>
                <a:cubicBezTo>
                  <a:pt x="93" y="152"/>
                  <a:pt x="93" y="151"/>
                  <a:pt x="92" y="149"/>
                </a:cubicBezTo>
                <a:cubicBezTo>
                  <a:pt x="89" y="145"/>
                  <a:pt x="86" y="142"/>
                  <a:pt x="83" y="139"/>
                </a:cubicBezTo>
                <a:cubicBezTo>
                  <a:pt x="85" y="139"/>
                  <a:pt x="85" y="138"/>
                  <a:pt x="86" y="137"/>
                </a:cubicBezTo>
                <a:cubicBezTo>
                  <a:pt x="86" y="135"/>
                  <a:pt x="86" y="134"/>
                  <a:pt x="86" y="133"/>
                </a:cubicBezTo>
                <a:cubicBezTo>
                  <a:pt x="83" y="128"/>
                  <a:pt x="79" y="124"/>
                  <a:pt x="75" y="121"/>
                </a:cubicBezTo>
                <a:cubicBezTo>
                  <a:pt x="76" y="120"/>
                  <a:pt x="76" y="119"/>
                  <a:pt x="77" y="119"/>
                </a:cubicBezTo>
                <a:cubicBezTo>
                  <a:pt x="77" y="117"/>
                  <a:pt x="77" y="116"/>
                  <a:pt x="76" y="115"/>
                </a:cubicBezTo>
                <a:cubicBezTo>
                  <a:pt x="70" y="103"/>
                  <a:pt x="61" y="97"/>
                  <a:pt x="49" y="97"/>
                </a:cubicBezTo>
                <a:cubicBezTo>
                  <a:pt x="46" y="97"/>
                  <a:pt x="43" y="98"/>
                  <a:pt x="40" y="98"/>
                </a:cubicBezTo>
                <a:cubicBezTo>
                  <a:pt x="38" y="99"/>
                  <a:pt x="35" y="100"/>
                  <a:pt x="31" y="101"/>
                </a:cubicBezTo>
                <a:cubicBezTo>
                  <a:pt x="26" y="102"/>
                  <a:pt x="26" y="102"/>
                  <a:pt x="26" y="102"/>
                </a:cubicBezTo>
                <a:cubicBezTo>
                  <a:pt x="24" y="102"/>
                  <a:pt x="22" y="103"/>
                  <a:pt x="21" y="104"/>
                </a:cubicBezTo>
                <a:cubicBezTo>
                  <a:pt x="21" y="106"/>
                  <a:pt x="21" y="108"/>
                  <a:pt x="22" y="110"/>
                </a:cubicBezTo>
                <a:cubicBezTo>
                  <a:pt x="24" y="112"/>
                  <a:pt x="24" y="112"/>
                  <a:pt x="24" y="112"/>
                </a:cubicBezTo>
                <a:cubicBezTo>
                  <a:pt x="25" y="113"/>
                  <a:pt x="26" y="113"/>
                  <a:pt x="28" y="113"/>
                </a:cubicBezTo>
                <a:cubicBezTo>
                  <a:pt x="33" y="113"/>
                  <a:pt x="33" y="113"/>
                  <a:pt x="33" y="113"/>
                </a:cubicBezTo>
                <a:cubicBezTo>
                  <a:pt x="34" y="113"/>
                  <a:pt x="34" y="113"/>
                  <a:pt x="35" y="113"/>
                </a:cubicBezTo>
                <a:cubicBezTo>
                  <a:pt x="38" y="111"/>
                  <a:pt x="41" y="110"/>
                  <a:pt x="44" y="109"/>
                </a:cubicBezTo>
                <a:cubicBezTo>
                  <a:pt x="46" y="109"/>
                  <a:pt x="48" y="108"/>
                  <a:pt x="50" y="108"/>
                </a:cubicBezTo>
                <a:cubicBezTo>
                  <a:pt x="55" y="108"/>
                  <a:pt x="59" y="110"/>
                  <a:pt x="62" y="114"/>
                </a:cubicBezTo>
                <a:cubicBezTo>
                  <a:pt x="39" y="125"/>
                  <a:pt x="39" y="125"/>
                  <a:pt x="39" y="125"/>
                </a:cubicBezTo>
                <a:cubicBezTo>
                  <a:pt x="30" y="125"/>
                  <a:pt x="30" y="125"/>
                  <a:pt x="30" y="125"/>
                </a:cubicBezTo>
                <a:cubicBezTo>
                  <a:pt x="25" y="125"/>
                  <a:pt x="21" y="123"/>
                  <a:pt x="17" y="120"/>
                </a:cubicBezTo>
                <a:cubicBezTo>
                  <a:pt x="14" y="116"/>
                  <a:pt x="12" y="112"/>
                  <a:pt x="12" y="107"/>
                </a:cubicBezTo>
                <a:cubicBezTo>
                  <a:pt x="12" y="103"/>
                  <a:pt x="13" y="99"/>
                  <a:pt x="22" y="95"/>
                </a:cubicBezTo>
                <a:cubicBezTo>
                  <a:pt x="30" y="92"/>
                  <a:pt x="41" y="91"/>
                  <a:pt x="56" y="91"/>
                </a:cubicBezTo>
                <a:cubicBezTo>
                  <a:pt x="59" y="91"/>
                  <a:pt x="59" y="91"/>
                  <a:pt x="59" y="91"/>
                </a:cubicBezTo>
                <a:cubicBezTo>
                  <a:pt x="59" y="91"/>
                  <a:pt x="59" y="91"/>
                  <a:pt x="59" y="91"/>
                </a:cubicBezTo>
                <a:cubicBezTo>
                  <a:pt x="61" y="90"/>
                  <a:pt x="63" y="88"/>
                  <a:pt x="63" y="86"/>
                </a:cubicBezTo>
                <a:cubicBezTo>
                  <a:pt x="63" y="85"/>
                  <a:pt x="63" y="85"/>
                  <a:pt x="63" y="85"/>
                </a:cubicBezTo>
                <a:cubicBezTo>
                  <a:pt x="63" y="84"/>
                  <a:pt x="63" y="84"/>
                  <a:pt x="63" y="84"/>
                </a:cubicBezTo>
                <a:cubicBezTo>
                  <a:pt x="63" y="73"/>
                  <a:pt x="59" y="60"/>
                  <a:pt x="52" y="47"/>
                </a:cubicBezTo>
                <a:cubicBezTo>
                  <a:pt x="52" y="47"/>
                  <a:pt x="52" y="47"/>
                  <a:pt x="52" y="47"/>
                </a:cubicBezTo>
                <a:cubicBezTo>
                  <a:pt x="50" y="44"/>
                  <a:pt x="50" y="44"/>
                  <a:pt x="50" y="44"/>
                </a:cubicBezTo>
                <a:cubicBezTo>
                  <a:pt x="47" y="39"/>
                  <a:pt x="45" y="34"/>
                  <a:pt x="45" y="30"/>
                </a:cubicBezTo>
                <a:cubicBezTo>
                  <a:pt x="45" y="26"/>
                  <a:pt x="46" y="22"/>
                  <a:pt x="48" y="19"/>
                </a:cubicBezTo>
                <a:cubicBezTo>
                  <a:pt x="50" y="17"/>
                  <a:pt x="53" y="15"/>
                  <a:pt x="56" y="14"/>
                </a:cubicBezTo>
                <a:cubicBezTo>
                  <a:pt x="61" y="38"/>
                  <a:pt x="61" y="38"/>
                  <a:pt x="61" y="38"/>
                </a:cubicBezTo>
                <a:cubicBezTo>
                  <a:pt x="61" y="38"/>
                  <a:pt x="62" y="39"/>
                  <a:pt x="62" y="40"/>
                </a:cubicBezTo>
                <a:cubicBezTo>
                  <a:pt x="91" y="70"/>
                  <a:pt x="91" y="70"/>
                  <a:pt x="91" y="70"/>
                </a:cubicBezTo>
                <a:cubicBezTo>
                  <a:pt x="96" y="77"/>
                  <a:pt x="100" y="81"/>
                  <a:pt x="102" y="85"/>
                </a:cubicBezTo>
                <a:cubicBezTo>
                  <a:pt x="112" y="98"/>
                  <a:pt x="116" y="100"/>
                  <a:pt x="117" y="101"/>
                </a:cubicBezTo>
                <a:cubicBezTo>
                  <a:pt x="118" y="101"/>
                  <a:pt x="122" y="103"/>
                  <a:pt x="139" y="103"/>
                </a:cubicBezTo>
                <a:cubicBezTo>
                  <a:pt x="142" y="111"/>
                  <a:pt x="144" y="120"/>
                  <a:pt x="144" y="129"/>
                </a:cubicBezTo>
                <a:cubicBezTo>
                  <a:pt x="144" y="136"/>
                  <a:pt x="142" y="144"/>
                  <a:pt x="140" y="152"/>
                </a:cubicBezTo>
                <a:cubicBezTo>
                  <a:pt x="122" y="152"/>
                  <a:pt x="122" y="152"/>
                  <a:pt x="122" y="152"/>
                </a:cubicBezTo>
                <a:cubicBezTo>
                  <a:pt x="121" y="152"/>
                  <a:pt x="120" y="153"/>
                  <a:pt x="119" y="154"/>
                </a:cubicBezTo>
                <a:cubicBezTo>
                  <a:pt x="111" y="164"/>
                  <a:pt x="102" y="172"/>
                  <a:pt x="90" y="179"/>
                </a:cubicBezTo>
                <a:lnTo>
                  <a:pt x="86" y="179"/>
                </a:lnTo>
                <a:close/>
                <a:moveTo>
                  <a:pt x="55" y="178"/>
                </a:moveTo>
                <a:cubicBezTo>
                  <a:pt x="51" y="178"/>
                  <a:pt x="48" y="178"/>
                  <a:pt x="46" y="176"/>
                </a:cubicBezTo>
                <a:cubicBezTo>
                  <a:pt x="45" y="175"/>
                  <a:pt x="44" y="174"/>
                  <a:pt x="43" y="172"/>
                </a:cubicBezTo>
                <a:cubicBezTo>
                  <a:pt x="54" y="172"/>
                  <a:pt x="54" y="172"/>
                  <a:pt x="54" y="172"/>
                </a:cubicBezTo>
                <a:cubicBezTo>
                  <a:pt x="55" y="172"/>
                  <a:pt x="55" y="172"/>
                  <a:pt x="56" y="172"/>
                </a:cubicBezTo>
                <a:cubicBezTo>
                  <a:pt x="75" y="163"/>
                  <a:pt x="75" y="163"/>
                  <a:pt x="75" y="163"/>
                </a:cubicBezTo>
                <a:cubicBezTo>
                  <a:pt x="77" y="165"/>
                  <a:pt x="79" y="167"/>
                  <a:pt x="81" y="169"/>
                </a:cubicBezTo>
                <a:cubicBezTo>
                  <a:pt x="81" y="169"/>
                  <a:pt x="81" y="169"/>
                  <a:pt x="81" y="169"/>
                </a:cubicBezTo>
                <a:cubicBezTo>
                  <a:pt x="60" y="178"/>
                  <a:pt x="60" y="178"/>
                  <a:pt x="60" y="178"/>
                </a:cubicBezTo>
                <a:lnTo>
                  <a:pt x="55" y="178"/>
                </a:lnTo>
                <a:close/>
                <a:moveTo>
                  <a:pt x="17" y="136"/>
                </a:moveTo>
                <a:cubicBezTo>
                  <a:pt x="17" y="135"/>
                  <a:pt x="17" y="135"/>
                  <a:pt x="18" y="134"/>
                </a:cubicBezTo>
                <a:cubicBezTo>
                  <a:pt x="21" y="135"/>
                  <a:pt x="27" y="136"/>
                  <a:pt x="33" y="136"/>
                </a:cubicBezTo>
                <a:cubicBezTo>
                  <a:pt x="40" y="136"/>
                  <a:pt x="40" y="136"/>
                  <a:pt x="40" y="136"/>
                </a:cubicBezTo>
                <a:cubicBezTo>
                  <a:pt x="41" y="136"/>
                  <a:pt x="42" y="136"/>
                  <a:pt x="42" y="136"/>
                </a:cubicBezTo>
                <a:cubicBezTo>
                  <a:pt x="63" y="127"/>
                  <a:pt x="63" y="127"/>
                  <a:pt x="63" y="127"/>
                </a:cubicBezTo>
                <a:cubicBezTo>
                  <a:pt x="66" y="128"/>
                  <a:pt x="69" y="130"/>
                  <a:pt x="71" y="132"/>
                </a:cubicBezTo>
                <a:cubicBezTo>
                  <a:pt x="48" y="143"/>
                  <a:pt x="48" y="143"/>
                  <a:pt x="48" y="143"/>
                </a:cubicBezTo>
                <a:cubicBezTo>
                  <a:pt x="33" y="143"/>
                  <a:pt x="33" y="143"/>
                  <a:pt x="33" y="143"/>
                </a:cubicBezTo>
                <a:cubicBezTo>
                  <a:pt x="27" y="143"/>
                  <a:pt x="23" y="142"/>
                  <a:pt x="20" y="141"/>
                </a:cubicBezTo>
                <a:cubicBezTo>
                  <a:pt x="18" y="140"/>
                  <a:pt x="17" y="138"/>
                  <a:pt x="17" y="136"/>
                </a:cubicBezTo>
                <a:close/>
                <a:moveTo>
                  <a:pt x="49" y="154"/>
                </a:moveTo>
                <a:cubicBezTo>
                  <a:pt x="49" y="154"/>
                  <a:pt x="50" y="154"/>
                  <a:pt x="51" y="154"/>
                </a:cubicBezTo>
                <a:cubicBezTo>
                  <a:pt x="71" y="145"/>
                  <a:pt x="71" y="145"/>
                  <a:pt x="71" y="145"/>
                </a:cubicBezTo>
                <a:cubicBezTo>
                  <a:pt x="74" y="146"/>
                  <a:pt x="76" y="147"/>
                  <a:pt x="78" y="149"/>
                </a:cubicBezTo>
                <a:cubicBezTo>
                  <a:pt x="53" y="160"/>
                  <a:pt x="53" y="160"/>
                  <a:pt x="53" y="160"/>
                </a:cubicBezTo>
                <a:cubicBezTo>
                  <a:pt x="42" y="160"/>
                  <a:pt x="42" y="160"/>
                  <a:pt x="42" y="160"/>
                </a:cubicBezTo>
                <a:cubicBezTo>
                  <a:pt x="37" y="160"/>
                  <a:pt x="33" y="160"/>
                  <a:pt x="31" y="158"/>
                </a:cubicBezTo>
                <a:cubicBezTo>
                  <a:pt x="28" y="157"/>
                  <a:pt x="28" y="156"/>
                  <a:pt x="27" y="154"/>
                </a:cubicBezTo>
                <a:lnTo>
                  <a:pt x="49" y="154"/>
                </a:lnTo>
                <a:close/>
              </a:path>
            </a:pathLst>
          </a:custGeom>
          <a:solidFill>
            <a:schemeClr val="bg1"/>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矩形 9">
            <a:extLst>
              <a:ext uri="{FF2B5EF4-FFF2-40B4-BE49-F238E27FC236}">
                <a16:creationId xmlns:a16="http://schemas.microsoft.com/office/drawing/2014/main" id="{52A86E7F-F600-4B22-8087-ABA70247B572}"/>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1267" name="文本框 7">
            <a:extLst>
              <a:ext uri="{FF2B5EF4-FFF2-40B4-BE49-F238E27FC236}">
                <a16:creationId xmlns:a16="http://schemas.microsoft.com/office/drawing/2014/main" id="{5F873A03-0559-44ED-BA75-1328B5984C38}"/>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11268" name="Group 4">
            <a:extLst>
              <a:ext uri="{FF2B5EF4-FFF2-40B4-BE49-F238E27FC236}">
                <a16:creationId xmlns:a16="http://schemas.microsoft.com/office/drawing/2014/main" id="{12A38C80-D027-476D-A321-2C3A6A6BC033}"/>
              </a:ext>
            </a:extLst>
          </p:cNvPr>
          <p:cNvGrpSpPr>
            <a:grpSpLocks/>
          </p:cNvGrpSpPr>
          <p:nvPr/>
        </p:nvGrpSpPr>
        <p:grpSpPr bwMode="auto">
          <a:xfrm>
            <a:off x="0" y="6734175"/>
            <a:ext cx="12192000" cy="138113"/>
            <a:chOff x="0" y="0"/>
            <a:chExt cx="12231884" cy="334101"/>
          </a:xfrm>
        </p:grpSpPr>
        <p:sp>
          <p:nvSpPr>
            <p:cNvPr id="11269" name="矩形 12">
              <a:extLst>
                <a:ext uri="{FF2B5EF4-FFF2-40B4-BE49-F238E27FC236}">
                  <a16:creationId xmlns:a16="http://schemas.microsoft.com/office/drawing/2014/main" id="{B0BD43D5-FDD6-416E-A63D-2D4FCC8F36FE}"/>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1270" name="矩形 13">
              <a:extLst>
                <a:ext uri="{FF2B5EF4-FFF2-40B4-BE49-F238E27FC236}">
                  <a16:creationId xmlns:a16="http://schemas.microsoft.com/office/drawing/2014/main" id="{4977BB55-D761-47F1-81A5-255EB2647A19}"/>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1271" name="矩形 14">
              <a:extLst>
                <a:ext uri="{FF2B5EF4-FFF2-40B4-BE49-F238E27FC236}">
                  <a16:creationId xmlns:a16="http://schemas.microsoft.com/office/drawing/2014/main" id="{F5506691-BDB3-4648-A345-7ECCDFE6C779}"/>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1272" name="矩形 15">
              <a:extLst>
                <a:ext uri="{FF2B5EF4-FFF2-40B4-BE49-F238E27FC236}">
                  <a16:creationId xmlns:a16="http://schemas.microsoft.com/office/drawing/2014/main" id="{00973CF7-B792-448F-A058-405A65C19E12}"/>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1273" name="矩形 16">
              <a:extLst>
                <a:ext uri="{FF2B5EF4-FFF2-40B4-BE49-F238E27FC236}">
                  <a16:creationId xmlns:a16="http://schemas.microsoft.com/office/drawing/2014/main" id="{3EECB602-9955-47E2-BD0E-75A8FB60895D}"/>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11274" name="任意多边形 13">
            <a:extLst>
              <a:ext uri="{FF2B5EF4-FFF2-40B4-BE49-F238E27FC236}">
                <a16:creationId xmlns:a16="http://schemas.microsoft.com/office/drawing/2014/main" id="{B005FC28-5206-4895-AAAD-C821118BCC56}"/>
              </a:ext>
            </a:extLst>
          </p:cNvPr>
          <p:cNvSpPr>
            <a:spLocks noChangeArrowheads="1"/>
          </p:cNvSpPr>
          <p:nvPr/>
        </p:nvSpPr>
        <p:spPr bwMode="auto">
          <a:xfrm>
            <a:off x="2032000" y="2239963"/>
            <a:ext cx="2266950" cy="2124075"/>
          </a:xfrm>
          <a:custGeom>
            <a:avLst/>
            <a:gdLst>
              <a:gd name="T0" fmla="*/ 1597976 w 2266626"/>
              <a:gd name="T1" fmla="*/ 0 h 2123793"/>
              <a:gd name="T2" fmla="*/ 1852276 w 2266626"/>
              <a:gd name="T3" fmla="*/ 254300 h 2123793"/>
              <a:gd name="T4" fmla="*/ 2079677 w 2266626"/>
              <a:gd name="T5" fmla="*/ 254300 h 2123793"/>
              <a:gd name="T6" fmla="*/ 2266626 w 2266626"/>
              <a:gd name="T7" fmla="*/ 441249 h 2123793"/>
              <a:gd name="T8" fmla="*/ 2266626 w 2266626"/>
              <a:gd name="T9" fmla="*/ 1936844 h 2123793"/>
              <a:gd name="T10" fmla="*/ 2079677 w 2266626"/>
              <a:gd name="T11" fmla="*/ 2123793 h 2123793"/>
              <a:gd name="T12" fmla="*/ 186949 w 2266626"/>
              <a:gd name="T13" fmla="*/ 2123793 h 2123793"/>
              <a:gd name="T14" fmla="*/ 0 w 2266626"/>
              <a:gd name="T15" fmla="*/ 1936844 h 2123793"/>
              <a:gd name="T16" fmla="*/ 0 w 2266626"/>
              <a:gd name="T17" fmla="*/ 441249 h 2123793"/>
              <a:gd name="T18" fmla="*/ 186949 w 2266626"/>
              <a:gd name="T19" fmla="*/ 254300 h 2123793"/>
              <a:gd name="T20" fmla="*/ 1597976 w 2266626"/>
              <a:gd name="T21" fmla="*/ 254300 h 212379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66626"/>
              <a:gd name="T34" fmla="*/ 0 h 2123793"/>
              <a:gd name="T35" fmla="*/ 2266626 w 2266626"/>
              <a:gd name="T36" fmla="*/ 2123793 h 212379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66626" h="2123793">
                <a:moveTo>
                  <a:pt x="1597976" y="0"/>
                </a:moveTo>
                <a:lnTo>
                  <a:pt x="1852276" y="254300"/>
                </a:lnTo>
                <a:lnTo>
                  <a:pt x="2079677" y="254300"/>
                </a:lnTo>
                <a:cubicBezTo>
                  <a:pt x="2182926" y="254300"/>
                  <a:pt x="2266626" y="338000"/>
                  <a:pt x="2266626" y="441249"/>
                </a:cubicBezTo>
                <a:lnTo>
                  <a:pt x="2266626" y="1936844"/>
                </a:lnTo>
                <a:cubicBezTo>
                  <a:pt x="2266626" y="2040093"/>
                  <a:pt x="2182926" y="2123793"/>
                  <a:pt x="2079677" y="2123793"/>
                </a:cubicBezTo>
                <a:lnTo>
                  <a:pt x="186949" y="2123793"/>
                </a:lnTo>
                <a:cubicBezTo>
                  <a:pt x="83700" y="2123793"/>
                  <a:pt x="0" y="2040093"/>
                  <a:pt x="0" y="1936844"/>
                </a:cubicBezTo>
                <a:lnTo>
                  <a:pt x="0" y="441249"/>
                </a:lnTo>
                <a:cubicBezTo>
                  <a:pt x="0" y="338000"/>
                  <a:pt x="83700" y="254300"/>
                  <a:pt x="186949" y="254300"/>
                </a:cubicBezTo>
                <a:lnTo>
                  <a:pt x="1597976" y="254300"/>
                </a:lnTo>
                <a:close/>
              </a:path>
            </a:pathLst>
          </a:custGeom>
          <a:solidFill>
            <a:srgbClr val="FFFFFF"/>
          </a:solidFill>
          <a:ln w="38100" cap="flat" cmpd="sng">
            <a:solidFill>
              <a:srgbClr val="26B7CC"/>
            </a:solidFill>
            <a:bevel/>
            <a:headEnd/>
            <a:tailEnd/>
          </a:ln>
        </p:spPr>
        <p:txBody>
          <a:bodyPr lIns="115412" tIns="115412" rIns="115412" bIns="516018"/>
          <a:lstStyle>
            <a:lvl1pPr>
              <a:defRPr>
                <a:solidFill>
                  <a:schemeClr val="tx1"/>
                </a:solidFill>
                <a:latin typeface="Arial" panose="020B0604020202020204" pitchFamily="34" charset="0"/>
              </a:defRPr>
            </a:lvl1pPr>
            <a:lvl2pPr marL="2857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lvl="1">
              <a:lnSpc>
                <a:spcPct val="90000"/>
              </a:lnSpc>
              <a:spcAft>
                <a:spcPct val="15000"/>
              </a:spcAft>
              <a:buFont typeface="Arial" panose="020B0604020202020204" pitchFamily="34" charset="0"/>
              <a:buChar char="•"/>
            </a:pPr>
            <a:endParaRPr lang="zh-CN" altLang="zh-CN" sz="3800">
              <a:solidFill>
                <a:srgbClr val="000000"/>
              </a:solidFill>
              <a:latin typeface="宋体" panose="02010600030101010101" pitchFamily="2" charset="-122"/>
              <a:sym typeface="宋体" panose="02010600030101010101" pitchFamily="2" charset="-122"/>
            </a:endParaRPr>
          </a:p>
          <a:p>
            <a:pPr lvl="1">
              <a:lnSpc>
                <a:spcPct val="90000"/>
              </a:lnSpc>
              <a:spcAft>
                <a:spcPct val="15000"/>
              </a:spcAft>
              <a:buFont typeface="Arial" panose="020B0604020202020204" pitchFamily="34" charset="0"/>
              <a:buChar char="•"/>
            </a:pPr>
            <a:endParaRPr lang="zh-CN" altLang="zh-CN" sz="3800">
              <a:solidFill>
                <a:srgbClr val="000000"/>
              </a:solidFill>
              <a:latin typeface="宋体" panose="02010600030101010101" pitchFamily="2" charset="-122"/>
              <a:sym typeface="宋体" panose="02010600030101010101" pitchFamily="2" charset="-122"/>
            </a:endParaRPr>
          </a:p>
        </p:txBody>
      </p:sp>
      <p:sp>
        <p:nvSpPr>
          <p:cNvPr id="11275" name="形状 4">
            <a:extLst>
              <a:ext uri="{FF2B5EF4-FFF2-40B4-BE49-F238E27FC236}">
                <a16:creationId xmlns:a16="http://schemas.microsoft.com/office/drawing/2014/main" id="{01BAF03A-BD49-4B98-9CCD-6B64FCBC4978}"/>
              </a:ext>
            </a:extLst>
          </p:cNvPr>
          <p:cNvSpPr>
            <a:spLocks noChangeArrowheads="1"/>
          </p:cNvSpPr>
          <p:nvPr/>
        </p:nvSpPr>
        <p:spPr bwMode="auto">
          <a:xfrm>
            <a:off x="3333750" y="3036888"/>
            <a:ext cx="2355850" cy="2355850"/>
          </a:xfrm>
          <a:custGeom>
            <a:avLst/>
            <a:gdLst>
              <a:gd name="G0" fmla="+- 2277310 0 0"/>
              <a:gd name="G1" fmla="+- 9857148 0 0"/>
              <a:gd name="G2" fmla="+- 2277310 0 9857148"/>
              <a:gd name="G3" fmla="+- 10800 0 0"/>
              <a:gd name="G4" fmla="+- 0 0 2277310"/>
              <a:gd name="T0" fmla="*/ 360 256 1"/>
              <a:gd name="T1" fmla="*/ 0 256 1"/>
              <a:gd name="G5" fmla="+- G2 T0 T1"/>
              <a:gd name="G6" fmla="?: G2 G2 G5"/>
              <a:gd name="G7" fmla="+- 0 0 G6"/>
              <a:gd name="G8" fmla="+- 10250 0 0"/>
              <a:gd name="G9" fmla="+- 0 0 9857148"/>
              <a:gd name="G10" fmla="+- 10250 0 2700"/>
              <a:gd name="G11" fmla="cos G10 2277310"/>
              <a:gd name="G12" fmla="sin G10 2277310"/>
              <a:gd name="G13" fmla="cos 13500 2277310"/>
              <a:gd name="G14" fmla="sin 13500 2277310"/>
              <a:gd name="G15" fmla="+- G11 10800 0"/>
              <a:gd name="G16" fmla="+- G12 10800 0"/>
              <a:gd name="G17" fmla="+- G13 10800 0"/>
              <a:gd name="G18" fmla="+- G14 10800 0"/>
              <a:gd name="G19" fmla="*/ 10250 1 2"/>
              <a:gd name="G20" fmla="+- G19 5400 0"/>
              <a:gd name="G21" fmla="cos G20 2277310"/>
              <a:gd name="G22" fmla="sin G20 2277310"/>
              <a:gd name="G23" fmla="+- G21 10800 0"/>
              <a:gd name="G24" fmla="+- G12 G23 G22"/>
              <a:gd name="G25" fmla="+- G22 G23 G11"/>
              <a:gd name="G26" fmla="cos 10800 2277310"/>
              <a:gd name="G27" fmla="sin 10800 2277310"/>
              <a:gd name="G28" fmla="cos 10250 2277310"/>
              <a:gd name="G29" fmla="sin 10250 2277310"/>
              <a:gd name="G30" fmla="+- G26 10800 0"/>
              <a:gd name="G31" fmla="+- G27 10800 0"/>
              <a:gd name="G32" fmla="+- G28 10800 0"/>
              <a:gd name="G33" fmla="+- G29 10800 0"/>
              <a:gd name="G34" fmla="+- G19 5400 0"/>
              <a:gd name="G35" fmla="cos G34 9857148"/>
              <a:gd name="G36" fmla="sin G34 9857148"/>
              <a:gd name="G37" fmla="+/ 9857148 2277310 2"/>
              <a:gd name="T2" fmla="*/ 180 256 1"/>
              <a:gd name="T3" fmla="*/ 0 256 1"/>
              <a:gd name="G38" fmla="+- G37 T2 T3"/>
              <a:gd name="G39" fmla="?: G2 G37 G38"/>
              <a:gd name="G40" fmla="cos 10800 G39"/>
              <a:gd name="G41" fmla="sin 10800 G39"/>
              <a:gd name="G42" fmla="cos 10250 G39"/>
              <a:gd name="G43" fmla="sin 10250 G39"/>
              <a:gd name="G44" fmla="+- G40 10800 0"/>
              <a:gd name="G45" fmla="+- G41 10800 0"/>
              <a:gd name="G46" fmla="+- G42 10800 0"/>
              <a:gd name="G47" fmla="+- G43 10800 0"/>
              <a:gd name="G48" fmla="+- G35 10800 0"/>
              <a:gd name="G49" fmla="+- G36 10800 0"/>
              <a:gd name="T4" fmla="*/ 11285 w 21600"/>
              <a:gd name="T5" fmla="*/ 10 h 21600"/>
              <a:gd name="T6" fmla="*/ 1647 w 21600"/>
              <a:gd name="T7" fmla="*/ 15997 h 21600"/>
              <a:gd name="T8" fmla="*/ 11261 w 21600"/>
              <a:gd name="T9" fmla="*/ 560 h 21600"/>
              <a:gd name="T10" fmla="*/ 21892 w 21600"/>
              <a:gd name="T11" fmla="*/ 18494 h 21600"/>
              <a:gd name="T12" fmla="*/ 17751 w 21600"/>
              <a:gd name="T13" fmla="*/ 19243 h 21600"/>
              <a:gd name="T14" fmla="*/ 17003 w 21600"/>
              <a:gd name="T15" fmla="*/ 1510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9221" y="16642"/>
                </a:moveTo>
                <a:cubicBezTo>
                  <a:pt x="20412" y="14926"/>
                  <a:pt x="21050" y="12888"/>
                  <a:pt x="21050" y="10800"/>
                </a:cubicBezTo>
                <a:cubicBezTo>
                  <a:pt x="21050" y="5139"/>
                  <a:pt x="16460" y="550"/>
                  <a:pt x="10800" y="550"/>
                </a:cubicBezTo>
                <a:cubicBezTo>
                  <a:pt x="5139" y="550"/>
                  <a:pt x="550" y="5139"/>
                  <a:pt x="550" y="10800"/>
                </a:cubicBezTo>
                <a:cubicBezTo>
                  <a:pt x="550" y="12574"/>
                  <a:pt x="1010" y="14318"/>
                  <a:pt x="1886" y="15861"/>
                </a:cubicBezTo>
                <a:lnTo>
                  <a:pt x="1408" y="16133"/>
                </a:lnTo>
                <a:cubicBezTo>
                  <a:pt x="485" y="14507"/>
                  <a:pt x="0" y="12669"/>
                  <a:pt x="0" y="10800"/>
                </a:cubicBezTo>
                <a:cubicBezTo>
                  <a:pt x="0" y="4835"/>
                  <a:pt x="4835" y="0"/>
                  <a:pt x="10800" y="0"/>
                </a:cubicBezTo>
                <a:cubicBezTo>
                  <a:pt x="16764" y="0"/>
                  <a:pt x="21600" y="4835"/>
                  <a:pt x="21600" y="10800"/>
                </a:cubicBezTo>
                <a:cubicBezTo>
                  <a:pt x="21600" y="13000"/>
                  <a:pt x="20927" y="15147"/>
                  <a:pt x="19673" y="16955"/>
                </a:cubicBezTo>
                <a:lnTo>
                  <a:pt x="21892" y="18494"/>
                </a:lnTo>
                <a:lnTo>
                  <a:pt x="17751" y="19243"/>
                </a:lnTo>
                <a:lnTo>
                  <a:pt x="17003" y="15103"/>
                </a:lnTo>
                <a:lnTo>
                  <a:pt x="19221" y="16642"/>
                </a:lnTo>
                <a:close/>
              </a:path>
            </a:pathLst>
          </a:custGeom>
          <a:solidFill>
            <a:srgbClr val="26B7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276" name="任意多边形 5">
            <a:extLst>
              <a:ext uri="{FF2B5EF4-FFF2-40B4-BE49-F238E27FC236}">
                <a16:creationId xmlns:a16="http://schemas.microsoft.com/office/drawing/2014/main" id="{FB7920D6-7E92-4925-8391-CC532691D2E1}"/>
              </a:ext>
            </a:extLst>
          </p:cNvPr>
          <p:cNvSpPr>
            <a:spLocks noChangeArrowheads="1"/>
          </p:cNvSpPr>
          <p:nvPr/>
        </p:nvSpPr>
        <p:spPr bwMode="auto">
          <a:xfrm>
            <a:off x="2535238" y="3962400"/>
            <a:ext cx="2014537" cy="801688"/>
          </a:xfrm>
          <a:custGeom>
            <a:avLst/>
            <a:gdLst>
              <a:gd name="T0" fmla="*/ 0 w 2014779"/>
              <a:gd name="T1" fmla="*/ 80121 h 801211"/>
              <a:gd name="T2" fmla="*/ 80121 w 2014779"/>
              <a:gd name="T3" fmla="*/ 0 h 801211"/>
              <a:gd name="T4" fmla="*/ 1934658 w 2014779"/>
              <a:gd name="T5" fmla="*/ 0 h 801211"/>
              <a:gd name="T6" fmla="*/ 2014779 w 2014779"/>
              <a:gd name="T7" fmla="*/ 80121 h 801211"/>
              <a:gd name="T8" fmla="*/ 2014779 w 2014779"/>
              <a:gd name="T9" fmla="*/ 721090 h 801211"/>
              <a:gd name="T10" fmla="*/ 1934658 w 2014779"/>
              <a:gd name="T11" fmla="*/ 801211 h 801211"/>
              <a:gd name="T12" fmla="*/ 80121 w 2014779"/>
              <a:gd name="T13" fmla="*/ 801211 h 801211"/>
              <a:gd name="T14" fmla="*/ 0 w 2014779"/>
              <a:gd name="T15" fmla="*/ 721090 h 801211"/>
              <a:gd name="T16" fmla="*/ 0 w 2014779"/>
              <a:gd name="T17" fmla="*/ 80121 h 801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14779"/>
              <a:gd name="T28" fmla="*/ 0 h 801211"/>
              <a:gd name="T29" fmla="*/ 2014779 w 2014779"/>
              <a:gd name="T30" fmla="*/ 801211 h 801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14779" h="801211">
                <a:moveTo>
                  <a:pt x="0" y="80121"/>
                </a:moveTo>
                <a:cubicBezTo>
                  <a:pt x="0" y="35871"/>
                  <a:pt x="35871" y="0"/>
                  <a:pt x="80121" y="0"/>
                </a:cubicBezTo>
                <a:lnTo>
                  <a:pt x="1934658" y="0"/>
                </a:lnTo>
                <a:cubicBezTo>
                  <a:pt x="1978908" y="0"/>
                  <a:pt x="2014779" y="35871"/>
                  <a:pt x="2014779" y="80121"/>
                </a:cubicBezTo>
                <a:lnTo>
                  <a:pt x="2014779" y="721090"/>
                </a:lnTo>
                <a:cubicBezTo>
                  <a:pt x="2014779" y="765340"/>
                  <a:pt x="1978908" y="801211"/>
                  <a:pt x="1934658" y="801211"/>
                </a:cubicBezTo>
                <a:lnTo>
                  <a:pt x="80121" y="801211"/>
                </a:lnTo>
                <a:cubicBezTo>
                  <a:pt x="35871" y="801211"/>
                  <a:pt x="0" y="765340"/>
                  <a:pt x="0" y="721090"/>
                </a:cubicBezTo>
                <a:lnTo>
                  <a:pt x="0" y="80121"/>
                </a:lnTo>
                <a:close/>
              </a:path>
            </a:pathLst>
          </a:custGeom>
          <a:solidFill>
            <a:srgbClr val="26B7CC"/>
          </a:solidFill>
          <a:ln w="12700" cap="flat" cmpd="sng">
            <a:solidFill>
              <a:srgbClr val="FFFFFF"/>
            </a:solidFill>
            <a:miter lim="800000"/>
            <a:headEnd/>
            <a:tailEnd/>
          </a:ln>
        </p:spPr>
        <p:txBody>
          <a:bodyPr lIns="105382" tIns="78077" rIns="105382" bIns="78077" anchor="ctr"/>
          <a:lstStyle/>
          <a:p>
            <a:pPr algn="ctr">
              <a:lnSpc>
                <a:spcPct val="90000"/>
              </a:lnSpc>
              <a:spcAft>
                <a:spcPct val="35000"/>
              </a:spcAft>
            </a:pPr>
            <a:endParaRPr lang="zh-CN" altLang="zh-CN" sz="4300">
              <a:solidFill>
                <a:srgbClr val="FFFFFF"/>
              </a:solidFill>
              <a:latin typeface="宋体" panose="02010600030101010101" pitchFamily="2" charset="-122"/>
              <a:sym typeface="宋体" panose="02010600030101010101" pitchFamily="2" charset="-122"/>
            </a:endParaRPr>
          </a:p>
        </p:txBody>
      </p:sp>
      <p:sp>
        <p:nvSpPr>
          <p:cNvPr id="11277" name="任意多边形 17">
            <a:extLst>
              <a:ext uri="{FF2B5EF4-FFF2-40B4-BE49-F238E27FC236}">
                <a16:creationId xmlns:a16="http://schemas.microsoft.com/office/drawing/2014/main" id="{A410EA8A-2C3A-4B3D-811A-435587476B7C}"/>
              </a:ext>
            </a:extLst>
          </p:cNvPr>
          <p:cNvSpPr>
            <a:spLocks noChangeArrowheads="1"/>
          </p:cNvSpPr>
          <p:nvPr/>
        </p:nvSpPr>
        <p:spPr bwMode="auto">
          <a:xfrm>
            <a:off x="4837113" y="2493963"/>
            <a:ext cx="2265362" cy="2185987"/>
          </a:xfrm>
          <a:custGeom>
            <a:avLst/>
            <a:gdLst>
              <a:gd name="T0" fmla="*/ 186949 w 2266626"/>
              <a:gd name="T1" fmla="*/ 0 h 2185709"/>
              <a:gd name="T2" fmla="*/ 2079677 w 2266626"/>
              <a:gd name="T3" fmla="*/ 0 h 2185709"/>
              <a:gd name="T4" fmla="*/ 2266626 w 2266626"/>
              <a:gd name="T5" fmla="*/ 186949 h 2185709"/>
              <a:gd name="T6" fmla="*/ 2266626 w 2266626"/>
              <a:gd name="T7" fmla="*/ 1682544 h 2185709"/>
              <a:gd name="T8" fmla="*/ 2079677 w 2266626"/>
              <a:gd name="T9" fmla="*/ 1869493 h 2185709"/>
              <a:gd name="T10" fmla="*/ 2021020 w 2266626"/>
              <a:gd name="T11" fmla="*/ 1869493 h 2185709"/>
              <a:gd name="T12" fmla="*/ 2021020 w 2266626"/>
              <a:gd name="T13" fmla="*/ 2185709 h 2185709"/>
              <a:gd name="T14" fmla="*/ 1704804 w 2266626"/>
              <a:gd name="T15" fmla="*/ 1869493 h 2185709"/>
              <a:gd name="T16" fmla="*/ 186949 w 2266626"/>
              <a:gd name="T17" fmla="*/ 1869493 h 2185709"/>
              <a:gd name="T18" fmla="*/ 0 w 2266626"/>
              <a:gd name="T19" fmla="*/ 1682544 h 2185709"/>
              <a:gd name="T20" fmla="*/ 0 w 2266626"/>
              <a:gd name="T21" fmla="*/ 186949 h 2185709"/>
              <a:gd name="T22" fmla="*/ 186949 w 2266626"/>
              <a:gd name="T23" fmla="*/ 0 h 218570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66626"/>
              <a:gd name="T37" fmla="*/ 0 h 2185709"/>
              <a:gd name="T38" fmla="*/ 2266626 w 2266626"/>
              <a:gd name="T39" fmla="*/ 2185709 h 218570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66626" h="2185709">
                <a:moveTo>
                  <a:pt x="186949" y="0"/>
                </a:moveTo>
                <a:lnTo>
                  <a:pt x="2079677" y="0"/>
                </a:lnTo>
                <a:cubicBezTo>
                  <a:pt x="2182926" y="0"/>
                  <a:pt x="2266626" y="83700"/>
                  <a:pt x="2266626" y="186949"/>
                </a:cubicBezTo>
                <a:lnTo>
                  <a:pt x="2266626" y="1682544"/>
                </a:lnTo>
                <a:cubicBezTo>
                  <a:pt x="2266626" y="1785793"/>
                  <a:pt x="2182926" y="1869493"/>
                  <a:pt x="2079677" y="1869493"/>
                </a:cubicBezTo>
                <a:lnTo>
                  <a:pt x="2021020" y="1869493"/>
                </a:lnTo>
                <a:lnTo>
                  <a:pt x="2021020" y="2185709"/>
                </a:lnTo>
                <a:lnTo>
                  <a:pt x="1704804" y="1869493"/>
                </a:lnTo>
                <a:lnTo>
                  <a:pt x="186949" y="1869493"/>
                </a:lnTo>
                <a:cubicBezTo>
                  <a:pt x="83700" y="1869493"/>
                  <a:pt x="0" y="1785793"/>
                  <a:pt x="0" y="1682544"/>
                </a:cubicBezTo>
                <a:lnTo>
                  <a:pt x="0" y="186949"/>
                </a:lnTo>
                <a:cubicBezTo>
                  <a:pt x="0" y="83700"/>
                  <a:pt x="83700" y="0"/>
                  <a:pt x="186949" y="0"/>
                </a:cubicBezTo>
                <a:close/>
              </a:path>
            </a:pathLst>
          </a:custGeom>
          <a:noFill/>
          <a:ln w="38100" cap="flat" cmpd="sng">
            <a:solidFill>
              <a:srgbClr val="ED4989"/>
            </a:solidFill>
            <a:bevel/>
            <a:headEnd/>
            <a:tailEnd/>
          </a:ln>
          <a:extLst>
            <a:ext uri="{909E8E84-426E-40DD-AFC4-6F175D3DCCD1}">
              <a14:hiddenFill xmlns:a14="http://schemas.microsoft.com/office/drawing/2010/main">
                <a:solidFill>
                  <a:srgbClr val="FFFFFF"/>
                </a:solidFill>
              </a14:hiddenFill>
            </a:ext>
          </a:extLst>
        </p:spPr>
        <p:txBody>
          <a:bodyPr lIns="115412" tIns="516018" rIns="115412" bIns="115412"/>
          <a:lstStyle>
            <a:lvl1pPr>
              <a:defRPr>
                <a:solidFill>
                  <a:schemeClr val="tx1"/>
                </a:solidFill>
                <a:latin typeface="Arial" panose="020B0604020202020204" pitchFamily="34" charset="0"/>
              </a:defRPr>
            </a:lvl1pPr>
            <a:lvl2pPr marL="2857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lvl="1">
              <a:lnSpc>
                <a:spcPct val="90000"/>
              </a:lnSpc>
              <a:spcAft>
                <a:spcPct val="15000"/>
              </a:spcAft>
              <a:buFont typeface="Arial" panose="020B0604020202020204" pitchFamily="34" charset="0"/>
              <a:buChar char="•"/>
            </a:pPr>
            <a:endParaRPr lang="zh-CN" altLang="zh-CN" sz="3800">
              <a:solidFill>
                <a:srgbClr val="000000"/>
              </a:solidFill>
              <a:latin typeface="宋体" panose="02010600030101010101" pitchFamily="2" charset="-122"/>
              <a:sym typeface="宋体" panose="02010600030101010101" pitchFamily="2" charset="-122"/>
            </a:endParaRPr>
          </a:p>
          <a:p>
            <a:pPr lvl="1">
              <a:lnSpc>
                <a:spcPct val="90000"/>
              </a:lnSpc>
              <a:spcAft>
                <a:spcPct val="15000"/>
              </a:spcAft>
              <a:buFont typeface="Arial" panose="020B0604020202020204" pitchFamily="34" charset="0"/>
              <a:buChar char="•"/>
            </a:pPr>
            <a:endParaRPr lang="zh-CN" altLang="zh-CN" sz="3800">
              <a:solidFill>
                <a:srgbClr val="000000"/>
              </a:solidFill>
              <a:latin typeface="宋体" panose="02010600030101010101" pitchFamily="2" charset="-122"/>
              <a:sym typeface="宋体" panose="02010600030101010101" pitchFamily="2" charset="-122"/>
            </a:endParaRPr>
          </a:p>
        </p:txBody>
      </p:sp>
      <p:sp>
        <p:nvSpPr>
          <p:cNvPr id="11278" name="环形箭头 7">
            <a:extLst>
              <a:ext uri="{FF2B5EF4-FFF2-40B4-BE49-F238E27FC236}">
                <a16:creationId xmlns:a16="http://schemas.microsoft.com/office/drawing/2014/main" id="{8DB2B392-DB26-4D2E-9DA6-FCDDE8E78872}"/>
              </a:ext>
            </a:extLst>
          </p:cNvPr>
          <p:cNvSpPr>
            <a:spLocks noChangeArrowheads="1"/>
          </p:cNvSpPr>
          <p:nvPr/>
        </p:nvSpPr>
        <p:spPr bwMode="auto">
          <a:xfrm>
            <a:off x="6118225" y="1392238"/>
            <a:ext cx="2646363" cy="2646362"/>
          </a:xfrm>
          <a:custGeom>
            <a:avLst/>
            <a:gdLst>
              <a:gd name="G0" fmla="+- 21354581 0 0"/>
              <a:gd name="G1" fmla="+- 13735811 0 0"/>
              <a:gd name="G2" fmla="+- 21354581 0 13735811"/>
              <a:gd name="G3" fmla="+- 10800 0 0"/>
              <a:gd name="G4" fmla="+- 0 0 21354581"/>
              <a:gd name="T0" fmla="*/ 360 256 1"/>
              <a:gd name="T1" fmla="*/ 0 256 1"/>
              <a:gd name="G5" fmla="+- G2 T0 T1"/>
              <a:gd name="G6" fmla="?: G2 G2 G5"/>
              <a:gd name="G7" fmla="+- 0 0 G6"/>
              <a:gd name="G8" fmla="+- 10310 0 0"/>
              <a:gd name="G9" fmla="+- 0 0 13735811"/>
              <a:gd name="G10" fmla="+- 10310 0 2700"/>
              <a:gd name="G11" fmla="cos G10 21354581"/>
              <a:gd name="G12" fmla="sin G10 21354581"/>
              <a:gd name="G13" fmla="cos 13500 21354581"/>
              <a:gd name="G14" fmla="sin 13500 21354581"/>
              <a:gd name="G15" fmla="+- G11 10800 0"/>
              <a:gd name="G16" fmla="+- G12 10800 0"/>
              <a:gd name="G17" fmla="+- G13 10800 0"/>
              <a:gd name="G18" fmla="+- G14 10800 0"/>
              <a:gd name="G19" fmla="*/ 10310 1 2"/>
              <a:gd name="G20" fmla="+- G19 5400 0"/>
              <a:gd name="G21" fmla="cos G20 21354581"/>
              <a:gd name="G22" fmla="sin G20 21354581"/>
              <a:gd name="G23" fmla="+- G21 10800 0"/>
              <a:gd name="G24" fmla="+- G12 G23 G22"/>
              <a:gd name="G25" fmla="+- G22 G23 G11"/>
              <a:gd name="G26" fmla="cos 10800 21354581"/>
              <a:gd name="G27" fmla="sin 10800 21354581"/>
              <a:gd name="G28" fmla="cos 10310 21354581"/>
              <a:gd name="G29" fmla="sin 10310 21354581"/>
              <a:gd name="G30" fmla="+- G26 10800 0"/>
              <a:gd name="G31" fmla="+- G27 10800 0"/>
              <a:gd name="G32" fmla="+- G28 10800 0"/>
              <a:gd name="G33" fmla="+- G29 10800 0"/>
              <a:gd name="G34" fmla="+- G19 5400 0"/>
              <a:gd name="G35" fmla="cos G34 13735811"/>
              <a:gd name="G36" fmla="sin G34 13735811"/>
              <a:gd name="G37" fmla="+/ 13735811 21354581 2"/>
              <a:gd name="T2" fmla="*/ 180 256 1"/>
              <a:gd name="T3" fmla="*/ 0 256 1"/>
              <a:gd name="G38" fmla="+- G37 T2 T3"/>
              <a:gd name="G39" fmla="?: G2 G37 G38"/>
              <a:gd name="G40" fmla="cos 10800 G39"/>
              <a:gd name="G41" fmla="sin 10800 G39"/>
              <a:gd name="G42" fmla="cos 10310 G39"/>
              <a:gd name="G43" fmla="sin 10310 G39"/>
              <a:gd name="G44" fmla="+- G40 10800 0"/>
              <a:gd name="G45" fmla="+- G41 10800 0"/>
              <a:gd name="G46" fmla="+- G42 10800 0"/>
              <a:gd name="G47" fmla="+- G43 10800 0"/>
              <a:gd name="G48" fmla="+- G35 10800 0"/>
              <a:gd name="G49" fmla="+- G36 10800 0"/>
              <a:gd name="T4" fmla="*/ 10370 w 21600"/>
              <a:gd name="T5" fmla="*/ 8 h 21600"/>
              <a:gd name="T6" fmla="*/ 1621 w 21600"/>
              <a:gd name="T7" fmla="*/ 5587 h 21600"/>
              <a:gd name="T8" fmla="*/ 10389 w 21600"/>
              <a:gd name="T9" fmla="*/ 498 h 21600"/>
              <a:gd name="T10" fmla="*/ 21971 w 21600"/>
              <a:gd name="T11" fmla="*/ 3220 h 21600"/>
              <a:gd name="T12" fmla="*/ 21187 w 21600"/>
              <a:gd name="T13" fmla="*/ 7311 h 21600"/>
              <a:gd name="T14" fmla="*/ 17097 w 21600"/>
              <a:gd name="T15" fmla="*/ 6527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9331" y="5011"/>
                </a:moveTo>
                <a:cubicBezTo>
                  <a:pt x="17413" y="2183"/>
                  <a:pt x="14217" y="490"/>
                  <a:pt x="10799" y="490"/>
                </a:cubicBezTo>
                <a:cubicBezTo>
                  <a:pt x="7090" y="490"/>
                  <a:pt x="3666" y="2482"/>
                  <a:pt x="1834" y="5708"/>
                </a:cubicBezTo>
                <a:lnTo>
                  <a:pt x="1408" y="5466"/>
                </a:lnTo>
                <a:cubicBezTo>
                  <a:pt x="3327" y="2087"/>
                  <a:pt x="6914" y="0"/>
                  <a:pt x="10799" y="0"/>
                </a:cubicBezTo>
                <a:cubicBezTo>
                  <a:pt x="14379" y="0"/>
                  <a:pt x="17727" y="1774"/>
                  <a:pt x="19737" y="4736"/>
                </a:cubicBezTo>
                <a:lnTo>
                  <a:pt x="21971" y="3220"/>
                </a:lnTo>
                <a:lnTo>
                  <a:pt x="21187" y="7311"/>
                </a:lnTo>
                <a:lnTo>
                  <a:pt x="17097" y="6527"/>
                </a:lnTo>
                <a:lnTo>
                  <a:pt x="19331" y="5011"/>
                </a:lnTo>
                <a:close/>
              </a:path>
            </a:pathLst>
          </a:custGeom>
          <a:solidFill>
            <a:srgbClr val="ED4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279" name="任意多边形 8">
            <a:extLst>
              <a:ext uri="{FF2B5EF4-FFF2-40B4-BE49-F238E27FC236}">
                <a16:creationId xmlns:a16="http://schemas.microsoft.com/office/drawing/2014/main" id="{41ACF0CF-3CB6-427F-849B-C20F24767EA0}"/>
              </a:ext>
            </a:extLst>
          </p:cNvPr>
          <p:cNvSpPr>
            <a:spLocks noChangeArrowheads="1"/>
          </p:cNvSpPr>
          <p:nvPr/>
        </p:nvSpPr>
        <p:spPr bwMode="auto">
          <a:xfrm>
            <a:off x="5340350" y="2093913"/>
            <a:ext cx="2014538" cy="801687"/>
          </a:xfrm>
          <a:custGeom>
            <a:avLst/>
            <a:gdLst>
              <a:gd name="T0" fmla="*/ 0 w 2014779"/>
              <a:gd name="T1" fmla="*/ 80121 h 801211"/>
              <a:gd name="T2" fmla="*/ 80121 w 2014779"/>
              <a:gd name="T3" fmla="*/ 0 h 801211"/>
              <a:gd name="T4" fmla="*/ 1934658 w 2014779"/>
              <a:gd name="T5" fmla="*/ 0 h 801211"/>
              <a:gd name="T6" fmla="*/ 2014779 w 2014779"/>
              <a:gd name="T7" fmla="*/ 80121 h 801211"/>
              <a:gd name="T8" fmla="*/ 2014779 w 2014779"/>
              <a:gd name="T9" fmla="*/ 721090 h 801211"/>
              <a:gd name="T10" fmla="*/ 1934658 w 2014779"/>
              <a:gd name="T11" fmla="*/ 801211 h 801211"/>
              <a:gd name="T12" fmla="*/ 80121 w 2014779"/>
              <a:gd name="T13" fmla="*/ 801211 h 801211"/>
              <a:gd name="T14" fmla="*/ 0 w 2014779"/>
              <a:gd name="T15" fmla="*/ 721090 h 801211"/>
              <a:gd name="T16" fmla="*/ 0 w 2014779"/>
              <a:gd name="T17" fmla="*/ 80121 h 801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14779"/>
              <a:gd name="T28" fmla="*/ 0 h 801211"/>
              <a:gd name="T29" fmla="*/ 2014779 w 2014779"/>
              <a:gd name="T30" fmla="*/ 801211 h 801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14779" h="801211">
                <a:moveTo>
                  <a:pt x="0" y="80121"/>
                </a:moveTo>
                <a:cubicBezTo>
                  <a:pt x="0" y="35871"/>
                  <a:pt x="35871" y="0"/>
                  <a:pt x="80121" y="0"/>
                </a:cubicBezTo>
                <a:lnTo>
                  <a:pt x="1934658" y="0"/>
                </a:lnTo>
                <a:cubicBezTo>
                  <a:pt x="1978908" y="0"/>
                  <a:pt x="2014779" y="35871"/>
                  <a:pt x="2014779" y="80121"/>
                </a:cubicBezTo>
                <a:lnTo>
                  <a:pt x="2014779" y="721090"/>
                </a:lnTo>
                <a:cubicBezTo>
                  <a:pt x="2014779" y="765340"/>
                  <a:pt x="1978908" y="801211"/>
                  <a:pt x="1934658" y="801211"/>
                </a:cubicBezTo>
                <a:lnTo>
                  <a:pt x="80121" y="801211"/>
                </a:lnTo>
                <a:cubicBezTo>
                  <a:pt x="35871" y="801211"/>
                  <a:pt x="0" y="765340"/>
                  <a:pt x="0" y="721090"/>
                </a:cubicBezTo>
                <a:lnTo>
                  <a:pt x="0" y="80121"/>
                </a:lnTo>
                <a:close/>
              </a:path>
            </a:pathLst>
          </a:custGeom>
          <a:solidFill>
            <a:srgbClr val="ED4989"/>
          </a:solidFill>
          <a:ln w="12700" cap="flat" cmpd="sng">
            <a:solidFill>
              <a:srgbClr val="FFFFFF"/>
            </a:solidFill>
            <a:miter lim="800000"/>
            <a:headEnd/>
            <a:tailEnd/>
          </a:ln>
        </p:spPr>
        <p:txBody>
          <a:bodyPr lIns="105382" tIns="78077" rIns="105382" bIns="78077" anchor="ctr"/>
          <a:lstStyle/>
          <a:p>
            <a:pPr algn="ctr">
              <a:lnSpc>
                <a:spcPct val="90000"/>
              </a:lnSpc>
              <a:spcAft>
                <a:spcPct val="35000"/>
              </a:spcAft>
            </a:pPr>
            <a:endParaRPr lang="zh-CN" altLang="zh-CN" sz="4300">
              <a:solidFill>
                <a:srgbClr val="FFFFFF"/>
              </a:solidFill>
              <a:latin typeface="宋体" panose="02010600030101010101" pitchFamily="2" charset="-122"/>
              <a:sym typeface="宋体" panose="02010600030101010101" pitchFamily="2" charset="-122"/>
            </a:endParaRPr>
          </a:p>
        </p:txBody>
      </p:sp>
      <p:sp>
        <p:nvSpPr>
          <p:cNvPr id="11280" name="任意多边形 16">
            <a:extLst>
              <a:ext uri="{FF2B5EF4-FFF2-40B4-BE49-F238E27FC236}">
                <a16:creationId xmlns:a16="http://schemas.microsoft.com/office/drawing/2014/main" id="{1B1B233C-62BD-4105-939C-4279F741A029}"/>
              </a:ext>
            </a:extLst>
          </p:cNvPr>
          <p:cNvSpPr>
            <a:spLocks noChangeArrowheads="1"/>
          </p:cNvSpPr>
          <p:nvPr/>
        </p:nvSpPr>
        <p:spPr bwMode="auto">
          <a:xfrm>
            <a:off x="7642225" y="2201863"/>
            <a:ext cx="2265363" cy="2162175"/>
          </a:xfrm>
          <a:custGeom>
            <a:avLst/>
            <a:gdLst>
              <a:gd name="T0" fmla="*/ 1632483 w 2266626"/>
              <a:gd name="T1" fmla="*/ 0 h 2161893"/>
              <a:gd name="T2" fmla="*/ 1924883 w 2266626"/>
              <a:gd name="T3" fmla="*/ 292400 h 2161893"/>
              <a:gd name="T4" fmla="*/ 2079677 w 2266626"/>
              <a:gd name="T5" fmla="*/ 292400 h 2161893"/>
              <a:gd name="T6" fmla="*/ 2266626 w 2266626"/>
              <a:gd name="T7" fmla="*/ 479349 h 2161893"/>
              <a:gd name="T8" fmla="*/ 2266626 w 2266626"/>
              <a:gd name="T9" fmla="*/ 1974944 h 2161893"/>
              <a:gd name="T10" fmla="*/ 2079677 w 2266626"/>
              <a:gd name="T11" fmla="*/ 2161893 h 2161893"/>
              <a:gd name="T12" fmla="*/ 186949 w 2266626"/>
              <a:gd name="T13" fmla="*/ 2161893 h 2161893"/>
              <a:gd name="T14" fmla="*/ 0 w 2266626"/>
              <a:gd name="T15" fmla="*/ 1974944 h 2161893"/>
              <a:gd name="T16" fmla="*/ 0 w 2266626"/>
              <a:gd name="T17" fmla="*/ 479349 h 2161893"/>
              <a:gd name="T18" fmla="*/ 186949 w 2266626"/>
              <a:gd name="T19" fmla="*/ 292400 h 2161893"/>
              <a:gd name="T20" fmla="*/ 1632483 w 2266626"/>
              <a:gd name="T21" fmla="*/ 292400 h 216189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66626"/>
              <a:gd name="T34" fmla="*/ 0 h 2161893"/>
              <a:gd name="T35" fmla="*/ 2266626 w 2266626"/>
              <a:gd name="T36" fmla="*/ 2161893 h 216189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66626" h="2161893">
                <a:moveTo>
                  <a:pt x="1632483" y="0"/>
                </a:moveTo>
                <a:lnTo>
                  <a:pt x="1924883" y="292400"/>
                </a:lnTo>
                <a:lnTo>
                  <a:pt x="2079677" y="292400"/>
                </a:lnTo>
                <a:cubicBezTo>
                  <a:pt x="2182926" y="292400"/>
                  <a:pt x="2266626" y="376100"/>
                  <a:pt x="2266626" y="479349"/>
                </a:cubicBezTo>
                <a:lnTo>
                  <a:pt x="2266626" y="1974944"/>
                </a:lnTo>
                <a:cubicBezTo>
                  <a:pt x="2266626" y="2078193"/>
                  <a:pt x="2182926" y="2161893"/>
                  <a:pt x="2079677" y="2161893"/>
                </a:cubicBezTo>
                <a:lnTo>
                  <a:pt x="186949" y="2161893"/>
                </a:lnTo>
                <a:cubicBezTo>
                  <a:pt x="83700" y="2161893"/>
                  <a:pt x="0" y="2078193"/>
                  <a:pt x="0" y="1974944"/>
                </a:cubicBezTo>
                <a:lnTo>
                  <a:pt x="0" y="479349"/>
                </a:lnTo>
                <a:cubicBezTo>
                  <a:pt x="0" y="376100"/>
                  <a:pt x="83700" y="292400"/>
                  <a:pt x="186949" y="292400"/>
                </a:cubicBezTo>
                <a:lnTo>
                  <a:pt x="1632483" y="292400"/>
                </a:lnTo>
                <a:close/>
              </a:path>
            </a:pathLst>
          </a:custGeom>
          <a:solidFill>
            <a:srgbClr val="FFFFFF"/>
          </a:solidFill>
          <a:ln w="38100" cap="flat" cmpd="sng">
            <a:solidFill>
              <a:srgbClr val="2E3740"/>
            </a:solidFill>
            <a:bevel/>
            <a:headEnd/>
            <a:tailEnd/>
          </a:ln>
        </p:spPr>
        <p:txBody>
          <a:bodyPr lIns="115412" tIns="115412" rIns="115412" bIns="516018"/>
          <a:lstStyle>
            <a:lvl1pPr>
              <a:defRPr>
                <a:solidFill>
                  <a:schemeClr val="tx1"/>
                </a:solidFill>
                <a:latin typeface="Arial" panose="020B0604020202020204" pitchFamily="34" charset="0"/>
              </a:defRPr>
            </a:lvl1pPr>
            <a:lvl2pPr marL="285750" indent="-28575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lvl="1">
              <a:lnSpc>
                <a:spcPct val="90000"/>
              </a:lnSpc>
              <a:spcAft>
                <a:spcPct val="15000"/>
              </a:spcAft>
              <a:buFont typeface="Arial" panose="020B0604020202020204" pitchFamily="34" charset="0"/>
              <a:buChar char="•"/>
            </a:pPr>
            <a:endParaRPr lang="zh-CN" altLang="zh-CN" sz="3800">
              <a:solidFill>
                <a:srgbClr val="000000"/>
              </a:solidFill>
              <a:latin typeface="宋体" panose="02010600030101010101" pitchFamily="2" charset="-122"/>
              <a:sym typeface="宋体" panose="02010600030101010101" pitchFamily="2" charset="-122"/>
            </a:endParaRPr>
          </a:p>
          <a:p>
            <a:pPr lvl="1">
              <a:lnSpc>
                <a:spcPct val="90000"/>
              </a:lnSpc>
              <a:spcAft>
                <a:spcPct val="15000"/>
              </a:spcAft>
              <a:buFont typeface="Arial" panose="020B0604020202020204" pitchFamily="34" charset="0"/>
              <a:buChar char="•"/>
            </a:pPr>
            <a:endParaRPr lang="zh-CN" altLang="zh-CN" sz="3800">
              <a:solidFill>
                <a:srgbClr val="000000"/>
              </a:solidFill>
              <a:latin typeface="宋体" panose="02010600030101010101" pitchFamily="2" charset="-122"/>
              <a:sym typeface="宋体" panose="02010600030101010101" pitchFamily="2" charset="-122"/>
            </a:endParaRPr>
          </a:p>
        </p:txBody>
      </p:sp>
      <p:sp>
        <p:nvSpPr>
          <p:cNvPr id="11281" name="任意多边形 10">
            <a:extLst>
              <a:ext uri="{FF2B5EF4-FFF2-40B4-BE49-F238E27FC236}">
                <a16:creationId xmlns:a16="http://schemas.microsoft.com/office/drawing/2014/main" id="{67E8BDB0-3AFB-47B9-9FD4-74306E6C2856}"/>
              </a:ext>
            </a:extLst>
          </p:cNvPr>
          <p:cNvSpPr>
            <a:spLocks noChangeArrowheads="1"/>
          </p:cNvSpPr>
          <p:nvPr/>
        </p:nvSpPr>
        <p:spPr bwMode="auto">
          <a:xfrm>
            <a:off x="8145463" y="3962400"/>
            <a:ext cx="2014537" cy="801688"/>
          </a:xfrm>
          <a:custGeom>
            <a:avLst/>
            <a:gdLst>
              <a:gd name="T0" fmla="*/ 0 w 2014779"/>
              <a:gd name="T1" fmla="*/ 80121 h 801211"/>
              <a:gd name="T2" fmla="*/ 80121 w 2014779"/>
              <a:gd name="T3" fmla="*/ 0 h 801211"/>
              <a:gd name="T4" fmla="*/ 1934658 w 2014779"/>
              <a:gd name="T5" fmla="*/ 0 h 801211"/>
              <a:gd name="T6" fmla="*/ 2014779 w 2014779"/>
              <a:gd name="T7" fmla="*/ 80121 h 801211"/>
              <a:gd name="T8" fmla="*/ 2014779 w 2014779"/>
              <a:gd name="T9" fmla="*/ 721090 h 801211"/>
              <a:gd name="T10" fmla="*/ 1934658 w 2014779"/>
              <a:gd name="T11" fmla="*/ 801211 h 801211"/>
              <a:gd name="T12" fmla="*/ 80121 w 2014779"/>
              <a:gd name="T13" fmla="*/ 801211 h 801211"/>
              <a:gd name="T14" fmla="*/ 0 w 2014779"/>
              <a:gd name="T15" fmla="*/ 721090 h 801211"/>
              <a:gd name="T16" fmla="*/ 0 w 2014779"/>
              <a:gd name="T17" fmla="*/ 80121 h 801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14779"/>
              <a:gd name="T28" fmla="*/ 0 h 801211"/>
              <a:gd name="T29" fmla="*/ 2014779 w 2014779"/>
              <a:gd name="T30" fmla="*/ 801211 h 801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14779" h="801211">
                <a:moveTo>
                  <a:pt x="0" y="80121"/>
                </a:moveTo>
                <a:cubicBezTo>
                  <a:pt x="0" y="35871"/>
                  <a:pt x="35871" y="0"/>
                  <a:pt x="80121" y="0"/>
                </a:cubicBezTo>
                <a:lnTo>
                  <a:pt x="1934658" y="0"/>
                </a:lnTo>
                <a:cubicBezTo>
                  <a:pt x="1978908" y="0"/>
                  <a:pt x="2014779" y="35871"/>
                  <a:pt x="2014779" y="80121"/>
                </a:cubicBezTo>
                <a:lnTo>
                  <a:pt x="2014779" y="721090"/>
                </a:lnTo>
                <a:cubicBezTo>
                  <a:pt x="2014779" y="765340"/>
                  <a:pt x="1978908" y="801211"/>
                  <a:pt x="1934658" y="801211"/>
                </a:cubicBezTo>
                <a:lnTo>
                  <a:pt x="80121" y="801211"/>
                </a:lnTo>
                <a:cubicBezTo>
                  <a:pt x="35871" y="801211"/>
                  <a:pt x="0" y="765340"/>
                  <a:pt x="0" y="721090"/>
                </a:cubicBezTo>
                <a:lnTo>
                  <a:pt x="0" y="80121"/>
                </a:lnTo>
                <a:close/>
              </a:path>
            </a:pathLst>
          </a:custGeom>
          <a:solidFill>
            <a:srgbClr val="2E3740"/>
          </a:solidFill>
          <a:ln w="12700" cap="flat" cmpd="sng">
            <a:solidFill>
              <a:srgbClr val="FFFFFF"/>
            </a:solidFill>
            <a:miter lim="800000"/>
            <a:headEnd/>
            <a:tailEnd/>
          </a:ln>
        </p:spPr>
        <p:txBody>
          <a:bodyPr lIns="105382" tIns="78077" rIns="105382" bIns="78077" anchor="ctr"/>
          <a:lstStyle/>
          <a:p>
            <a:pPr algn="ctr">
              <a:lnSpc>
                <a:spcPct val="90000"/>
              </a:lnSpc>
              <a:spcAft>
                <a:spcPct val="35000"/>
              </a:spcAft>
            </a:pPr>
            <a:endParaRPr lang="zh-CN" altLang="zh-CN" sz="4300">
              <a:solidFill>
                <a:srgbClr val="FFFFFF"/>
              </a:solidFill>
              <a:latin typeface="宋体" panose="02010600030101010101" pitchFamily="2" charset="-122"/>
              <a:sym typeface="宋体" panose="02010600030101010101" pitchFamily="2" charset="-122"/>
            </a:endParaRPr>
          </a:p>
        </p:txBody>
      </p:sp>
      <p:sp>
        <p:nvSpPr>
          <p:cNvPr id="11282" name="矩形 19">
            <a:extLst>
              <a:ext uri="{FF2B5EF4-FFF2-40B4-BE49-F238E27FC236}">
                <a16:creationId xmlns:a16="http://schemas.microsoft.com/office/drawing/2014/main" id="{5A6946EB-6DA8-413F-BE08-F1B2710C55D7}"/>
              </a:ext>
            </a:extLst>
          </p:cNvPr>
          <p:cNvSpPr>
            <a:spLocks noChangeArrowheads="1"/>
          </p:cNvSpPr>
          <p:nvPr/>
        </p:nvSpPr>
        <p:spPr bwMode="auto">
          <a:xfrm>
            <a:off x="2627313" y="4051300"/>
            <a:ext cx="18557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200">
                <a:solidFill>
                  <a:srgbClr val="EFE9EB"/>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a:t>
            </a:r>
          </a:p>
        </p:txBody>
      </p:sp>
      <p:sp>
        <p:nvSpPr>
          <p:cNvPr id="11283" name="矩形 20">
            <a:extLst>
              <a:ext uri="{FF2B5EF4-FFF2-40B4-BE49-F238E27FC236}">
                <a16:creationId xmlns:a16="http://schemas.microsoft.com/office/drawing/2014/main" id="{D497A3B9-F8D5-477D-9443-F59B86394781}"/>
              </a:ext>
            </a:extLst>
          </p:cNvPr>
          <p:cNvSpPr>
            <a:spLocks noChangeArrowheads="1"/>
          </p:cNvSpPr>
          <p:nvPr/>
        </p:nvSpPr>
        <p:spPr bwMode="auto">
          <a:xfrm>
            <a:off x="5432425" y="2171700"/>
            <a:ext cx="1857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200">
                <a:solidFill>
                  <a:srgbClr val="EFE9EB"/>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a:t>
            </a:r>
          </a:p>
        </p:txBody>
      </p:sp>
      <p:sp>
        <p:nvSpPr>
          <p:cNvPr id="11284" name="矩形 21">
            <a:extLst>
              <a:ext uri="{FF2B5EF4-FFF2-40B4-BE49-F238E27FC236}">
                <a16:creationId xmlns:a16="http://schemas.microsoft.com/office/drawing/2014/main" id="{FF8CEF53-132D-48FA-96B6-178642CE50FC}"/>
              </a:ext>
            </a:extLst>
          </p:cNvPr>
          <p:cNvSpPr>
            <a:spLocks noChangeArrowheads="1"/>
          </p:cNvSpPr>
          <p:nvPr/>
        </p:nvSpPr>
        <p:spPr bwMode="auto">
          <a:xfrm>
            <a:off x="8223250" y="4033838"/>
            <a:ext cx="1857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200">
                <a:solidFill>
                  <a:srgbClr val="EFE9EB"/>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a:t>
            </a:r>
          </a:p>
        </p:txBody>
      </p:sp>
      <p:sp>
        <p:nvSpPr>
          <p:cNvPr id="11285" name="矩形 22">
            <a:extLst>
              <a:ext uri="{FF2B5EF4-FFF2-40B4-BE49-F238E27FC236}">
                <a16:creationId xmlns:a16="http://schemas.microsoft.com/office/drawing/2014/main" id="{AA42534E-E392-48F6-A9E7-B8B603F93CC6}"/>
              </a:ext>
            </a:extLst>
          </p:cNvPr>
          <p:cNvSpPr>
            <a:spLocks noChangeArrowheads="1"/>
          </p:cNvSpPr>
          <p:nvPr/>
        </p:nvSpPr>
        <p:spPr bwMode="auto">
          <a:xfrm>
            <a:off x="2355850" y="1800225"/>
            <a:ext cx="18208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b="1" i="1">
                <a:solidFill>
                  <a:srgbClr val="26B7CC"/>
                </a:solidFill>
                <a:latin typeface="Calibri" panose="020F0502020204030204" pitchFamily="34" charset="0"/>
                <a:sym typeface="宋体" panose="02010600030101010101" pitchFamily="2" charset="-122"/>
              </a:rPr>
              <a:t>DOLOR SIT AMET</a:t>
            </a:r>
          </a:p>
        </p:txBody>
      </p:sp>
      <p:sp>
        <p:nvSpPr>
          <p:cNvPr id="11286" name="矩形 23">
            <a:extLst>
              <a:ext uri="{FF2B5EF4-FFF2-40B4-BE49-F238E27FC236}">
                <a16:creationId xmlns:a16="http://schemas.microsoft.com/office/drawing/2014/main" id="{9A08DC82-51F6-4C38-B7CB-E966A3E40AFE}"/>
              </a:ext>
            </a:extLst>
          </p:cNvPr>
          <p:cNvSpPr>
            <a:spLocks noChangeArrowheads="1"/>
          </p:cNvSpPr>
          <p:nvPr/>
        </p:nvSpPr>
        <p:spPr bwMode="auto">
          <a:xfrm>
            <a:off x="5926138" y="4791075"/>
            <a:ext cx="18208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b="1" i="1">
                <a:solidFill>
                  <a:srgbClr val="ED4989"/>
                </a:solidFill>
                <a:latin typeface="Calibri" panose="020F0502020204030204" pitchFamily="34" charset="0"/>
                <a:sym typeface="宋体" panose="02010600030101010101" pitchFamily="2" charset="-122"/>
              </a:rPr>
              <a:t>DOLOR SIT AMET</a:t>
            </a:r>
          </a:p>
        </p:txBody>
      </p:sp>
      <p:sp>
        <p:nvSpPr>
          <p:cNvPr id="11287" name="矩形 24">
            <a:extLst>
              <a:ext uri="{FF2B5EF4-FFF2-40B4-BE49-F238E27FC236}">
                <a16:creationId xmlns:a16="http://schemas.microsoft.com/office/drawing/2014/main" id="{C81BC363-10EA-40CA-AED4-D5EC7D507A35}"/>
              </a:ext>
            </a:extLst>
          </p:cNvPr>
          <p:cNvSpPr>
            <a:spLocks noChangeArrowheads="1"/>
          </p:cNvSpPr>
          <p:nvPr/>
        </p:nvSpPr>
        <p:spPr bwMode="auto">
          <a:xfrm>
            <a:off x="8774113" y="1800225"/>
            <a:ext cx="1822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b="1" i="1">
                <a:solidFill>
                  <a:srgbClr val="2E3740"/>
                </a:solidFill>
                <a:latin typeface="Calibri" panose="020F0502020204030204" pitchFamily="34" charset="0"/>
                <a:sym typeface="宋体" panose="02010600030101010101" pitchFamily="2" charset="-122"/>
              </a:rPr>
              <a:t>DOLOR SIT AMET</a:t>
            </a:r>
          </a:p>
        </p:txBody>
      </p:sp>
      <p:grpSp>
        <p:nvGrpSpPr>
          <p:cNvPr id="11288" name="Group 24">
            <a:extLst>
              <a:ext uri="{FF2B5EF4-FFF2-40B4-BE49-F238E27FC236}">
                <a16:creationId xmlns:a16="http://schemas.microsoft.com/office/drawing/2014/main" id="{FC0DB8D8-48C1-4B66-BC2E-60BCE5002764}"/>
              </a:ext>
            </a:extLst>
          </p:cNvPr>
          <p:cNvGrpSpPr>
            <a:grpSpLocks/>
          </p:cNvGrpSpPr>
          <p:nvPr/>
        </p:nvGrpSpPr>
        <p:grpSpPr bwMode="auto">
          <a:xfrm>
            <a:off x="8437563" y="2978150"/>
            <a:ext cx="790575" cy="890588"/>
            <a:chOff x="0" y="0"/>
            <a:chExt cx="652463" cy="735013"/>
          </a:xfrm>
        </p:grpSpPr>
        <p:sp>
          <p:nvSpPr>
            <p:cNvPr id="11289" name="Freeform 517">
              <a:extLst>
                <a:ext uri="{FF2B5EF4-FFF2-40B4-BE49-F238E27FC236}">
                  <a16:creationId xmlns:a16="http://schemas.microsoft.com/office/drawing/2014/main" id="{694ECBB0-3F20-4E64-AC95-10F019F03594}"/>
                </a:ext>
              </a:extLst>
            </p:cNvPr>
            <p:cNvSpPr>
              <a:spLocks noChangeArrowheads="1"/>
            </p:cNvSpPr>
            <p:nvPr/>
          </p:nvSpPr>
          <p:spPr bwMode="auto">
            <a:xfrm>
              <a:off x="123825" y="473075"/>
              <a:ext cx="322263" cy="17463"/>
            </a:xfrm>
            <a:custGeom>
              <a:avLst/>
              <a:gdLst>
                <a:gd name="T0" fmla="*/ 84 w 86"/>
                <a:gd name="T1" fmla="*/ 0 h 5"/>
                <a:gd name="T2" fmla="*/ 3 w 86"/>
                <a:gd name="T3" fmla="*/ 0 h 5"/>
                <a:gd name="T4" fmla="*/ 0 w 86"/>
                <a:gd name="T5" fmla="*/ 3 h 5"/>
                <a:gd name="T6" fmla="*/ 3 w 86"/>
                <a:gd name="T7" fmla="*/ 5 h 5"/>
                <a:gd name="T8" fmla="*/ 84 w 86"/>
                <a:gd name="T9" fmla="*/ 5 h 5"/>
                <a:gd name="T10" fmla="*/ 86 w 86"/>
                <a:gd name="T11" fmla="*/ 3 h 5"/>
                <a:gd name="T12" fmla="*/ 84 w 86"/>
                <a:gd name="T13" fmla="*/ 0 h 5"/>
                <a:gd name="T14" fmla="*/ 0 60000 65536"/>
                <a:gd name="T15" fmla="*/ 0 60000 65536"/>
                <a:gd name="T16" fmla="*/ 0 60000 65536"/>
                <a:gd name="T17" fmla="*/ 0 60000 65536"/>
                <a:gd name="T18" fmla="*/ 0 60000 65536"/>
                <a:gd name="T19" fmla="*/ 0 60000 65536"/>
                <a:gd name="T20" fmla="*/ 0 60000 65536"/>
                <a:gd name="T21" fmla="*/ 0 w 86"/>
                <a:gd name="T22" fmla="*/ 0 h 5"/>
                <a:gd name="T23" fmla="*/ 86 w 8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5">
                  <a:moveTo>
                    <a:pt x="84" y="0"/>
                  </a:moveTo>
                  <a:cubicBezTo>
                    <a:pt x="3" y="0"/>
                    <a:pt x="3" y="0"/>
                    <a:pt x="3" y="0"/>
                  </a:cubicBezTo>
                  <a:cubicBezTo>
                    <a:pt x="1" y="0"/>
                    <a:pt x="0" y="1"/>
                    <a:pt x="0" y="3"/>
                  </a:cubicBezTo>
                  <a:cubicBezTo>
                    <a:pt x="0" y="4"/>
                    <a:pt x="1" y="5"/>
                    <a:pt x="3" y="5"/>
                  </a:cubicBezTo>
                  <a:cubicBezTo>
                    <a:pt x="84" y="5"/>
                    <a:pt x="84" y="5"/>
                    <a:pt x="84" y="5"/>
                  </a:cubicBezTo>
                  <a:cubicBezTo>
                    <a:pt x="85" y="5"/>
                    <a:pt x="86" y="4"/>
                    <a:pt x="86" y="3"/>
                  </a:cubicBezTo>
                  <a:cubicBezTo>
                    <a:pt x="86" y="1"/>
                    <a:pt x="85" y="0"/>
                    <a:pt x="84" y="0"/>
                  </a:cubicBezTo>
                  <a:close/>
                </a:path>
              </a:pathLst>
            </a:cu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1290" name="Freeform 518">
              <a:extLst>
                <a:ext uri="{FF2B5EF4-FFF2-40B4-BE49-F238E27FC236}">
                  <a16:creationId xmlns:a16="http://schemas.microsoft.com/office/drawing/2014/main" id="{20482EDA-ECA3-4E56-96B4-462A020D0BA8}"/>
                </a:ext>
              </a:extLst>
            </p:cNvPr>
            <p:cNvSpPr>
              <a:spLocks noChangeArrowheads="1"/>
            </p:cNvSpPr>
            <p:nvPr/>
          </p:nvSpPr>
          <p:spPr bwMode="auto">
            <a:xfrm>
              <a:off x="123825" y="371475"/>
              <a:ext cx="322263" cy="19050"/>
            </a:xfrm>
            <a:custGeom>
              <a:avLst/>
              <a:gdLst>
                <a:gd name="T0" fmla="*/ 84 w 86"/>
                <a:gd name="T1" fmla="*/ 0 h 5"/>
                <a:gd name="T2" fmla="*/ 3 w 86"/>
                <a:gd name="T3" fmla="*/ 0 h 5"/>
                <a:gd name="T4" fmla="*/ 0 w 86"/>
                <a:gd name="T5" fmla="*/ 2 h 5"/>
                <a:gd name="T6" fmla="*/ 3 w 86"/>
                <a:gd name="T7" fmla="*/ 5 h 5"/>
                <a:gd name="T8" fmla="*/ 84 w 86"/>
                <a:gd name="T9" fmla="*/ 5 h 5"/>
                <a:gd name="T10" fmla="*/ 86 w 86"/>
                <a:gd name="T11" fmla="*/ 2 h 5"/>
                <a:gd name="T12" fmla="*/ 84 w 86"/>
                <a:gd name="T13" fmla="*/ 0 h 5"/>
                <a:gd name="T14" fmla="*/ 0 60000 65536"/>
                <a:gd name="T15" fmla="*/ 0 60000 65536"/>
                <a:gd name="T16" fmla="*/ 0 60000 65536"/>
                <a:gd name="T17" fmla="*/ 0 60000 65536"/>
                <a:gd name="T18" fmla="*/ 0 60000 65536"/>
                <a:gd name="T19" fmla="*/ 0 60000 65536"/>
                <a:gd name="T20" fmla="*/ 0 60000 65536"/>
                <a:gd name="T21" fmla="*/ 0 w 86"/>
                <a:gd name="T22" fmla="*/ 0 h 5"/>
                <a:gd name="T23" fmla="*/ 86 w 8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5">
                  <a:moveTo>
                    <a:pt x="84" y="0"/>
                  </a:moveTo>
                  <a:cubicBezTo>
                    <a:pt x="3" y="0"/>
                    <a:pt x="3" y="0"/>
                    <a:pt x="3" y="0"/>
                  </a:cubicBezTo>
                  <a:cubicBezTo>
                    <a:pt x="1" y="0"/>
                    <a:pt x="0" y="1"/>
                    <a:pt x="0" y="2"/>
                  </a:cubicBezTo>
                  <a:cubicBezTo>
                    <a:pt x="0" y="4"/>
                    <a:pt x="1" y="5"/>
                    <a:pt x="3" y="5"/>
                  </a:cubicBezTo>
                  <a:cubicBezTo>
                    <a:pt x="84" y="5"/>
                    <a:pt x="84" y="5"/>
                    <a:pt x="84" y="5"/>
                  </a:cubicBezTo>
                  <a:cubicBezTo>
                    <a:pt x="85" y="5"/>
                    <a:pt x="86" y="4"/>
                    <a:pt x="86" y="2"/>
                  </a:cubicBezTo>
                  <a:cubicBezTo>
                    <a:pt x="86" y="1"/>
                    <a:pt x="85" y="0"/>
                    <a:pt x="84" y="0"/>
                  </a:cubicBezTo>
                  <a:close/>
                </a:path>
              </a:pathLst>
            </a:cu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1291" name="Freeform 519">
              <a:extLst>
                <a:ext uri="{FF2B5EF4-FFF2-40B4-BE49-F238E27FC236}">
                  <a16:creationId xmlns:a16="http://schemas.microsoft.com/office/drawing/2014/main" id="{873E270F-D50E-48A8-A50B-EFDF2E47104B}"/>
                </a:ext>
              </a:extLst>
            </p:cNvPr>
            <p:cNvSpPr>
              <a:spLocks noChangeArrowheads="1"/>
            </p:cNvSpPr>
            <p:nvPr/>
          </p:nvSpPr>
          <p:spPr bwMode="auto">
            <a:xfrm>
              <a:off x="123825" y="266700"/>
              <a:ext cx="322263" cy="22225"/>
            </a:xfrm>
            <a:custGeom>
              <a:avLst/>
              <a:gdLst>
                <a:gd name="T0" fmla="*/ 84 w 86"/>
                <a:gd name="T1" fmla="*/ 0 h 6"/>
                <a:gd name="T2" fmla="*/ 3 w 86"/>
                <a:gd name="T3" fmla="*/ 0 h 6"/>
                <a:gd name="T4" fmla="*/ 0 w 86"/>
                <a:gd name="T5" fmla="*/ 3 h 6"/>
                <a:gd name="T6" fmla="*/ 3 w 86"/>
                <a:gd name="T7" fmla="*/ 6 h 6"/>
                <a:gd name="T8" fmla="*/ 84 w 86"/>
                <a:gd name="T9" fmla="*/ 6 h 6"/>
                <a:gd name="T10" fmla="*/ 86 w 86"/>
                <a:gd name="T11" fmla="*/ 3 h 6"/>
                <a:gd name="T12" fmla="*/ 84 w 86"/>
                <a:gd name="T13" fmla="*/ 0 h 6"/>
                <a:gd name="T14" fmla="*/ 0 60000 65536"/>
                <a:gd name="T15" fmla="*/ 0 60000 65536"/>
                <a:gd name="T16" fmla="*/ 0 60000 65536"/>
                <a:gd name="T17" fmla="*/ 0 60000 65536"/>
                <a:gd name="T18" fmla="*/ 0 60000 65536"/>
                <a:gd name="T19" fmla="*/ 0 60000 65536"/>
                <a:gd name="T20" fmla="*/ 0 60000 65536"/>
                <a:gd name="T21" fmla="*/ 0 w 86"/>
                <a:gd name="T22" fmla="*/ 0 h 6"/>
                <a:gd name="T23" fmla="*/ 86 w 86"/>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6">
                  <a:moveTo>
                    <a:pt x="84" y="0"/>
                  </a:moveTo>
                  <a:cubicBezTo>
                    <a:pt x="3" y="0"/>
                    <a:pt x="3" y="0"/>
                    <a:pt x="3" y="0"/>
                  </a:cubicBezTo>
                  <a:cubicBezTo>
                    <a:pt x="1" y="0"/>
                    <a:pt x="0" y="2"/>
                    <a:pt x="0" y="3"/>
                  </a:cubicBezTo>
                  <a:cubicBezTo>
                    <a:pt x="0" y="5"/>
                    <a:pt x="1" y="6"/>
                    <a:pt x="3" y="6"/>
                  </a:cubicBezTo>
                  <a:cubicBezTo>
                    <a:pt x="84" y="6"/>
                    <a:pt x="84" y="6"/>
                    <a:pt x="84" y="6"/>
                  </a:cubicBezTo>
                  <a:cubicBezTo>
                    <a:pt x="85" y="6"/>
                    <a:pt x="86" y="5"/>
                    <a:pt x="86" y="3"/>
                  </a:cubicBezTo>
                  <a:cubicBezTo>
                    <a:pt x="86" y="2"/>
                    <a:pt x="85" y="0"/>
                    <a:pt x="84" y="0"/>
                  </a:cubicBezTo>
                  <a:close/>
                </a:path>
              </a:pathLst>
            </a:cu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1292" name="Freeform 520">
              <a:extLst>
                <a:ext uri="{FF2B5EF4-FFF2-40B4-BE49-F238E27FC236}">
                  <a16:creationId xmlns:a16="http://schemas.microsoft.com/office/drawing/2014/main" id="{24C2D3D3-82F9-4170-B8E8-E0EC0E5E71C3}"/>
                </a:ext>
              </a:extLst>
            </p:cNvPr>
            <p:cNvSpPr>
              <a:spLocks noEditPoints="1" noChangeArrowheads="1"/>
            </p:cNvSpPr>
            <p:nvPr/>
          </p:nvSpPr>
          <p:spPr bwMode="auto">
            <a:xfrm>
              <a:off x="0" y="0"/>
              <a:ext cx="652463" cy="735013"/>
            </a:xfrm>
            <a:custGeom>
              <a:avLst/>
              <a:gdLst>
                <a:gd name="T0" fmla="*/ 174 w 174"/>
                <a:gd name="T1" fmla="*/ 25 h 196"/>
                <a:gd name="T2" fmla="*/ 149 w 174"/>
                <a:gd name="T3" fmla="*/ 0 h 196"/>
                <a:gd name="T4" fmla="*/ 25 w 174"/>
                <a:gd name="T5" fmla="*/ 0 h 196"/>
                <a:gd name="T6" fmla="*/ 25 w 174"/>
                <a:gd name="T7" fmla="*/ 0 h 196"/>
                <a:gd name="T8" fmla="*/ 25 w 174"/>
                <a:gd name="T9" fmla="*/ 0 h 196"/>
                <a:gd name="T10" fmla="*/ 0 w 174"/>
                <a:gd name="T11" fmla="*/ 25 h 196"/>
                <a:gd name="T12" fmla="*/ 0 w 174"/>
                <a:gd name="T13" fmla="*/ 169 h 196"/>
                <a:gd name="T14" fmla="*/ 2 w 174"/>
                <a:gd name="T15" fmla="*/ 174 h 196"/>
                <a:gd name="T16" fmla="*/ 22 w 174"/>
                <a:gd name="T17" fmla="*/ 193 h 196"/>
                <a:gd name="T18" fmla="*/ 31 w 174"/>
                <a:gd name="T19" fmla="*/ 193 h 196"/>
                <a:gd name="T20" fmla="*/ 52 w 174"/>
                <a:gd name="T21" fmla="*/ 173 h 196"/>
                <a:gd name="T22" fmla="*/ 73 w 174"/>
                <a:gd name="T23" fmla="*/ 194 h 196"/>
                <a:gd name="T24" fmla="*/ 82 w 174"/>
                <a:gd name="T25" fmla="*/ 194 h 196"/>
                <a:gd name="T26" fmla="*/ 104 w 174"/>
                <a:gd name="T27" fmla="*/ 173 h 196"/>
                <a:gd name="T28" fmla="*/ 125 w 174"/>
                <a:gd name="T29" fmla="*/ 194 h 196"/>
                <a:gd name="T30" fmla="*/ 130 w 174"/>
                <a:gd name="T31" fmla="*/ 196 h 196"/>
                <a:gd name="T32" fmla="*/ 134 w 174"/>
                <a:gd name="T33" fmla="*/ 194 h 196"/>
                <a:gd name="T34" fmla="*/ 153 w 174"/>
                <a:gd name="T35" fmla="*/ 175 h 196"/>
                <a:gd name="T36" fmla="*/ 155 w 174"/>
                <a:gd name="T37" fmla="*/ 170 h 196"/>
                <a:gd name="T38" fmla="*/ 155 w 174"/>
                <a:gd name="T39" fmla="*/ 49 h 196"/>
                <a:gd name="T40" fmla="*/ 174 w 174"/>
                <a:gd name="T41" fmla="*/ 25 h 196"/>
                <a:gd name="T42" fmla="*/ 130 w 174"/>
                <a:gd name="T43" fmla="*/ 180 h 196"/>
                <a:gd name="T44" fmla="*/ 108 w 174"/>
                <a:gd name="T45" fmla="*/ 159 h 196"/>
                <a:gd name="T46" fmla="*/ 99 w 174"/>
                <a:gd name="T47" fmla="*/ 159 h 196"/>
                <a:gd name="T48" fmla="*/ 78 w 174"/>
                <a:gd name="T49" fmla="*/ 180 h 196"/>
                <a:gd name="T50" fmla="*/ 57 w 174"/>
                <a:gd name="T51" fmla="*/ 159 h 196"/>
                <a:gd name="T52" fmla="*/ 47 w 174"/>
                <a:gd name="T53" fmla="*/ 159 h 196"/>
                <a:gd name="T54" fmla="*/ 27 w 174"/>
                <a:gd name="T55" fmla="*/ 179 h 196"/>
                <a:gd name="T56" fmla="*/ 13 w 174"/>
                <a:gd name="T57" fmla="*/ 166 h 196"/>
                <a:gd name="T58" fmla="*/ 13 w 174"/>
                <a:gd name="T59" fmla="*/ 25 h 196"/>
                <a:gd name="T60" fmla="*/ 25 w 174"/>
                <a:gd name="T61" fmla="*/ 14 h 196"/>
                <a:gd name="T62" fmla="*/ 25 w 174"/>
                <a:gd name="T63" fmla="*/ 14 h 196"/>
                <a:gd name="T64" fmla="*/ 25 w 174"/>
                <a:gd name="T65" fmla="*/ 14 h 196"/>
                <a:gd name="T66" fmla="*/ 25 w 174"/>
                <a:gd name="T67" fmla="*/ 14 h 196"/>
                <a:gd name="T68" fmla="*/ 37 w 174"/>
                <a:gd name="T69" fmla="*/ 25 h 196"/>
                <a:gd name="T70" fmla="*/ 25 w 174"/>
                <a:gd name="T71" fmla="*/ 36 h 196"/>
                <a:gd name="T72" fmla="*/ 18 w 174"/>
                <a:gd name="T73" fmla="*/ 43 h 196"/>
                <a:gd name="T74" fmla="*/ 25 w 174"/>
                <a:gd name="T75" fmla="*/ 50 h 196"/>
                <a:gd name="T76" fmla="*/ 142 w 174"/>
                <a:gd name="T77" fmla="*/ 50 h 196"/>
                <a:gd name="T78" fmla="*/ 142 w 174"/>
                <a:gd name="T79" fmla="*/ 168 h 196"/>
                <a:gd name="T80" fmla="*/ 130 w 174"/>
                <a:gd name="T81" fmla="*/ 180 h 196"/>
                <a:gd name="T82" fmla="*/ 149 w 174"/>
                <a:gd name="T83" fmla="*/ 36 h 196"/>
                <a:gd name="T84" fmla="*/ 47 w 174"/>
                <a:gd name="T85" fmla="*/ 36 h 196"/>
                <a:gd name="T86" fmla="*/ 50 w 174"/>
                <a:gd name="T87" fmla="*/ 25 h 196"/>
                <a:gd name="T88" fmla="*/ 47 w 174"/>
                <a:gd name="T89" fmla="*/ 14 h 196"/>
                <a:gd name="T90" fmla="*/ 149 w 174"/>
                <a:gd name="T91" fmla="*/ 14 h 196"/>
                <a:gd name="T92" fmla="*/ 161 w 174"/>
                <a:gd name="T93" fmla="*/ 25 h 196"/>
                <a:gd name="T94" fmla="*/ 149 w 174"/>
                <a:gd name="T95" fmla="*/ 36 h 19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74"/>
                <a:gd name="T145" fmla="*/ 0 h 196"/>
                <a:gd name="T146" fmla="*/ 174 w 174"/>
                <a:gd name="T147" fmla="*/ 196 h 19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74" h="196">
                  <a:moveTo>
                    <a:pt x="174" y="25"/>
                  </a:moveTo>
                  <a:cubicBezTo>
                    <a:pt x="174" y="11"/>
                    <a:pt x="163" y="0"/>
                    <a:pt x="149" y="0"/>
                  </a:cubicBezTo>
                  <a:cubicBezTo>
                    <a:pt x="25" y="0"/>
                    <a:pt x="25" y="0"/>
                    <a:pt x="25" y="0"/>
                  </a:cubicBezTo>
                  <a:cubicBezTo>
                    <a:pt x="25" y="0"/>
                    <a:pt x="25" y="0"/>
                    <a:pt x="25" y="0"/>
                  </a:cubicBezTo>
                  <a:cubicBezTo>
                    <a:pt x="25" y="0"/>
                    <a:pt x="25" y="0"/>
                    <a:pt x="25" y="0"/>
                  </a:cubicBezTo>
                  <a:cubicBezTo>
                    <a:pt x="11" y="0"/>
                    <a:pt x="0" y="11"/>
                    <a:pt x="0" y="25"/>
                  </a:cubicBezTo>
                  <a:cubicBezTo>
                    <a:pt x="0" y="169"/>
                    <a:pt x="0" y="169"/>
                    <a:pt x="0" y="169"/>
                  </a:cubicBezTo>
                  <a:cubicBezTo>
                    <a:pt x="0" y="171"/>
                    <a:pt x="1" y="172"/>
                    <a:pt x="2" y="174"/>
                  </a:cubicBezTo>
                  <a:cubicBezTo>
                    <a:pt x="22" y="193"/>
                    <a:pt x="22" y="193"/>
                    <a:pt x="22" y="193"/>
                  </a:cubicBezTo>
                  <a:cubicBezTo>
                    <a:pt x="25" y="196"/>
                    <a:pt x="29" y="196"/>
                    <a:pt x="31" y="193"/>
                  </a:cubicBezTo>
                  <a:cubicBezTo>
                    <a:pt x="52" y="173"/>
                    <a:pt x="52" y="173"/>
                    <a:pt x="52" y="173"/>
                  </a:cubicBezTo>
                  <a:cubicBezTo>
                    <a:pt x="73" y="194"/>
                    <a:pt x="73" y="194"/>
                    <a:pt x="73" y="194"/>
                  </a:cubicBezTo>
                  <a:cubicBezTo>
                    <a:pt x="76" y="196"/>
                    <a:pt x="80" y="196"/>
                    <a:pt x="82" y="194"/>
                  </a:cubicBezTo>
                  <a:cubicBezTo>
                    <a:pt x="104" y="173"/>
                    <a:pt x="104" y="173"/>
                    <a:pt x="104" y="173"/>
                  </a:cubicBezTo>
                  <a:cubicBezTo>
                    <a:pt x="125" y="194"/>
                    <a:pt x="125" y="194"/>
                    <a:pt x="125" y="194"/>
                  </a:cubicBezTo>
                  <a:cubicBezTo>
                    <a:pt x="126" y="195"/>
                    <a:pt x="128" y="196"/>
                    <a:pt x="130" y="196"/>
                  </a:cubicBezTo>
                  <a:cubicBezTo>
                    <a:pt x="131" y="196"/>
                    <a:pt x="133" y="195"/>
                    <a:pt x="134" y="194"/>
                  </a:cubicBezTo>
                  <a:cubicBezTo>
                    <a:pt x="153" y="175"/>
                    <a:pt x="153" y="175"/>
                    <a:pt x="153" y="175"/>
                  </a:cubicBezTo>
                  <a:cubicBezTo>
                    <a:pt x="155" y="174"/>
                    <a:pt x="155" y="172"/>
                    <a:pt x="155" y="170"/>
                  </a:cubicBezTo>
                  <a:cubicBezTo>
                    <a:pt x="155" y="49"/>
                    <a:pt x="155" y="49"/>
                    <a:pt x="155" y="49"/>
                  </a:cubicBezTo>
                  <a:cubicBezTo>
                    <a:pt x="166" y="46"/>
                    <a:pt x="174" y="36"/>
                    <a:pt x="174" y="25"/>
                  </a:cubicBezTo>
                  <a:close/>
                  <a:moveTo>
                    <a:pt x="130" y="180"/>
                  </a:moveTo>
                  <a:cubicBezTo>
                    <a:pt x="108" y="159"/>
                    <a:pt x="108" y="159"/>
                    <a:pt x="108" y="159"/>
                  </a:cubicBezTo>
                  <a:cubicBezTo>
                    <a:pt x="106" y="157"/>
                    <a:pt x="102" y="157"/>
                    <a:pt x="99" y="159"/>
                  </a:cubicBezTo>
                  <a:cubicBezTo>
                    <a:pt x="78" y="180"/>
                    <a:pt x="78" y="180"/>
                    <a:pt x="78" y="180"/>
                  </a:cubicBezTo>
                  <a:cubicBezTo>
                    <a:pt x="57" y="159"/>
                    <a:pt x="57" y="159"/>
                    <a:pt x="57" y="159"/>
                  </a:cubicBezTo>
                  <a:cubicBezTo>
                    <a:pt x="54" y="157"/>
                    <a:pt x="50" y="157"/>
                    <a:pt x="47" y="159"/>
                  </a:cubicBezTo>
                  <a:cubicBezTo>
                    <a:pt x="27" y="179"/>
                    <a:pt x="27" y="179"/>
                    <a:pt x="27" y="179"/>
                  </a:cubicBezTo>
                  <a:cubicBezTo>
                    <a:pt x="13" y="166"/>
                    <a:pt x="13" y="166"/>
                    <a:pt x="13" y="166"/>
                  </a:cubicBezTo>
                  <a:cubicBezTo>
                    <a:pt x="13" y="25"/>
                    <a:pt x="13" y="25"/>
                    <a:pt x="13" y="25"/>
                  </a:cubicBezTo>
                  <a:cubicBezTo>
                    <a:pt x="13" y="19"/>
                    <a:pt x="18" y="14"/>
                    <a:pt x="25" y="14"/>
                  </a:cubicBezTo>
                  <a:cubicBezTo>
                    <a:pt x="25" y="14"/>
                    <a:pt x="25" y="14"/>
                    <a:pt x="25" y="14"/>
                  </a:cubicBezTo>
                  <a:cubicBezTo>
                    <a:pt x="25" y="14"/>
                    <a:pt x="25" y="14"/>
                    <a:pt x="25" y="14"/>
                  </a:cubicBezTo>
                  <a:cubicBezTo>
                    <a:pt x="25" y="14"/>
                    <a:pt x="25" y="14"/>
                    <a:pt x="25" y="14"/>
                  </a:cubicBezTo>
                  <a:cubicBezTo>
                    <a:pt x="32" y="14"/>
                    <a:pt x="37" y="19"/>
                    <a:pt x="37" y="25"/>
                  </a:cubicBezTo>
                  <a:cubicBezTo>
                    <a:pt x="37" y="31"/>
                    <a:pt x="32" y="36"/>
                    <a:pt x="25" y="36"/>
                  </a:cubicBezTo>
                  <a:cubicBezTo>
                    <a:pt x="21" y="36"/>
                    <a:pt x="18" y="39"/>
                    <a:pt x="18" y="43"/>
                  </a:cubicBezTo>
                  <a:cubicBezTo>
                    <a:pt x="18" y="47"/>
                    <a:pt x="21" y="50"/>
                    <a:pt x="25" y="50"/>
                  </a:cubicBezTo>
                  <a:cubicBezTo>
                    <a:pt x="142" y="50"/>
                    <a:pt x="142" y="50"/>
                    <a:pt x="142" y="50"/>
                  </a:cubicBezTo>
                  <a:cubicBezTo>
                    <a:pt x="142" y="168"/>
                    <a:pt x="142" y="168"/>
                    <a:pt x="142" y="168"/>
                  </a:cubicBezTo>
                  <a:lnTo>
                    <a:pt x="130" y="180"/>
                  </a:lnTo>
                  <a:close/>
                  <a:moveTo>
                    <a:pt x="149" y="36"/>
                  </a:moveTo>
                  <a:cubicBezTo>
                    <a:pt x="47" y="36"/>
                    <a:pt x="47" y="36"/>
                    <a:pt x="47" y="36"/>
                  </a:cubicBezTo>
                  <a:cubicBezTo>
                    <a:pt x="49" y="33"/>
                    <a:pt x="50" y="29"/>
                    <a:pt x="50" y="25"/>
                  </a:cubicBezTo>
                  <a:cubicBezTo>
                    <a:pt x="50" y="21"/>
                    <a:pt x="49" y="17"/>
                    <a:pt x="47" y="14"/>
                  </a:cubicBezTo>
                  <a:cubicBezTo>
                    <a:pt x="149" y="14"/>
                    <a:pt x="149" y="14"/>
                    <a:pt x="149" y="14"/>
                  </a:cubicBezTo>
                  <a:cubicBezTo>
                    <a:pt x="155" y="14"/>
                    <a:pt x="161" y="19"/>
                    <a:pt x="161" y="25"/>
                  </a:cubicBezTo>
                  <a:cubicBezTo>
                    <a:pt x="161" y="31"/>
                    <a:pt x="155" y="36"/>
                    <a:pt x="149" y="36"/>
                  </a:cubicBezTo>
                  <a:close/>
                </a:path>
              </a:pathLst>
            </a:custGeom>
            <a:solidFill>
              <a:srgbClr val="2E3740"/>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grpSp>
        <p:nvGrpSpPr>
          <p:cNvPr id="11293" name="Group 29">
            <a:extLst>
              <a:ext uri="{FF2B5EF4-FFF2-40B4-BE49-F238E27FC236}">
                <a16:creationId xmlns:a16="http://schemas.microsoft.com/office/drawing/2014/main" id="{F033AEBA-FD59-4758-88CD-3E6672BDB91E}"/>
              </a:ext>
            </a:extLst>
          </p:cNvPr>
          <p:cNvGrpSpPr>
            <a:grpSpLocks/>
          </p:cNvGrpSpPr>
          <p:nvPr/>
        </p:nvGrpSpPr>
        <p:grpSpPr bwMode="auto">
          <a:xfrm>
            <a:off x="5645150" y="2978150"/>
            <a:ext cx="703263" cy="890588"/>
            <a:chOff x="0" y="0"/>
            <a:chExt cx="581025" cy="735013"/>
          </a:xfrm>
        </p:grpSpPr>
        <p:sp>
          <p:nvSpPr>
            <p:cNvPr id="11294" name="Freeform 572">
              <a:extLst>
                <a:ext uri="{FF2B5EF4-FFF2-40B4-BE49-F238E27FC236}">
                  <a16:creationId xmlns:a16="http://schemas.microsoft.com/office/drawing/2014/main" id="{59BF5947-C3D5-4DE2-AA05-13A4C88BDF44}"/>
                </a:ext>
              </a:extLst>
            </p:cNvPr>
            <p:cNvSpPr>
              <a:spLocks noChangeArrowheads="1"/>
            </p:cNvSpPr>
            <p:nvPr/>
          </p:nvSpPr>
          <p:spPr bwMode="auto">
            <a:xfrm>
              <a:off x="123825" y="473075"/>
              <a:ext cx="322263" cy="17463"/>
            </a:xfrm>
            <a:custGeom>
              <a:avLst/>
              <a:gdLst>
                <a:gd name="T0" fmla="*/ 83 w 86"/>
                <a:gd name="T1" fmla="*/ 0 h 5"/>
                <a:gd name="T2" fmla="*/ 2 w 86"/>
                <a:gd name="T3" fmla="*/ 0 h 5"/>
                <a:gd name="T4" fmla="*/ 0 w 86"/>
                <a:gd name="T5" fmla="*/ 3 h 5"/>
                <a:gd name="T6" fmla="*/ 2 w 86"/>
                <a:gd name="T7" fmla="*/ 5 h 5"/>
                <a:gd name="T8" fmla="*/ 83 w 86"/>
                <a:gd name="T9" fmla="*/ 5 h 5"/>
                <a:gd name="T10" fmla="*/ 86 w 86"/>
                <a:gd name="T11" fmla="*/ 3 h 5"/>
                <a:gd name="T12" fmla="*/ 83 w 86"/>
                <a:gd name="T13" fmla="*/ 0 h 5"/>
                <a:gd name="T14" fmla="*/ 0 60000 65536"/>
                <a:gd name="T15" fmla="*/ 0 60000 65536"/>
                <a:gd name="T16" fmla="*/ 0 60000 65536"/>
                <a:gd name="T17" fmla="*/ 0 60000 65536"/>
                <a:gd name="T18" fmla="*/ 0 60000 65536"/>
                <a:gd name="T19" fmla="*/ 0 60000 65536"/>
                <a:gd name="T20" fmla="*/ 0 60000 65536"/>
                <a:gd name="T21" fmla="*/ 0 w 86"/>
                <a:gd name="T22" fmla="*/ 0 h 5"/>
                <a:gd name="T23" fmla="*/ 86 w 8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5">
                  <a:moveTo>
                    <a:pt x="83" y="0"/>
                  </a:moveTo>
                  <a:cubicBezTo>
                    <a:pt x="2" y="0"/>
                    <a:pt x="2" y="0"/>
                    <a:pt x="2" y="0"/>
                  </a:cubicBezTo>
                  <a:cubicBezTo>
                    <a:pt x="1" y="0"/>
                    <a:pt x="0" y="1"/>
                    <a:pt x="0" y="3"/>
                  </a:cubicBezTo>
                  <a:cubicBezTo>
                    <a:pt x="0" y="4"/>
                    <a:pt x="1" y="5"/>
                    <a:pt x="2" y="5"/>
                  </a:cubicBezTo>
                  <a:cubicBezTo>
                    <a:pt x="83" y="5"/>
                    <a:pt x="83" y="5"/>
                    <a:pt x="83" y="5"/>
                  </a:cubicBezTo>
                  <a:cubicBezTo>
                    <a:pt x="85" y="5"/>
                    <a:pt x="86" y="4"/>
                    <a:pt x="86" y="3"/>
                  </a:cubicBezTo>
                  <a:cubicBezTo>
                    <a:pt x="86" y="1"/>
                    <a:pt x="85" y="0"/>
                    <a:pt x="83" y="0"/>
                  </a:cubicBezTo>
                  <a:close/>
                </a:path>
              </a:pathLst>
            </a:custGeom>
            <a:solidFill>
              <a:srgbClr val="ED498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1295" name="Freeform 573">
              <a:extLst>
                <a:ext uri="{FF2B5EF4-FFF2-40B4-BE49-F238E27FC236}">
                  <a16:creationId xmlns:a16="http://schemas.microsoft.com/office/drawing/2014/main" id="{72E33F7C-BA4D-4BAF-AC94-8B28A1FA05A1}"/>
                </a:ext>
              </a:extLst>
            </p:cNvPr>
            <p:cNvSpPr>
              <a:spLocks noChangeArrowheads="1"/>
            </p:cNvSpPr>
            <p:nvPr/>
          </p:nvSpPr>
          <p:spPr bwMode="auto">
            <a:xfrm>
              <a:off x="123825" y="390525"/>
              <a:ext cx="322263" cy="17463"/>
            </a:xfrm>
            <a:custGeom>
              <a:avLst/>
              <a:gdLst>
                <a:gd name="T0" fmla="*/ 83 w 86"/>
                <a:gd name="T1" fmla="*/ 0 h 5"/>
                <a:gd name="T2" fmla="*/ 2 w 86"/>
                <a:gd name="T3" fmla="*/ 0 h 5"/>
                <a:gd name="T4" fmla="*/ 0 w 86"/>
                <a:gd name="T5" fmla="*/ 3 h 5"/>
                <a:gd name="T6" fmla="*/ 2 w 86"/>
                <a:gd name="T7" fmla="*/ 5 h 5"/>
                <a:gd name="T8" fmla="*/ 83 w 86"/>
                <a:gd name="T9" fmla="*/ 5 h 5"/>
                <a:gd name="T10" fmla="*/ 86 w 86"/>
                <a:gd name="T11" fmla="*/ 3 h 5"/>
                <a:gd name="T12" fmla="*/ 83 w 86"/>
                <a:gd name="T13" fmla="*/ 0 h 5"/>
                <a:gd name="T14" fmla="*/ 0 60000 65536"/>
                <a:gd name="T15" fmla="*/ 0 60000 65536"/>
                <a:gd name="T16" fmla="*/ 0 60000 65536"/>
                <a:gd name="T17" fmla="*/ 0 60000 65536"/>
                <a:gd name="T18" fmla="*/ 0 60000 65536"/>
                <a:gd name="T19" fmla="*/ 0 60000 65536"/>
                <a:gd name="T20" fmla="*/ 0 60000 65536"/>
                <a:gd name="T21" fmla="*/ 0 w 86"/>
                <a:gd name="T22" fmla="*/ 0 h 5"/>
                <a:gd name="T23" fmla="*/ 86 w 8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5">
                  <a:moveTo>
                    <a:pt x="83" y="0"/>
                  </a:moveTo>
                  <a:cubicBezTo>
                    <a:pt x="2" y="0"/>
                    <a:pt x="2" y="0"/>
                    <a:pt x="2" y="0"/>
                  </a:cubicBezTo>
                  <a:cubicBezTo>
                    <a:pt x="1" y="0"/>
                    <a:pt x="0" y="1"/>
                    <a:pt x="0" y="3"/>
                  </a:cubicBezTo>
                  <a:cubicBezTo>
                    <a:pt x="0" y="4"/>
                    <a:pt x="1" y="5"/>
                    <a:pt x="2" y="5"/>
                  </a:cubicBezTo>
                  <a:cubicBezTo>
                    <a:pt x="83" y="5"/>
                    <a:pt x="83" y="5"/>
                    <a:pt x="83" y="5"/>
                  </a:cubicBezTo>
                  <a:cubicBezTo>
                    <a:pt x="85" y="5"/>
                    <a:pt x="86" y="4"/>
                    <a:pt x="86" y="3"/>
                  </a:cubicBezTo>
                  <a:cubicBezTo>
                    <a:pt x="86" y="1"/>
                    <a:pt x="85" y="0"/>
                    <a:pt x="83" y="0"/>
                  </a:cubicBezTo>
                  <a:close/>
                </a:path>
              </a:pathLst>
            </a:custGeom>
            <a:solidFill>
              <a:srgbClr val="ED498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1296" name="Freeform 574">
              <a:extLst>
                <a:ext uri="{FF2B5EF4-FFF2-40B4-BE49-F238E27FC236}">
                  <a16:creationId xmlns:a16="http://schemas.microsoft.com/office/drawing/2014/main" id="{A41538F5-5B8D-4251-9356-3A555A1B10AF}"/>
                </a:ext>
              </a:extLst>
            </p:cNvPr>
            <p:cNvSpPr>
              <a:spLocks noChangeArrowheads="1"/>
            </p:cNvSpPr>
            <p:nvPr/>
          </p:nvSpPr>
          <p:spPr bwMode="auto">
            <a:xfrm>
              <a:off x="123825" y="307975"/>
              <a:ext cx="322263" cy="17463"/>
            </a:xfrm>
            <a:custGeom>
              <a:avLst/>
              <a:gdLst>
                <a:gd name="T0" fmla="*/ 83 w 86"/>
                <a:gd name="T1" fmla="*/ 0 h 5"/>
                <a:gd name="T2" fmla="*/ 2 w 86"/>
                <a:gd name="T3" fmla="*/ 0 h 5"/>
                <a:gd name="T4" fmla="*/ 0 w 86"/>
                <a:gd name="T5" fmla="*/ 3 h 5"/>
                <a:gd name="T6" fmla="*/ 2 w 86"/>
                <a:gd name="T7" fmla="*/ 5 h 5"/>
                <a:gd name="T8" fmla="*/ 83 w 86"/>
                <a:gd name="T9" fmla="*/ 5 h 5"/>
                <a:gd name="T10" fmla="*/ 86 w 86"/>
                <a:gd name="T11" fmla="*/ 3 h 5"/>
                <a:gd name="T12" fmla="*/ 83 w 86"/>
                <a:gd name="T13" fmla="*/ 0 h 5"/>
                <a:gd name="T14" fmla="*/ 0 60000 65536"/>
                <a:gd name="T15" fmla="*/ 0 60000 65536"/>
                <a:gd name="T16" fmla="*/ 0 60000 65536"/>
                <a:gd name="T17" fmla="*/ 0 60000 65536"/>
                <a:gd name="T18" fmla="*/ 0 60000 65536"/>
                <a:gd name="T19" fmla="*/ 0 60000 65536"/>
                <a:gd name="T20" fmla="*/ 0 60000 65536"/>
                <a:gd name="T21" fmla="*/ 0 w 86"/>
                <a:gd name="T22" fmla="*/ 0 h 5"/>
                <a:gd name="T23" fmla="*/ 86 w 8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5">
                  <a:moveTo>
                    <a:pt x="83" y="0"/>
                  </a:moveTo>
                  <a:cubicBezTo>
                    <a:pt x="2" y="0"/>
                    <a:pt x="2" y="0"/>
                    <a:pt x="2" y="0"/>
                  </a:cubicBezTo>
                  <a:cubicBezTo>
                    <a:pt x="1" y="0"/>
                    <a:pt x="0" y="1"/>
                    <a:pt x="0" y="3"/>
                  </a:cubicBezTo>
                  <a:cubicBezTo>
                    <a:pt x="0" y="4"/>
                    <a:pt x="1" y="5"/>
                    <a:pt x="2" y="5"/>
                  </a:cubicBezTo>
                  <a:cubicBezTo>
                    <a:pt x="83" y="5"/>
                    <a:pt x="83" y="5"/>
                    <a:pt x="83" y="5"/>
                  </a:cubicBezTo>
                  <a:cubicBezTo>
                    <a:pt x="85" y="5"/>
                    <a:pt x="86" y="4"/>
                    <a:pt x="86" y="3"/>
                  </a:cubicBezTo>
                  <a:cubicBezTo>
                    <a:pt x="86" y="1"/>
                    <a:pt x="85" y="0"/>
                    <a:pt x="83" y="0"/>
                  </a:cubicBezTo>
                  <a:close/>
                </a:path>
              </a:pathLst>
            </a:custGeom>
            <a:solidFill>
              <a:srgbClr val="ED498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1297" name="Freeform 575">
              <a:extLst>
                <a:ext uri="{FF2B5EF4-FFF2-40B4-BE49-F238E27FC236}">
                  <a16:creationId xmlns:a16="http://schemas.microsoft.com/office/drawing/2014/main" id="{F8C2D1EA-0372-4839-9F1A-1765B9D2A23D}"/>
                </a:ext>
              </a:extLst>
            </p:cNvPr>
            <p:cNvSpPr>
              <a:spLocks noChangeArrowheads="1"/>
            </p:cNvSpPr>
            <p:nvPr/>
          </p:nvSpPr>
          <p:spPr bwMode="auto">
            <a:xfrm>
              <a:off x="123825" y="228600"/>
              <a:ext cx="157163" cy="19050"/>
            </a:xfrm>
            <a:custGeom>
              <a:avLst/>
              <a:gdLst>
                <a:gd name="T0" fmla="*/ 2 w 42"/>
                <a:gd name="T1" fmla="*/ 5 h 5"/>
                <a:gd name="T2" fmla="*/ 39 w 42"/>
                <a:gd name="T3" fmla="*/ 5 h 5"/>
                <a:gd name="T4" fmla="*/ 42 w 42"/>
                <a:gd name="T5" fmla="*/ 2 h 5"/>
                <a:gd name="T6" fmla="*/ 39 w 42"/>
                <a:gd name="T7" fmla="*/ 0 h 5"/>
                <a:gd name="T8" fmla="*/ 2 w 42"/>
                <a:gd name="T9" fmla="*/ 0 h 5"/>
                <a:gd name="T10" fmla="*/ 0 w 42"/>
                <a:gd name="T11" fmla="*/ 2 h 5"/>
                <a:gd name="T12" fmla="*/ 2 w 42"/>
                <a:gd name="T13" fmla="*/ 5 h 5"/>
                <a:gd name="T14" fmla="*/ 0 60000 65536"/>
                <a:gd name="T15" fmla="*/ 0 60000 65536"/>
                <a:gd name="T16" fmla="*/ 0 60000 65536"/>
                <a:gd name="T17" fmla="*/ 0 60000 65536"/>
                <a:gd name="T18" fmla="*/ 0 60000 65536"/>
                <a:gd name="T19" fmla="*/ 0 60000 65536"/>
                <a:gd name="T20" fmla="*/ 0 60000 65536"/>
                <a:gd name="T21" fmla="*/ 0 w 42"/>
                <a:gd name="T22" fmla="*/ 0 h 5"/>
                <a:gd name="T23" fmla="*/ 42 w 42"/>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5">
                  <a:moveTo>
                    <a:pt x="2" y="5"/>
                  </a:moveTo>
                  <a:cubicBezTo>
                    <a:pt x="39" y="5"/>
                    <a:pt x="39" y="5"/>
                    <a:pt x="39" y="5"/>
                  </a:cubicBezTo>
                  <a:cubicBezTo>
                    <a:pt x="41" y="5"/>
                    <a:pt x="42" y="4"/>
                    <a:pt x="42" y="2"/>
                  </a:cubicBezTo>
                  <a:cubicBezTo>
                    <a:pt x="42" y="1"/>
                    <a:pt x="41" y="0"/>
                    <a:pt x="39" y="0"/>
                  </a:cubicBezTo>
                  <a:cubicBezTo>
                    <a:pt x="2" y="0"/>
                    <a:pt x="2" y="0"/>
                    <a:pt x="2" y="0"/>
                  </a:cubicBezTo>
                  <a:cubicBezTo>
                    <a:pt x="1" y="0"/>
                    <a:pt x="0" y="1"/>
                    <a:pt x="0" y="2"/>
                  </a:cubicBezTo>
                  <a:cubicBezTo>
                    <a:pt x="0" y="4"/>
                    <a:pt x="1" y="5"/>
                    <a:pt x="2" y="5"/>
                  </a:cubicBezTo>
                  <a:close/>
                </a:path>
              </a:pathLst>
            </a:custGeom>
            <a:solidFill>
              <a:srgbClr val="ED498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1298" name="Freeform 576">
              <a:extLst>
                <a:ext uri="{FF2B5EF4-FFF2-40B4-BE49-F238E27FC236}">
                  <a16:creationId xmlns:a16="http://schemas.microsoft.com/office/drawing/2014/main" id="{156BE2AA-3D5C-4D9A-89E0-8751F856B4BD}"/>
                </a:ext>
              </a:extLst>
            </p:cNvPr>
            <p:cNvSpPr>
              <a:spLocks noEditPoints="1" noChangeArrowheads="1"/>
            </p:cNvSpPr>
            <p:nvPr/>
          </p:nvSpPr>
          <p:spPr bwMode="auto">
            <a:xfrm>
              <a:off x="0" y="0"/>
              <a:ext cx="581025" cy="735013"/>
            </a:xfrm>
            <a:custGeom>
              <a:avLst/>
              <a:gdLst>
                <a:gd name="T0" fmla="*/ 153 w 155"/>
                <a:gd name="T1" fmla="*/ 31 h 196"/>
                <a:gd name="T2" fmla="*/ 125 w 155"/>
                <a:gd name="T3" fmla="*/ 2 h 196"/>
                <a:gd name="T4" fmla="*/ 120 w 155"/>
                <a:gd name="T5" fmla="*/ 0 h 196"/>
                <a:gd name="T6" fmla="*/ 6 w 155"/>
                <a:gd name="T7" fmla="*/ 0 h 196"/>
                <a:gd name="T8" fmla="*/ 0 w 155"/>
                <a:gd name="T9" fmla="*/ 7 h 196"/>
                <a:gd name="T10" fmla="*/ 0 w 155"/>
                <a:gd name="T11" fmla="*/ 169 h 196"/>
                <a:gd name="T12" fmla="*/ 2 w 155"/>
                <a:gd name="T13" fmla="*/ 174 h 196"/>
                <a:gd name="T14" fmla="*/ 22 w 155"/>
                <a:gd name="T15" fmla="*/ 193 h 196"/>
                <a:gd name="T16" fmla="*/ 31 w 155"/>
                <a:gd name="T17" fmla="*/ 193 h 196"/>
                <a:gd name="T18" fmla="*/ 52 w 155"/>
                <a:gd name="T19" fmla="*/ 173 h 196"/>
                <a:gd name="T20" fmla="*/ 73 w 155"/>
                <a:gd name="T21" fmla="*/ 194 h 196"/>
                <a:gd name="T22" fmla="*/ 82 w 155"/>
                <a:gd name="T23" fmla="*/ 194 h 196"/>
                <a:gd name="T24" fmla="*/ 103 w 155"/>
                <a:gd name="T25" fmla="*/ 173 h 196"/>
                <a:gd name="T26" fmla="*/ 125 w 155"/>
                <a:gd name="T27" fmla="*/ 194 h 196"/>
                <a:gd name="T28" fmla="*/ 129 w 155"/>
                <a:gd name="T29" fmla="*/ 196 h 196"/>
                <a:gd name="T30" fmla="*/ 134 w 155"/>
                <a:gd name="T31" fmla="*/ 194 h 196"/>
                <a:gd name="T32" fmla="*/ 153 w 155"/>
                <a:gd name="T33" fmla="*/ 175 h 196"/>
                <a:gd name="T34" fmla="*/ 155 w 155"/>
                <a:gd name="T35" fmla="*/ 170 h 196"/>
                <a:gd name="T36" fmla="*/ 155 w 155"/>
                <a:gd name="T37" fmla="*/ 35 h 196"/>
                <a:gd name="T38" fmla="*/ 153 w 155"/>
                <a:gd name="T39" fmla="*/ 31 h 196"/>
                <a:gd name="T40" fmla="*/ 129 w 155"/>
                <a:gd name="T41" fmla="*/ 180 h 196"/>
                <a:gd name="T42" fmla="*/ 108 w 155"/>
                <a:gd name="T43" fmla="*/ 159 h 196"/>
                <a:gd name="T44" fmla="*/ 99 w 155"/>
                <a:gd name="T45" fmla="*/ 159 h 196"/>
                <a:gd name="T46" fmla="*/ 77 w 155"/>
                <a:gd name="T47" fmla="*/ 180 h 196"/>
                <a:gd name="T48" fmla="*/ 56 w 155"/>
                <a:gd name="T49" fmla="*/ 159 h 196"/>
                <a:gd name="T50" fmla="*/ 52 w 155"/>
                <a:gd name="T51" fmla="*/ 157 h 196"/>
                <a:gd name="T52" fmla="*/ 47 w 155"/>
                <a:gd name="T53" fmla="*/ 159 h 196"/>
                <a:gd name="T54" fmla="*/ 26 w 155"/>
                <a:gd name="T55" fmla="*/ 179 h 196"/>
                <a:gd name="T56" fmla="*/ 13 w 155"/>
                <a:gd name="T57" fmla="*/ 166 h 196"/>
                <a:gd name="T58" fmla="*/ 13 w 155"/>
                <a:gd name="T59" fmla="*/ 14 h 196"/>
                <a:gd name="T60" fmla="*/ 116 w 155"/>
                <a:gd name="T61" fmla="*/ 14 h 196"/>
                <a:gd name="T62" fmla="*/ 116 w 155"/>
                <a:gd name="T63" fmla="*/ 35 h 196"/>
                <a:gd name="T64" fmla="*/ 120 w 155"/>
                <a:gd name="T65" fmla="*/ 39 h 196"/>
                <a:gd name="T66" fmla="*/ 142 w 155"/>
                <a:gd name="T67" fmla="*/ 39 h 196"/>
                <a:gd name="T68" fmla="*/ 142 w 155"/>
                <a:gd name="T69" fmla="*/ 168 h 196"/>
                <a:gd name="T70" fmla="*/ 129 w 155"/>
                <a:gd name="T71" fmla="*/ 180 h 1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5"/>
                <a:gd name="T109" fmla="*/ 0 h 196"/>
                <a:gd name="T110" fmla="*/ 155 w 155"/>
                <a:gd name="T111" fmla="*/ 196 h 1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5" h="196">
                  <a:moveTo>
                    <a:pt x="153" y="31"/>
                  </a:moveTo>
                  <a:cubicBezTo>
                    <a:pt x="125" y="2"/>
                    <a:pt x="125" y="2"/>
                    <a:pt x="125" y="2"/>
                  </a:cubicBezTo>
                  <a:cubicBezTo>
                    <a:pt x="123" y="1"/>
                    <a:pt x="122" y="0"/>
                    <a:pt x="120" y="0"/>
                  </a:cubicBezTo>
                  <a:cubicBezTo>
                    <a:pt x="6" y="0"/>
                    <a:pt x="6" y="0"/>
                    <a:pt x="6" y="0"/>
                  </a:cubicBezTo>
                  <a:cubicBezTo>
                    <a:pt x="3" y="0"/>
                    <a:pt x="0" y="3"/>
                    <a:pt x="0" y="7"/>
                  </a:cubicBezTo>
                  <a:cubicBezTo>
                    <a:pt x="0" y="169"/>
                    <a:pt x="0" y="169"/>
                    <a:pt x="0" y="169"/>
                  </a:cubicBezTo>
                  <a:cubicBezTo>
                    <a:pt x="0" y="171"/>
                    <a:pt x="0" y="172"/>
                    <a:pt x="2" y="174"/>
                  </a:cubicBezTo>
                  <a:cubicBezTo>
                    <a:pt x="22" y="193"/>
                    <a:pt x="22" y="193"/>
                    <a:pt x="22" y="193"/>
                  </a:cubicBezTo>
                  <a:cubicBezTo>
                    <a:pt x="24" y="196"/>
                    <a:pt x="28" y="196"/>
                    <a:pt x="31" y="193"/>
                  </a:cubicBezTo>
                  <a:cubicBezTo>
                    <a:pt x="52" y="173"/>
                    <a:pt x="52" y="173"/>
                    <a:pt x="52" y="173"/>
                  </a:cubicBezTo>
                  <a:cubicBezTo>
                    <a:pt x="73" y="194"/>
                    <a:pt x="73" y="194"/>
                    <a:pt x="73" y="194"/>
                  </a:cubicBezTo>
                  <a:cubicBezTo>
                    <a:pt x="75" y="196"/>
                    <a:pt x="80" y="196"/>
                    <a:pt x="82" y="194"/>
                  </a:cubicBezTo>
                  <a:cubicBezTo>
                    <a:pt x="103" y="173"/>
                    <a:pt x="103" y="173"/>
                    <a:pt x="103" y="173"/>
                  </a:cubicBezTo>
                  <a:cubicBezTo>
                    <a:pt x="125" y="194"/>
                    <a:pt x="125" y="194"/>
                    <a:pt x="125" y="194"/>
                  </a:cubicBezTo>
                  <a:cubicBezTo>
                    <a:pt x="126" y="195"/>
                    <a:pt x="128" y="196"/>
                    <a:pt x="129" y="196"/>
                  </a:cubicBezTo>
                  <a:cubicBezTo>
                    <a:pt x="131" y="196"/>
                    <a:pt x="133" y="195"/>
                    <a:pt x="134" y="194"/>
                  </a:cubicBezTo>
                  <a:cubicBezTo>
                    <a:pt x="153" y="175"/>
                    <a:pt x="153" y="175"/>
                    <a:pt x="153" y="175"/>
                  </a:cubicBezTo>
                  <a:cubicBezTo>
                    <a:pt x="154" y="174"/>
                    <a:pt x="155" y="172"/>
                    <a:pt x="155" y="170"/>
                  </a:cubicBezTo>
                  <a:cubicBezTo>
                    <a:pt x="155" y="35"/>
                    <a:pt x="155" y="35"/>
                    <a:pt x="155" y="35"/>
                  </a:cubicBezTo>
                  <a:cubicBezTo>
                    <a:pt x="155" y="34"/>
                    <a:pt x="155" y="32"/>
                    <a:pt x="153" y="31"/>
                  </a:cubicBezTo>
                  <a:close/>
                  <a:moveTo>
                    <a:pt x="129" y="180"/>
                  </a:moveTo>
                  <a:cubicBezTo>
                    <a:pt x="108" y="159"/>
                    <a:pt x="108" y="159"/>
                    <a:pt x="108" y="159"/>
                  </a:cubicBezTo>
                  <a:cubicBezTo>
                    <a:pt x="105" y="157"/>
                    <a:pt x="101" y="157"/>
                    <a:pt x="99" y="159"/>
                  </a:cubicBezTo>
                  <a:cubicBezTo>
                    <a:pt x="77" y="180"/>
                    <a:pt x="77" y="180"/>
                    <a:pt x="77" y="180"/>
                  </a:cubicBezTo>
                  <a:cubicBezTo>
                    <a:pt x="56" y="159"/>
                    <a:pt x="56" y="159"/>
                    <a:pt x="56" y="159"/>
                  </a:cubicBezTo>
                  <a:cubicBezTo>
                    <a:pt x="55" y="158"/>
                    <a:pt x="53" y="157"/>
                    <a:pt x="52" y="157"/>
                  </a:cubicBezTo>
                  <a:cubicBezTo>
                    <a:pt x="50" y="157"/>
                    <a:pt x="48" y="158"/>
                    <a:pt x="47" y="159"/>
                  </a:cubicBezTo>
                  <a:cubicBezTo>
                    <a:pt x="26" y="179"/>
                    <a:pt x="26" y="179"/>
                    <a:pt x="26" y="179"/>
                  </a:cubicBezTo>
                  <a:cubicBezTo>
                    <a:pt x="13" y="166"/>
                    <a:pt x="13" y="166"/>
                    <a:pt x="13" y="166"/>
                  </a:cubicBezTo>
                  <a:cubicBezTo>
                    <a:pt x="13" y="14"/>
                    <a:pt x="13" y="14"/>
                    <a:pt x="13" y="14"/>
                  </a:cubicBezTo>
                  <a:cubicBezTo>
                    <a:pt x="116" y="14"/>
                    <a:pt x="116" y="14"/>
                    <a:pt x="116" y="14"/>
                  </a:cubicBezTo>
                  <a:cubicBezTo>
                    <a:pt x="116" y="35"/>
                    <a:pt x="116" y="35"/>
                    <a:pt x="116" y="35"/>
                  </a:cubicBezTo>
                  <a:cubicBezTo>
                    <a:pt x="116" y="38"/>
                    <a:pt x="118" y="39"/>
                    <a:pt x="120" y="39"/>
                  </a:cubicBezTo>
                  <a:cubicBezTo>
                    <a:pt x="142" y="39"/>
                    <a:pt x="142" y="39"/>
                    <a:pt x="142" y="39"/>
                  </a:cubicBezTo>
                  <a:cubicBezTo>
                    <a:pt x="142" y="168"/>
                    <a:pt x="142" y="168"/>
                    <a:pt x="142" y="168"/>
                  </a:cubicBezTo>
                  <a:lnTo>
                    <a:pt x="129" y="180"/>
                  </a:lnTo>
                  <a:close/>
                </a:path>
              </a:pathLst>
            </a:custGeom>
            <a:solidFill>
              <a:srgbClr val="ED4989"/>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grpSp>
        <p:nvGrpSpPr>
          <p:cNvPr id="11299" name="Group 35">
            <a:extLst>
              <a:ext uri="{FF2B5EF4-FFF2-40B4-BE49-F238E27FC236}">
                <a16:creationId xmlns:a16="http://schemas.microsoft.com/office/drawing/2014/main" id="{97E87F4D-484C-470C-A58D-BF6CDC5E093F}"/>
              </a:ext>
            </a:extLst>
          </p:cNvPr>
          <p:cNvGrpSpPr>
            <a:grpSpLocks/>
          </p:cNvGrpSpPr>
          <p:nvPr/>
        </p:nvGrpSpPr>
        <p:grpSpPr bwMode="auto">
          <a:xfrm>
            <a:off x="2867025" y="2976563"/>
            <a:ext cx="704850" cy="893762"/>
            <a:chOff x="0" y="0"/>
            <a:chExt cx="582613" cy="738188"/>
          </a:xfrm>
        </p:grpSpPr>
        <p:sp>
          <p:nvSpPr>
            <p:cNvPr id="11300" name="Freeform 594">
              <a:extLst>
                <a:ext uri="{FF2B5EF4-FFF2-40B4-BE49-F238E27FC236}">
                  <a16:creationId xmlns:a16="http://schemas.microsoft.com/office/drawing/2014/main" id="{91C5BDB8-256C-4158-B312-B88883643410}"/>
                </a:ext>
              </a:extLst>
            </p:cNvPr>
            <p:cNvSpPr>
              <a:spLocks noChangeArrowheads="1"/>
            </p:cNvSpPr>
            <p:nvPr/>
          </p:nvSpPr>
          <p:spPr bwMode="auto">
            <a:xfrm>
              <a:off x="214313" y="195263"/>
              <a:ext cx="131763" cy="168275"/>
            </a:xfrm>
            <a:custGeom>
              <a:avLst/>
              <a:gdLst>
                <a:gd name="T0" fmla="*/ 0 w 35"/>
                <a:gd name="T1" fmla="*/ 26 h 45"/>
                <a:gd name="T2" fmla="*/ 3 w 35"/>
                <a:gd name="T3" fmla="*/ 29 h 45"/>
                <a:gd name="T4" fmla="*/ 3 w 35"/>
                <a:gd name="T5" fmla="*/ 29 h 45"/>
                <a:gd name="T6" fmla="*/ 17 w 35"/>
                <a:gd name="T7" fmla="*/ 45 h 45"/>
                <a:gd name="T8" fmla="*/ 32 w 35"/>
                <a:gd name="T9" fmla="*/ 29 h 45"/>
                <a:gd name="T10" fmla="*/ 32 w 35"/>
                <a:gd name="T11" fmla="*/ 29 h 45"/>
                <a:gd name="T12" fmla="*/ 35 w 35"/>
                <a:gd name="T13" fmla="*/ 26 h 45"/>
                <a:gd name="T14" fmla="*/ 33 w 35"/>
                <a:gd name="T15" fmla="*/ 23 h 45"/>
                <a:gd name="T16" fmla="*/ 34 w 35"/>
                <a:gd name="T17" fmla="*/ 17 h 45"/>
                <a:gd name="T18" fmla="*/ 17 w 35"/>
                <a:gd name="T19" fmla="*/ 0 h 45"/>
                <a:gd name="T20" fmla="*/ 1 w 35"/>
                <a:gd name="T21" fmla="*/ 17 h 45"/>
                <a:gd name="T22" fmla="*/ 2 w 35"/>
                <a:gd name="T23" fmla="*/ 23 h 45"/>
                <a:gd name="T24" fmla="*/ 0 w 35"/>
                <a:gd name="T25" fmla="*/ 26 h 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
                <a:gd name="T40" fmla="*/ 0 h 45"/>
                <a:gd name="T41" fmla="*/ 35 w 35"/>
                <a:gd name="T42" fmla="*/ 45 h 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 h="45">
                  <a:moveTo>
                    <a:pt x="0" y="26"/>
                  </a:moveTo>
                  <a:cubicBezTo>
                    <a:pt x="0" y="28"/>
                    <a:pt x="1" y="29"/>
                    <a:pt x="3" y="29"/>
                  </a:cubicBezTo>
                  <a:cubicBezTo>
                    <a:pt x="3" y="29"/>
                    <a:pt x="3" y="29"/>
                    <a:pt x="3" y="29"/>
                  </a:cubicBezTo>
                  <a:cubicBezTo>
                    <a:pt x="3" y="37"/>
                    <a:pt x="10" y="45"/>
                    <a:pt x="17" y="45"/>
                  </a:cubicBezTo>
                  <a:cubicBezTo>
                    <a:pt x="25" y="45"/>
                    <a:pt x="31" y="37"/>
                    <a:pt x="32" y="29"/>
                  </a:cubicBezTo>
                  <a:cubicBezTo>
                    <a:pt x="32" y="29"/>
                    <a:pt x="32" y="29"/>
                    <a:pt x="32" y="29"/>
                  </a:cubicBezTo>
                  <a:cubicBezTo>
                    <a:pt x="33" y="29"/>
                    <a:pt x="35" y="28"/>
                    <a:pt x="35" y="26"/>
                  </a:cubicBezTo>
                  <a:cubicBezTo>
                    <a:pt x="35" y="25"/>
                    <a:pt x="34" y="24"/>
                    <a:pt x="33" y="23"/>
                  </a:cubicBezTo>
                  <a:cubicBezTo>
                    <a:pt x="34" y="21"/>
                    <a:pt x="34" y="19"/>
                    <a:pt x="34" y="17"/>
                  </a:cubicBezTo>
                  <a:cubicBezTo>
                    <a:pt x="34" y="8"/>
                    <a:pt x="26" y="0"/>
                    <a:pt x="17" y="0"/>
                  </a:cubicBezTo>
                  <a:cubicBezTo>
                    <a:pt x="8" y="0"/>
                    <a:pt x="1" y="8"/>
                    <a:pt x="1" y="17"/>
                  </a:cubicBezTo>
                  <a:cubicBezTo>
                    <a:pt x="1" y="19"/>
                    <a:pt x="1" y="21"/>
                    <a:pt x="2" y="23"/>
                  </a:cubicBezTo>
                  <a:cubicBezTo>
                    <a:pt x="1" y="24"/>
                    <a:pt x="0" y="25"/>
                    <a:pt x="0" y="26"/>
                  </a:cubicBezTo>
                  <a:close/>
                </a:path>
              </a:pathLst>
            </a:custGeom>
            <a:solidFill>
              <a:srgbClr val="26B7C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1301" name="Freeform 595">
              <a:extLst>
                <a:ext uri="{FF2B5EF4-FFF2-40B4-BE49-F238E27FC236}">
                  <a16:creationId xmlns:a16="http://schemas.microsoft.com/office/drawing/2014/main" id="{424FFCBF-D6D2-4998-BF1A-2EA1F3620C54}"/>
                </a:ext>
              </a:extLst>
            </p:cNvPr>
            <p:cNvSpPr>
              <a:spLocks noChangeArrowheads="1"/>
            </p:cNvSpPr>
            <p:nvPr/>
          </p:nvSpPr>
          <p:spPr bwMode="auto">
            <a:xfrm>
              <a:off x="139700" y="385763"/>
              <a:ext cx="277813" cy="82550"/>
            </a:xfrm>
            <a:custGeom>
              <a:avLst/>
              <a:gdLst>
                <a:gd name="T0" fmla="*/ 2 w 74"/>
                <a:gd name="T1" fmla="*/ 22 h 22"/>
                <a:gd name="T2" fmla="*/ 73 w 74"/>
                <a:gd name="T3" fmla="*/ 22 h 22"/>
                <a:gd name="T4" fmla="*/ 74 w 74"/>
                <a:gd name="T5" fmla="*/ 21 h 22"/>
                <a:gd name="T6" fmla="*/ 74 w 74"/>
                <a:gd name="T7" fmla="*/ 15 h 22"/>
                <a:gd name="T8" fmla="*/ 74 w 74"/>
                <a:gd name="T9" fmla="*/ 14 h 22"/>
                <a:gd name="T10" fmla="*/ 50 w 74"/>
                <a:gd name="T11" fmla="*/ 0 h 22"/>
                <a:gd name="T12" fmla="*/ 49 w 74"/>
                <a:gd name="T13" fmla="*/ 0 h 22"/>
                <a:gd name="T14" fmla="*/ 48 w 74"/>
                <a:gd name="T15" fmla="*/ 0 h 22"/>
                <a:gd name="T16" fmla="*/ 47 w 74"/>
                <a:gd name="T17" fmla="*/ 0 h 22"/>
                <a:gd name="T18" fmla="*/ 37 w 74"/>
                <a:gd name="T19" fmla="*/ 3 h 22"/>
                <a:gd name="T20" fmla="*/ 27 w 74"/>
                <a:gd name="T21" fmla="*/ 0 h 22"/>
                <a:gd name="T22" fmla="*/ 26 w 74"/>
                <a:gd name="T23" fmla="*/ 0 h 22"/>
                <a:gd name="T24" fmla="*/ 26 w 74"/>
                <a:gd name="T25" fmla="*/ 0 h 22"/>
                <a:gd name="T26" fmla="*/ 25 w 74"/>
                <a:gd name="T27" fmla="*/ 0 h 22"/>
                <a:gd name="T28" fmla="*/ 1 w 74"/>
                <a:gd name="T29" fmla="*/ 14 h 22"/>
                <a:gd name="T30" fmla="*/ 0 w 74"/>
                <a:gd name="T31" fmla="*/ 15 h 22"/>
                <a:gd name="T32" fmla="*/ 0 w 74"/>
                <a:gd name="T33" fmla="*/ 21 h 22"/>
                <a:gd name="T34" fmla="*/ 2 w 74"/>
                <a:gd name="T35" fmla="*/ 22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4"/>
                <a:gd name="T55" fmla="*/ 0 h 22"/>
                <a:gd name="T56" fmla="*/ 74 w 74"/>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4" h="22">
                  <a:moveTo>
                    <a:pt x="2" y="22"/>
                  </a:moveTo>
                  <a:cubicBezTo>
                    <a:pt x="73" y="22"/>
                    <a:pt x="73" y="22"/>
                    <a:pt x="73" y="22"/>
                  </a:cubicBezTo>
                  <a:cubicBezTo>
                    <a:pt x="73" y="22"/>
                    <a:pt x="74" y="21"/>
                    <a:pt x="74" y="21"/>
                  </a:cubicBezTo>
                  <a:cubicBezTo>
                    <a:pt x="74" y="15"/>
                    <a:pt x="74" y="15"/>
                    <a:pt x="74" y="15"/>
                  </a:cubicBezTo>
                  <a:cubicBezTo>
                    <a:pt x="74" y="15"/>
                    <a:pt x="74" y="14"/>
                    <a:pt x="74" y="14"/>
                  </a:cubicBezTo>
                  <a:cubicBezTo>
                    <a:pt x="67" y="7"/>
                    <a:pt x="59" y="3"/>
                    <a:pt x="50" y="0"/>
                  </a:cubicBezTo>
                  <a:cubicBezTo>
                    <a:pt x="49" y="0"/>
                    <a:pt x="49" y="0"/>
                    <a:pt x="49" y="0"/>
                  </a:cubicBezTo>
                  <a:cubicBezTo>
                    <a:pt x="48" y="0"/>
                    <a:pt x="48" y="0"/>
                    <a:pt x="48" y="0"/>
                  </a:cubicBezTo>
                  <a:cubicBezTo>
                    <a:pt x="48" y="0"/>
                    <a:pt x="48" y="0"/>
                    <a:pt x="47" y="0"/>
                  </a:cubicBezTo>
                  <a:cubicBezTo>
                    <a:pt x="45" y="2"/>
                    <a:pt x="41" y="3"/>
                    <a:pt x="37" y="3"/>
                  </a:cubicBezTo>
                  <a:cubicBezTo>
                    <a:pt x="34" y="3"/>
                    <a:pt x="30" y="2"/>
                    <a:pt x="27" y="0"/>
                  </a:cubicBezTo>
                  <a:cubicBezTo>
                    <a:pt x="27" y="0"/>
                    <a:pt x="27" y="0"/>
                    <a:pt x="26" y="0"/>
                  </a:cubicBezTo>
                  <a:cubicBezTo>
                    <a:pt x="26" y="0"/>
                    <a:pt x="26" y="0"/>
                    <a:pt x="26" y="0"/>
                  </a:cubicBezTo>
                  <a:cubicBezTo>
                    <a:pt x="26" y="0"/>
                    <a:pt x="26" y="0"/>
                    <a:pt x="25" y="0"/>
                  </a:cubicBezTo>
                  <a:cubicBezTo>
                    <a:pt x="16" y="2"/>
                    <a:pt x="8" y="7"/>
                    <a:pt x="1" y="14"/>
                  </a:cubicBezTo>
                  <a:cubicBezTo>
                    <a:pt x="1" y="14"/>
                    <a:pt x="0" y="15"/>
                    <a:pt x="0" y="15"/>
                  </a:cubicBezTo>
                  <a:cubicBezTo>
                    <a:pt x="0" y="21"/>
                    <a:pt x="0" y="21"/>
                    <a:pt x="0" y="21"/>
                  </a:cubicBezTo>
                  <a:cubicBezTo>
                    <a:pt x="0" y="21"/>
                    <a:pt x="1" y="22"/>
                    <a:pt x="2" y="22"/>
                  </a:cubicBezTo>
                  <a:close/>
                </a:path>
              </a:pathLst>
            </a:custGeom>
            <a:solidFill>
              <a:srgbClr val="26B7C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1302" name="Freeform 596">
              <a:extLst>
                <a:ext uri="{FF2B5EF4-FFF2-40B4-BE49-F238E27FC236}">
                  <a16:creationId xmlns:a16="http://schemas.microsoft.com/office/drawing/2014/main" id="{325D79F4-2466-412D-B996-B6489C8C6F83}"/>
                </a:ext>
              </a:extLst>
            </p:cNvPr>
            <p:cNvSpPr>
              <a:spLocks noChangeArrowheads="1"/>
            </p:cNvSpPr>
            <p:nvPr/>
          </p:nvSpPr>
          <p:spPr bwMode="auto">
            <a:xfrm>
              <a:off x="115888" y="542925"/>
              <a:ext cx="323850" cy="19050"/>
            </a:xfrm>
            <a:custGeom>
              <a:avLst/>
              <a:gdLst>
                <a:gd name="T0" fmla="*/ 84 w 86"/>
                <a:gd name="T1" fmla="*/ 0 h 5"/>
                <a:gd name="T2" fmla="*/ 3 w 86"/>
                <a:gd name="T3" fmla="*/ 0 h 5"/>
                <a:gd name="T4" fmla="*/ 0 w 86"/>
                <a:gd name="T5" fmla="*/ 2 h 5"/>
                <a:gd name="T6" fmla="*/ 3 w 86"/>
                <a:gd name="T7" fmla="*/ 5 h 5"/>
                <a:gd name="T8" fmla="*/ 84 w 86"/>
                <a:gd name="T9" fmla="*/ 5 h 5"/>
                <a:gd name="T10" fmla="*/ 86 w 86"/>
                <a:gd name="T11" fmla="*/ 2 h 5"/>
                <a:gd name="T12" fmla="*/ 84 w 86"/>
                <a:gd name="T13" fmla="*/ 0 h 5"/>
                <a:gd name="T14" fmla="*/ 0 60000 65536"/>
                <a:gd name="T15" fmla="*/ 0 60000 65536"/>
                <a:gd name="T16" fmla="*/ 0 60000 65536"/>
                <a:gd name="T17" fmla="*/ 0 60000 65536"/>
                <a:gd name="T18" fmla="*/ 0 60000 65536"/>
                <a:gd name="T19" fmla="*/ 0 60000 65536"/>
                <a:gd name="T20" fmla="*/ 0 60000 65536"/>
                <a:gd name="T21" fmla="*/ 0 w 86"/>
                <a:gd name="T22" fmla="*/ 0 h 5"/>
                <a:gd name="T23" fmla="*/ 86 w 8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5">
                  <a:moveTo>
                    <a:pt x="84" y="0"/>
                  </a:moveTo>
                  <a:cubicBezTo>
                    <a:pt x="3" y="0"/>
                    <a:pt x="3" y="0"/>
                    <a:pt x="3" y="0"/>
                  </a:cubicBezTo>
                  <a:cubicBezTo>
                    <a:pt x="1" y="0"/>
                    <a:pt x="0" y="1"/>
                    <a:pt x="0" y="2"/>
                  </a:cubicBezTo>
                  <a:cubicBezTo>
                    <a:pt x="0" y="4"/>
                    <a:pt x="1" y="5"/>
                    <a:pt x="3" y="5"/>
                  </a:cubicBezTo>
                  <a:cubicBezTo>
                    <a:pt x="84" y="5"/>
                    <a:pt x="84" y="5"/>
                    <a:pt x="84" y="5"/>
                  </a:cubicBezTo>
                  <a:cubicBezTo>
                    <a:pt x="85" y="5"/>
                    <a:pt x="86" y="4"/>
                    <a:pt x="86" y="2"/>
                  </a:cubicBezTo>
                  <a:cubicBezTo>
                    <a:pt x="86" y="1"/>
                    <a:pt x="85" y="0"/>
                    <a:pt x="84" y="0"/>
                  </a:cubicBezTo>
                  <a:close/>
                </a:path>
              </a:pathLst>
            </a:custGeom>
            <a:solidFill>
              <a:srgbClr val="26B7C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1303" name="Freeform 597">
              <a:extLst>
                <a:ext uri="{FF2B5EF4-FFF2-40B4-BE49-F238E27FC236}">
                  <a16:creationId xmlns:a16="http://schemas.microsoft.com/office/drawing/2014/main" id="{DB098139-AF6C-4F01-9DF8-588606A740E9}"/>
                </a:ext>
              </a:extLst>
            </p:cNvPr>
            <p:cNvSpPr>
              <a:spLocks noEditPoints="1" noChangeArrowheads="1"/>
            </p:cNvSpPr>
            <p:nvPr/>
          </p:nvSpPr>
          <p:spPr bwMode="auto">
            <a:xfrm>
              <a:off x="0" y="0"/>
              <a:ext cx="582613" cy="738188"/>
            </a:xfrm>
            <a:custGeom>
              <a:avLst/>
              <a:gdLst>
                <a:gd name="T0" fmla="*/ 153 w 155"/>
                <a:gd name="T1" fmla="*/ 31 h 197"/>
                <a:gd name="T2" fmla="*/ 124 w 155"/>
                <a:gd name="T3" fmla="*/ 2 h 197"/>
                <a:gd name="T4" fmla="*/ 120 w 155"/>
                <a:gd name="T5" fmla="*/ 0 h 197"/>
                <a:gd name="T6" fmla="*/ 6 w 155"/>
                <a:gd name="T7" fmla="*/ 0 h 197"/>
                <a:gd name="T8" fmla="*/ 0 w 155"/>
                <a:gd name="T9" fmla="*/ 7 h 197"/>
                <a:gd name="T10" fmla="*/ 0 w 155"/>
                <a:gd name="T11" fmla="*/ 190 h 197"/>
                <a:gd name="T12" fmla="*/ 6 w 155"/>
                <a:gd name="T13" fmla="*/ 197 h 197"/>
                <a:gd name="T14" fmla="*/ 148 w 155"/>
                <a:gd name="T15" fmla="*/ 197 h 197"/>
                <a:gd name="T16" fmla="*/ 155 w 155"/>
                <a:gd name="T17" fmla="*/ 190 h 197"/>
                <a:gd name="T18" fmla="*/ 155 w 155"/>
                <a:gd name="T19" fmla="*/ 35 h 197"/>
                <a:gd name="T20" fmla="*/ 153 w 155"/>
                <a:gd name="T21" fmla="*/ 31 h 197"/>
                <a:gd name="T22" fmla="*/ 13 w 155"/>
                <a:gd name="T23" fmla="*/ 183 h 197"/>
                <a:gd name="T24" fmla="*/ 13 w 155"/>
                <a:gd name="T25" fmla="*/ 14 h 197"/>
                <a:gd name="T26" fmla="*/ 116 w 155"/>
                <a:gd name="T27" fmla="*/ 14 h 197"/>
                <a:gd name="T28" fmla="*/ 116 w 155"/>
                <a:gd name="T29" fmla="*/ 35 h 197"/>
                <a:gd name="T30" fmla="*/ 120 w 155"/>
                <a:gd name="T31" fmla="*/ 39 h 197"/>
                <a:gd name="T32" fmla="*/ 142 w 155"/>
                <a:gd name="T33" fmla="*/ 39 h 197"/>
                <a:gd name="T34" fmla="*/ 142 w 155"/>
                <a:gd name="T35" fmla="*/ 183 h 197"/>
                <a:gd name="T36" fmla="*/ 13 w 155"/>
                <a:gd name="T37" fmla="*/ 183 h 19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5"/>
                <a:gd name="T58" fmla="*/ 0 h 197"/>
                <a:gd name="T59" fmla="*/ 155 w 155"/>
                <a:gd name="T60" fmla="*/ 197 h 19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5" h="197">
                  <a:moveTo>
                    <a:pt x="153" y="31"/>
                  </a:moveTo>
                  <a:cubicBezTo>
                    <a:pt x="124" y="2"/>
                    <a:pt x="124" y="2"/>
                    <a:pt x="124" y="2"/>
                  </a:cubicBezTo>
                  <a:cubicBezTo>
                    <a:pt x="123" y="1"/>
                    <a:pt x="121" y="0"/>
                    <a:pt x="120" y="0"/>
                  </a:cubicBezTo>
                  <a:cubicBezTo>
                    <a:pt x="6" y="0"/>
                    <a:pt x="6" y="0"/>
                    <a:pt x="6" y="0"/>
                  </a:cubicBezTo>
                  <a:cubicBezTo>
                    <a:pt x="3" y="0"/>
                    <a:pt x="0" y="3"/>
                    <a:pt x="0" y="7"/>
                  </a:cubicBezTo>
                  <a:cubicBezTo>
                    <a:pt x="0" y="190"/>
                    <a:pt x="0" y="190"/>
                    <a:pt x="0" y="190"/>
                  </a:cubicBezTo>
                  <a:cubicBezTo>
                    <a:pt x="0" y="194"/>
                    <a:pt x="3" y="197"/>
                    <a:pt x="6" y="197"/>
                  </a:cubicBezTo>
                  <a:cubicBezTo>
                    <a:pt x="148" y="197"/>
                    <a:pt x="148" y="197"/>
                    <a:pt x="148" y="197"/>
                  </a:cubicBezTo>
                  <a:cubicBezTo>
                    <a:pt x="152" y="197"/>
                    <a:pt x="155" y="194"/>
                    <a:pt x="155" y="190"/>
                  </a:cubicBezTo>
                  <a:cubicBezTo>
                    <a:pt x="155" y="35"/>
                    <a:pt x="155" y="35"/>
                    <a:pt x="155" y="35"/>
                  </a:cubicBezTo>
                  <a:cubicBezTo>
                    <a:pt x="155" y="34"/>
                    <a:pt x="154" y="32"/>
                    <a:pt x="153" y="31"/>
                  </a:cubicBezTo>
                  <a:close/>
                  <a:moveTo>
                    <a:pt x="13" y="183"/>
                  </a:moveTo>
                  <a:cubicBezTo>
                    <a:pt x="13" y="14"/>
                    <a:pt x="13" y="14"/>
                    <a:pt x="13" y="14"/>
                  </a:cubicBezTo>
                  <a:cubicBezTo>
                    <a:pt x="116" y="14"/>
                    <a:pt x="116" y="14"/>
                    <a:pt x="116" y="14"/>
                  </a:cubicBezTo>
                  <a:cubicBezTo>
                    <a:pt x="116" y="35"/>
                    <a:pt x="116" y="35"/>
                    <a:pt x="116" y="35"/>
                  </a:cubicBezTo>
                  <a:cubicBezTo>
                    <a:pt x="116" y="38"/>
                    <a:pt x="118" y="39"/>
                    <a:pt x="120" y="39"/>
                  </a:cubicBezTo>
                  <a:cubicBezTo>
                    <a:pt x="142" y="39"/>
                    <a:pt x="142" y="39"/>
                    <a:pt x="142" y="39"/>
                  </a:cubicBezTo>
                  <a:cubicBezTo>
                    <a:pt x="142" y="183"/>
                    <a:pt x="142" y="183"/>
                    <a:pt x="142" y="183"/>
                  </a:cubicBezTo>
                  <a:lnTo>
                    <a:pt x="13" y="183"/>
                  </a:lnTo>
                  <a:close/>
                </a:path>
              </a:pathLst>
            </a:custGeom>
            <a:solidFill>
              <a:srgbClr val="26B7CC"/>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矩形 9">
            <a:extLst>
              <a:ext uri="{FF2B5EF4-FFF2-40B4-BE49-F238E27FC236}">
                <a16:creationId xmlns:a16="http://schemas.microsoft.com/office/drawing/2014/main" id="{5C4BFF2D-242B-437D-86BE-E40667A2D26F}"/>
              </a:ext>
            </a:extLst>
          </p:cNvPr>
          <p:cNvSpPr>
            <a:spLocks noChangeArrowheads="1"/>
          </p:cNvSpPr>
          <p:nvPr/>
        </p:nvSpPr>
        <p:spPr bwMode="auto">
          <a:xfrm rot="20700000">
            <a:off x="-668338" y="-923925"/>
            <a:ext cx="6434138" cy="1687513"/>
          </a:xfrm>
          <a:prstGeom prst="rect">
            <a:avLst/>
          </a:prstGeom>
          <a:blipFill dpi="0" rotWithShape="1">
            <a:blip r:embed="rId2"/>
            <a:srcRect/>
            <a:stretch>
              <a:fillRect/>
            </a:stretch>
          </a:bli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2291" name="文本框 7">
            <a:extLst>
              <a:ext uri="{FF2B5EF4-FFF2-40B4-BE49-F238E27FC236}">
                <a16:creationId xmlns:a16="http://schemas.microsoft.com/office/drawing/2014/main" id="{97741BCA-CC44-4270-A21F-F6CC2C5DCD2C}"/>
              </a:ext>
            </a:extLst>
          </p:cNvPr>
          <p:cNvSpPr>
            <a:spLocks noChangeArrowheads="1"/>
          </p:cNvSpPr>
          <p:nvPr/>
        </p:nvSpPr>
        <p:spPr bwMode="auto">
          <a:xfrm rot="20689283">
            <a:off x="135077" y="-25489"/>
            <a:ext cx="243335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 201</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9</a:t>
            </a:r>
            <a:r>
              <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r>
              <a:rPr lang="en-US"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rPr>
              <a:t>20</a:t>
            </a:r>
            <a:endParaRPr lang="zh-CN" altLang="zh-CN" sz="1600" b="1" dirty="0">
              <a:solidFill>
                <a:schemeClr val="bg1"/>
              </a:solidFill>
              <a:latin typeface="Calibri" panose="020F0502020204030204" pitchFamily="34" charset="0"/>
              <a:cs typeface="Calibri" panose="020F0502020204030204" pitchFamily="34" charset="0"/>
              <a:sym typeface="Calibri" panose="020F0502020204030204" pitchFamily="34" charset="0"/>
            </a:endParaRP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ANNUAL </a:t>
            </a:r>
          </a:p>
          <a:p>
            <a:r>
              <a:rPr lang="zh-CN" altLang="zh-CN" sz="2800" b="1" dirty="0">
                <a:solidFill>
                  <a:schemeClr val="bg1"/>
                </a:solidFill>
                <a:latin typeface="Calibri" panose="020F0502020204030204" pitchFamily="34" charset="0"/>
                <a:cs typeface="Calibri" panose="020F0502020204030204" pitchFamily="34" charset="0"/>
                <a:sym typeface="Calibri" panose="020F0502020204030204" pitchFamily="34" charset="0"/>
              </a:rPr>
              <a:t>             REPORT</a:t>
            </a:r>
            <a:endParaRPr lang="zh-CN" altLang="zh-CN" sz="2800" b="1" dirty="0">
              <a:solidFill>
                <a:schemeClr val="bg1"/>
              </a:solidFill>
              <a:latin typeface="Calibri" panose="020F0502020204030204" pitchFamily="34" charset="0"/>
              <a:sym typeface="宋体" panose="02010600030101010101" pitchFamily="2" charset="-122"/>
            </a:endParaRPr>
          </a:p>
        </p:txBody>
      </p:sp>
      <p:grpSp>
        <p:nvGrpSpPr>
          <p:cNvPr id="12292" name="Group 4">
            <a:extLst>
              <a:ext uri="{FF2B5EF4-FFF2-40B4-BE49-F238E27FC236}">
                <a16:creationId xmlns:a16="http://schemas.microsoft.com/office/drawing/2014/main" id="{35822B39-E95B-49D8-ACA2-C3178FE3EBB9}"/>
              </a:ext>
            </a:extLst>
          </p:cNvPr>
          <p:cNvGrpSpPr>
            <a:grpSpLocks/>
          </p:cNvGrpSpPr>
          <p:nvPr/>
        </p:nvGrpSpPr>
        <p:grpSpPr bwMode="auto">
          <a:xfrm>
            <a:off x="0" y="6734175"/>
            <a:ext cx="12192000" cy="138113"/>
            <a:chOff x="0" y="0"/>
            <a:chExt cx="12231884" cy="334101"/>
          </a:xfrm>
        </p:grpSpPr>
        <p:sp>
          <p:nvSpPr>
            <p:cNvPr id="12293" name="矩形 12">
              <a:extLst>
                <a:ext uri="{FF2B5EF4-FFF2-40B4-BE49-F238E27FC236}">
                  <a16:creationId xmlns:a16="http://schemas.microsoft.com/office/drawing/2014/main" id="{E9AEB066-3735-4E5E-8C05-D108348BB94C}"/>
                </a:ext>
              </a:extLst>
            </p:cNvPr>
            <p:cNvSpPr>
              <a:spLocks noChangeArrowheads="1"/>
            </p:cNvSpPr>
            <p:nvPr/>
          </p:nvSpPr>
          <p:spPr bwMode="auto">
            <a:xfrm>
              <a:off x="0" y="0"/>
              <a:ext cx="2452914" cy="334101"/>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2294" name="矩形 13">
              <a:extLst>
                <a:ext uri="{FF2B5EF4-FFF2-40B4-BE49-F238E27FC236}">
                  <a16:creationId xmlns:a16="http://schemas.microsoft.com/office/drawing/2014/main" id="{BCC55723-5764-433A-AA2C-5893DAD61DC9}"/>
                </a:ext>
              </a:extLst>
            </p:cNvPr>
            <p:cNvSpPr>
              <a:spLocks noChangeArrowheads="1"/>
            </p:cNvSpPr>
            <p:nvPr/>
          </p:nvSpPr>
          <p:spPr bwMode="auto">
            <a:xfrm>
              <a:off x="2452914" y="0"/>
              <a:ext cx="2452914" cy="334101"/>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2295" name="矩形 14">
              <a:extLst>
                <a:ext uri="{FF2B5EF4-FFF2-40B4-BE49-F238E27FC236}">
                  <a16:creationId xmlns:a16="http://schemas.microsoft.com/office/drawing/2014/main" id="{BB60D74B-6BB8-4401-979A-81FE4B37E935}"/>
                </a:ext>
              </a:extLst>
            </p:cNvPr>
            <p:cNvSpPr>
              <a:spLocks noChangeArrowheads="1"/>
            </p:cNvSpPr>
            <p:nvPr/>
          </p:nvSpPr>
          <p:spPr bwMode="auto">
            <a:xfrm>
              <a:off x="4905828" y="0"/>
              <a:ext cx="2452914" cy="334101"/>
            </a:xfrm>
            <a:prstGeom prst="rect">
              <a:avLst/>
            </a:prstGeom>
            <a:solidFill>
              <a:srgbClr val="0A6AA1"/>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2296" name="矩形 15">
              <a:extLst>
                <a:ext uri="{FF2B5EF4-FFF2-40B4-BE49-F238E27FC236}">
                  <a16:creationId xmlns:a16="http://schemas.microsoft.com/office/drawing/2014/main" id="{F444BEF6-FEFF-4DEA-A224-4000B4DA52C0}"/>
                </a:ext>
              </a:extLst>
            </p:cNvPr>
            <p:cNvSpPr>
              <a:spLocks noChangeArrowheads="1"/>
            </p:cNvSpPr>
            <p:nvPr/>
          </p:nvSpPr>
          <p:spPr bwMode="auto">
            <a:xfrm>
              <a:off x="7342399" y="0"/>
              <a:ext cx="2452914" cy="334101"/>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sp>
          <p:nvSpPr>
            <p:cNvPr id="12297" name="矩形 16">
              <a:extLst>
                <a:ext uri="{FF2B5EF4-FFF2-40B4-BE49-F238E27FC236}">
                  <a16:creationId xmlns:a16="http://schemas.microsoft.com/office/drawing/2014/main" id="{8BD285C0-DC41-48EC-B71F-911D940453A9}"/>
                </a:ext>
              </a:extLst>
            </p:cNvPr>
            <p:cNvSpPr>
              <a:spLocks noChangeArrowheads="1"/>
            </p:cNvSpPr>
            <p:nvPr/>
          </p:nvSpPr>
          <p:spPr bwMode="auto">
            <a:xfrm>
              <a:off x="9778970" y="0"/>
              <a:ext cx="2452914" cy="334101"/>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endParaRPr lang="zh-CN" altLang="zh-CN">
                <a:solidFill>
                  <a:srgbClr val="FFFFFF"/>
                </a:solidFill>
                <a:latin typeface="宋体" panose="02010600030101010101" pitchFamily="2" charset="-122"/>
                <a:sym typeface="宋体" panose="02010600030101010101" pitchFamily="2" charset="-122"/>
              </a:endParaRPr>
            </a:p>
          </p:txBody>
        </p:sp>
      </p:grpSp>
      <p:sp>
        <p:nvSpPr>
          <p:cNvPr id="12298" name="任意多边形 19">
            <a:extLst>
              <a:ext uri="{FF2B5EF4-FFF2-40B4-BE49-F238E27FC236}">
                <a16:creationId xmlns:a16="http://schemas.microsoft.com/office/drawing/2014/main" id="{7117EF24-0BDB-435F-99F2-0D4D8ED76718}"/>
              </a:ext>
            </a:extLst>
          </p:cNvPr>
          <p:cNvSpPr>
            <a:spLocks noChangeArrowheads="1"/>
          </p:cNvSpPr>
          <p:nvPr/>
        </p:nvSpPr>
        <p:spPr bwMode="auto">
          <a:xfrm>
            <a:off x="1616075" y="4391025"/>
            <a:ext cx="2211388" cy="1527175"/>
          </a:xfrm>
          <a:custGeom>
            <a:avLst/>
            <a:gdLst>
              <a:gd name="T0" fmla="*/ 3243492 w 3243492"/>
              <a:gd name="T1" fmla="*/ 0 h 2240066"/>
              <a:gd name="T2" fmla="*/ 3243492 w 3243492"/>
              <a:gd name="T3" fmla="*/ 1764406 h 2240066"/>
              <a:gd name="T4" fmla="*/ 2370148 w 3243492"/>
              <a:gd name="T5" fmla="*/ 1764406 h 2240066"/>
              <a:gd name="T6" fmla="*/ 2382210 w 3243492"/>
              <a:gd name="T7" fmla="*/ 2240066 h 2240066"/>
              <a:gd name="T8" fmla="*/ 1860032 w 3243492"/>
              <a:gd name="T9" fmla="*/ 1764406 h 2240066"/>
              <a:gd name="T10" fmla="*/ 0 w 3243492"/>
              <a:gd name="T11" fmla="*/ 1764406 h 2240066"/>
              <a:gd name="T12" fmla="*/ 0 w 3243492"/>
              <a:gd name="T13" fmla="*/ 0 h 2240066"/>
              <a:gd name="T14" fmla="*/ 0 60000 65536"/>
              <a:gd name="T15" fmla="*/ 0 60000 65536"/>
              <a:gd name="T16" fmla="*/ 0 60000 65536"/>
              <a:gd name="T17" fmla="*/ 0 60000 65536"/>
              <a:gd name="T18" fmla="*/ 0 60000 65536"/>
              <a:gd name="T19" fmla="*/ 0 60000 65536"/>
              <a:gd name="T20" fmla="*/ 0 60000 65536"/>
              <a:gd name="T21" fmla="*/ 0 w 3243492"/>
              <a:gd name="T22" fmla="*/ 0 h 2240066"/>
              <a:gd name="T23" fmla="*/ 3243492 w 3243492"/>
              <a:gd name="T24" fmla="*/ 2240066 h 22400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43492" h="2240066">
                <a:moveTo>
                  <a:pt x="3243492" y="0"/>
                </a:moveTo>
                <a:lnTo>
                  <a:pt x="3243492" y="1764406"/>
                </a:lnTo>
                <a:lnTo>
                  <a:pt x="2370148" y="1764406"/>
                </a:lnTo>
                <a:lnTo>
                  <a:pt x="2382210" y="2240066"/>
                </a:lnTo>
                <a:lnTo>
                  <a:pt x="1860032" y="1764406"/>
                </a:lnTo>
                <a:lnTo>
                  <a:pt x="0" y="1764406"/>
                </a:lnTo>
                <a:lnTo>
                  <a:pt x="0" y="0"/>
                </a:lnTo>
                <a:close/>
              </a:path>
            </a:pathLst>
          </a:cu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2299" name="矩形 1">
            <a:extLst>
              <a:ext uri="{FF2B5EF4-FFF2-40B4-BE49-F238E27FC236}">
                <a16:creationId xmlns:a16="http://schemas.microsoft.com/office/drawing/2014/main" id="{CC8576BF-0DB6-4934-8296-4D3A280DFC3A}"/>
              </a:ext>
            </a:extLst>
          </p:cNvPr>
          <p:cNvSpPr>
            <a:spLocks noChangeArrowheads="1"/>
          </p:cNvSpPr>
          <p:nvPr/>
        </p:nvSpPr>
        <p:spPr bwMode="auto">
          <a:xfrm>
            <a:off x="7299325" y="2603500"/>
            <a:ext cx="2460625" cy="2460625"/>
          </a:xfrm>
          <a:prstGeom prst="rect">
            <a:avLst/>
          </a:prstGeom>
          <a:solidFill>
            <a:srgbClr val="F6C6D5"/>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2300" name="矩形 2">
            <a:extLst>
              <a:ext uri="{FF2B5EF4-FFF2-40B4-BE49-F238E27FC236}">
                <a16:creationId xmlns:a16="http://schemas.microsoft.com/office/drawing/2014/main" id="{17775B99-8300-4C63-A432-02399BF147F6}"/>
              </a:ext>
            </a:extLst>
          </p:cNvPr>
          <p:cNvSpPr>
            <a:spLocks noChangeArrowheads="1"/>
          </p:cNvSpPr>
          <p:nvPr/>
        </p:nvSpPr>
        <p:spPr bwMode="auto">
          <a:xfrm>
            <a:off x="7299325" y="2187575"/>
            <a:ext cx="2460625" cy="2460625"/>
          </a:xfrm>
          <a:prstGeom prst="rect">
            <a:avLst/>
          </a:prstGeom>
          <a:solidFill>
            <a:srgbClr val="ED4989"/>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2301" name="矩形 3">
            <a:extLst>
              <a:ext uri="{FF2B5EF4-FFF2-40B4-BE49-F238E27FC236}">
                <a16:creationId xmlns:a16="http://schemas.microsoft.com/office/drawing/2014/main" id="{0B537AC4-625C-4EEE-849D-01B954A9462D}"/>
              </a:ext>
            </a:extLst>
          </p:cNvPr>
          <p:cNvSpPr>
            <a:spLocks noChangeArrowheads="1"/>
          </p:cNvSpPr>
          <p:nvPr/>
        </p:nvSpPr>
        <p:spPr bwMode="auto">
          <a:xfrm>
            <a:off x="7299325" y="1727200"/>
            <a:ext cx="2460625" cy="2460625"/>
          </a:xfrm>
          <a:prstGeom prst="rect">
            <a:avLst/>
          </a:prstGeom>
          <a:solidFill>
            <a:srgbClr val="2E3740"/>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2302" name="矩形 4">
            <a:extLst>
              <a:ext uri="{FF2B5EF4-FFF2-40B4-BE49-F238E27FC236}">
                <a16:creationId xmlns:a16="http://schemas.microsoft.com/office/drawing/2014/main" id="{4ED6DEEB-FB84-4985-964A-70F4D308A58F}"/>
              </a:ext>
            </a:extLst>
          </p:cNvPr>
          <p:cNvSpPr>
            <a:spLocks noChangeArrowheads="1"/>
          </p:cNvSpPr>
          <p:nvPr/>
        </p:nvSpPr>
        <p:spPr bwMode="auto">
          <a:xfrm>
            <a:off x="7299325" y="912813"/>
            <a:ext cx="2460625" cy="2460625"/>
          </a:xfrm>
          <a:prstGeom prst="rect">
            <a:avLst/>
          </a:prstGeom>
          <a:solidFill>
            <a:srgbClr val="26B7CC"/>
          </a:solid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12303" name="矩形 5">
            <a:extLst>
              <a:ext uri="{FF2B5EF4-FFF2-40B4-BE49-F238E27FC236}">
                <a16:creationId xmlns:a16="http://schemas.microsoft.com/office/drawing/2014/main" id="{A111FC7F-4EAD-42FE-A6D0-5E375E1C3106}"/>
              </a:ext>
            </a:extLst>
          </p:cNvPr>
          <p:cNvSpPr>
            <a:spLocks noChangeArrowheads="1"/>
          </p:cNvSpPr>
          <p:nvPr/>
        </p:nvSpPr>
        <p:spPr bwMode="auto">
          <a:xfrm>
            <a:off x="7689850" y="1971675"/>
            <a:ext cx="16430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1600" b="1">
                <a:solidFill>
                  <a:schemeClr val="bg1"/>
                </a:solidFill>
                <a:latin typeface="Calibri" panose="020F0502020204030204" pitchFamily="34" charset="0"/>
                <a:sym typeface="宋体" panose="02010600030101010101" pitchFamily="2" charset="-122"/>
              </a:rPr>
              <a:t>DOLOR SIT AMET</a:t>
            </a:r>
          </a:p>
        </p:txBody>
      </p:sp>
      <p:sp>
        <p:nvSpPr>
          <p:cNvPr id="12304" name="直接连接符 6">
            <a:extLst>
              <a:ext uri="{FF2B5EF4-FFF2-40B4-BE49-F238E27FC236}">
                <a16:creationId xmlns:a16="http://schemas.microsoft.com/office/drawing/2014/main" id="{4DB166F6-3DBE-4169-9612-9CA456FDF4D9}"/>
              </a:ext>
            </a:extLst>
          </p:cNvPr>
          <p:cNvSpPr>
            <a:spLocks noChangeShapeType="1"/>
          </p:cNvSpPr>
          <p:nvPr/>
        </p:nvSpPr>
        <p:spPr bwMode="auto">
          <a:xfrm flipH="1" flipV="1">
            <a:off x="4114800" y="2139950"/>
            <a:ext cx="3184525" cy="3175"/>
          </a:xfrm>
          <a:prstGeom prst="line">
            <a:avLst/>
          </a:prstGeom>
          <a:noFill/>
          <a:ln w="12700" cap="flat" cmpd="sng">
            <a:solidFill>
              <a:srgbClr val="3BA2CD"/>
            </a:solidFill>
            <a:prstDash val="sysDash"/>
            <a:bevel/>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12305" name="直接连接符 7">
            <a:extLst>
              <a:ext uri="{FF2B5EF4-FFF2-40B4-BE49-F238E27FC236}">
                <a16:creationId xmlns:a16="http://schemas.microsoft.com/office/drawing/2014/main" id="{A765121F-5671-416E-B313-73FF9783D041}"/>
              </a:ext>
            </a:extLst>
          </p:cNvPr>
          <p:cNvSpPr>
            <a:spLocks noChangeShapeType="1"/>
          </p:cNvSpPr>
          <p:nvPr/>
        </p:nvSpPr>
        <p:spPr bwMode="auto">
          <a:xfrm flipH="1" flipV="1">
            <a:off x="4114800" y="3006725"/>
            <a:ext cx="3184525" cy="3175"/>
          </a:xfrm>
          <a:prstGeom prst="line">
            <a:avLst/>
          </a:prstGeom>
          <a:noFill/>
          <a:ln w="12700" cap="flat" cmpd="sng">
            <a:solidFill>
              <a:srgbClr val="2E3740"/>
            </a:solidFill>
            <a:prstDash val="sysDash"/>
            <a:bevel/>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12306" name="直接连接符 8">
            <a:extLst>
              <a:ext uri="{FF2B5EF4-FFF2-40B4-BE49-F238E27FC236}">
                <a16:creationId xmlns:a16="http://schemas.microsoft.com/office/drawing/2014/main" id="{D485E314-1DF4-4DE4-B827-7A6A0498F595}"/>
              </a:ext>
            </a:extLst>
          </p:cNvPr>
          <p:cNvSpPr>
            <a:spLocks noChangeShapeType="1"/>
          </p:cNvSpPr>
          <p:nvPr/>
        </p:nvSpPr>
        <p:spPr bwMode="auto">
          <a:xfrm flipH="1" flipV="1">
            <a:off x="4114800" y="3470275"/>
            <a:ext cx="3184525" cy="1588"/>
          </a:xfrm>
          <a:prstGeom prst="line">
            <a:avLst/>
          </a:prstGeom>
          <a:noFill/>
          <a:ln w="12700" cap="flat" cmpd="sng">
            <a:solidFill>
              <a:srgbClr val="ED4989"/>
            </a:solidFill>
            <a:prstDash val="sysDash"/>
            <a:bevel/>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12307" name="直接连接符 9">
            <a:extLst>
              <a:ext uri="{FF2B5EF4-FFF2-40B4-BE49-F238E27FC236}">
                <a16:creationId xmlns:a16="http://schemas.microsoft.com/office/drawing/2014/main" id="{541D30F4-10D0-4550-A0DE-2F27B8364591}"/>
              </a:ext>
            </a:extLst>
          </p:cNvPr>
          <p:cNvSpPr>
            <a:spLocks noChangeShapeType="1"/>
          </p:cNvSpPr>
          <p:nvPr/>
        </p:nvSpPr>
        <p:spPr bwMode="auto">
          <a:xfrm flipH="1" flipV="1">
            <a:off x="4114800" y="3960813"/>
            <a:ext cx="3184525" cy="1587"/>
          </a:xfrm>
          <a:prstGeom prst="line">
            <a:avLst/>
          </a:prstGeom>
          <a:noFill/>
          <a:ln w="12700" cap="flat" cmpd="sng">
            <a:solidFill>
              <a:srgbClr val="F6C6D5"/>
            </a:solidFill>
            <a:prstDash val="sysDash"/>
            <a:bevel/>
            <a:headEnd type="oval" w="med" len="med"/>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12308" name="矩形 10">
            <a:extLst>
              <a:ext uri="{FF2B5EF4-FFF2-40B4-BE49-F238E27FC236}">
                <a16:creationId xmlns:a16="http://schemas.microsoft.com/office/drawing/2014/main" id="{1A59D8F3-11D6-4BFF-BF2B-4AE8543D2D49}"/>
              </a:ext>
            </a:extLst>
          </p:cNvPr>
          <p:cNvSpPr>
            <a:spLocks noChangeArrowheads="1"/>
          </p:cNvSpPr>
          <p:nvPr/>
        </p:nvSpPr>
        <p:spPr bwMode="auto">
          <a:xfrm>
            <a:off x="2084388" y="1952625"/>
            <a:ext cx="1797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b="1">
                <a:solidFill>
                  <a:srgbClr val="2E3740"/>
                </a:solidFill>
                <a:latin typeface="Calibri" panose="020F0502020204030204" pitchFamily="34" charset="0"/>
                <a:sym typeface="宋体" panose="02010600030101010101" pitchFamily="2" charset="-122"/>
              </a:rPr>
              <a:t>ADIPISCING ELIT </a:t>
            </a:r>
          </a:p>
        </p:txBody>
      </p:sp>
      <p:sp>
        <p:nvSpPr>
          <p:cNvPr id="12309" name="矩形 11">
            <a:extLst>
              <a:ext uri="{FF2B5EF4-FFF2-40B4-BE49-F238E27FC236}">
                <a16:creationId xmlns:a16="http://schemas.microsoft.com/office/drawing/2014/main" id="{5AA89C6A-CA3C-4EB2-B804-836B10A57971}"/>
              </a:ext>
            </a:extLst>
          </p:cNvPr>
          <p:cNvSpPr>
            <a:spLocks noChangeArrowheads="1"/>
          </p:cNvSpPr>
          <p:nvPr/>
        </p:nvSpPr>
        <p:spPr bwMode="auto">
          <a:xfrm>
            <a:off x="2084388" y="2771775"/>
            <a:ext cx="18208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b="1">
                <a:solidFill>
                  <a:srgbClr val="2E3740"/>
                </a:solidFill>
                <a:latin typeface="Calibri" panose="020F0502020204030204" pitchFamily="34" charset="0"/>
                <a:sym typeface="宋体" panose="02010600030101010101" pitchFamily="2" charset="-122"/>
              </a:rPr>
              <a:t>DOLOR SIT AMET</a:t>
            </a:r>
            <a:endParaRPr lang="zh-CN" altLang="en-US">
              <a:solidFill>
                <a:srgbClr val="2E3740"/>
              </a:solidFill>
              <a:latin typeface="Calibri" panose="020F0502020204030204" pitchFamily="34" charset="0"/>
              <a:sym typeface="宋体" panose="02010600030101010101" pitchFamily="2" charset="-122"/>
            </a:endParaRPr>
          </a:p>
        </p:txBody>
      </p:sp>
      <p:sp>
        <p:nvSpPr>
          <p:cNvPr id="12310" name="矩形 12">
            <a:extLst>
              <a:ext uri="{FF2B5EF4-FFF2-40B4-BE49-F238E27FC236}">
                <a16:creationId xmlns:a16="http://schemas.microsoft.com/office/drawing/2014/main" id="{548EABA2-884A-40A5-B0CD-F007EBB57803}"/>
              </a:ext>
            </a:extLst>
          </p:cNvPr>
          <p:cNvSpPr>
            <a:spLocks noChangeArrowheads="1"/>
          </p:cNvSpPr>
          <p:nvPr/>
        </p:nvSpPr>
        <p:spPr bwMode="auto">
          <a:xfrm>
            <a:off x="2219325" y="3273425"/>
            <a:ext cx="168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b="1">
                <a:solidFill>
                  <a:srgbClr val="2E3740"/>
                </a:solidFill>
                <a:latin typeface="Calibri" panose="020F0502020204030204" pitchFamily="34" charset="0"/>
                <a:sym typeface="宋体" panose="02010600030101010101" pitchFamily="2" charset="-122"/>
              </a:rPr>
              <a:t>CONSECTETUER</a:t>
            </a:r>
            <a:endParaRPr lang="zh-CN" altLang="en-US">
              <a:solidFill>
                <a:srgbClr val="2E3740"/>
              </a:solidFill>
              <a:latin typeface="Calibri" panose="020F0502020204030204" pitchFamily="34" charset="0"/>
              <a:sym typeface="宋体" panose="02010600030101010101" pitchFamily="2" charset="-122"/>
            </a:endParaRPr>
          </a:p>
        </p:txBody>
      </p:sp>
      <p:sp>
        <p:nvSpPr>
          <p:cNvPr id="12311" name="矩形 13">
            <a:extLst>
              <a:ext uri="{FF2B5EF4-FFF2-40B4-BE49-F238E27FC236}">
                <a16:creationId xmlns:a16="http://schemas.microsoft.com/office/drawing/2014/main" id="{65B847C0-0345-46DF-82D2-2FA4CD7ED360}"/>
              </a:ext>
            </a:extLst>
          </p:cNvPr>
          <p:cNvSpPr>
            <a:spLocks noChangeArrowheads="1"/>
          </p:cNvSpPr>
          <p:nvPr/>
        </p:nvSpPr>
        <p:spPr bwMode="auto">
          <a:xfrm>
            <a:off x="1565275" y="3775075"/>
            <a:ext cx="2339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b="1">
                <a:solidFill>
                  <a:srgbClr val="2E3740"/>
                </a:solidFill>
                <a:latin typeface="Calibri" panose="020F0502020204030204" pitchFamily="34" charset="0"/>
                <a:sym typeface="宋体" panose="02010600030101010101" pitchFamily="2" charset="-122"/>
              </a:rPr>
              <a:t>SED DIAM NONUMMY</a:t>
            </a:r>
          </a:p>
        </p:txBody>
      </p:sp>
      <p:sp>
        <p:nvSpPr>
          <p:cNvPr id="12312" name="直接连接符 14">
            <a:extLst>
              <a:ext uri="{FF2B5EF4-FFF2-40B4-BE49-F238E27FC236}">
                <a16:creationId xmlns:a16="http://schemas.microsoft.com/office/drawing/2014/main" id="{B7A1C3E4-FD8D-4C58-8086-E3ACC8218C51}"/>
              </a:ext>
            </a:extLst>
          </p:cNvPr>
          <p:cNvSpPr>
            <a:spLocks noChangeShapeType="1"/>
          </p:cNvSpPr>
          <p:nvPr/>
        </p:nvSpPr>
        <p:spPr bwMode="auto">
          <a:xfrm>
            <a:off x="1616075" y="4279900"/>
            <a:ext cx="2206625" cy="0"/>
          </a:xfrm>
          <a:prstGeom prst="line">
            <a:avLst/>
          </a:prstGeom>
          <a:noFill/>
          <a:ln w="50800" cap="flat" cmpd="sng">
            <a:solidFill>
              <a:srgbClr val="26B7CC"/>
            </a:solidFill>
            <a:bevel/>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2313" name="Group 25">
            <a:extLst>
              <a:ext uri="{FF2B5EF4-FFF2-40B4-BE49-F238E27FC236}">
                <a16:creationId xmlns:a16="http://schemas.microsoft.com/office/drawing/2014/main" id="{49F0F52A-55D2-404F-AF5A-C5913013F67E}"/>
              </a:ext>
            </a:extLst>
          </p:cNvPr>
          <p:cNvGrpSpPr>
            <a:grpSpLocks/>
          </p:cNvGrpSpPr>
          <p:nvPr/>
        </p:nvGrpSpPr>
        <p:grpSpPr bwMode="auto">
          <a:xfrm>
            <a:off x="2097088" y="4576763"/>
            <a:ext cx="1190625" cy="801687"/>
            <a:chOff x="0" y="0"/>
            <a:chExt cx="739775" cy="498475"/>
          </a:xfrm>
        </p:grpSpPr>
        <p:sp>
          <p:nvSpPr>
            <p:cNvPr id="12314" name="Freeform 483">
              <a:extLst>
                <a:ext uri="{FF2B5EF4-FFF2-40B4-BE49-F238E27FC236}">
                  <a16:creationId xmlns:a16="http://schemas.microsoft.com/office/drawing/2014/main" id="{D41D7C3E-02E6-4881-B601-A2D64DB2AE3E}"/>
                </a:ext>
              </a:extLst>
            </p:cNvPr>
            <p:cNvSpPr>
              <a:spLocks noChangeArrowheads="1"/>
            </p:cNvSpPr>
            <p:nvPr/>
          </p:nvSpPr>
          <p:spPr bwMode="auto">
            <a:xfrm>
              <a:off x="450850" y="217487"/>
              <a:ext cx="288925" cy="85725"/>
            </a:xfrm>
            <a:custGeom>
              <a:avLst/>
              <a:gdLst>
                <a:gd name="T0" fmla="*/ 76 w 77"/>
                <a:gd name="T1" fmla="*/ 15 h 23"/>
                <a:gd name="T2" fmla="*/ 50 w 77"/>
                <a:gd name="T3" fmla="*/ 0 h 23"/>
                <a:gd name="T4" fmla="*/ 49 w 77"/>
                <a:gd name="T5" fmla="*/ 0 h 23"/>
                <a:gd name="T6" fmla="*/ 48 w 77"/>
                <a:gd name="T7" fmla="*/ 0 h 23"/>
                <a:gd name="T8" fmla="*/ 48 w 77"/>
                <a:gd name="T9" fmla="*/ 0 h 23"/>
                <a:gd name="T10" fmla="*/ 37 w 77"/>
                <a:gd name="T11" fmla="*/ 2 h 23"/>
                <a:gd name="T12" fmla="*/ 26 w 77"/>
                <a:gd name="T13" fmla="*/ 0 h 23"/>
                <a:gd name="T14" fmla="*/ 25 w 77"/>
                <a:gd name="T15" fmla="*/ 0 h 23"/>
                <a:gd name="T16" fmla="*/ 24 w 77"/>
                <a:gd name="T17" fmla="*/ 0 h 23"/>
                <a:gd name="T18" fmla="*/ 24 w 77"/>
                <a:gd name="T19" fmla="*/ 0 h 23"/>
                <a:gd name="T20" fmla="*/ 11 w 77"/>
                <a:gd name="T21" fmla="*/ 4 h 23"/>
                <a:gd name="T22" fmla="*/ 0 w 77"/>
                <a:gd name="T23" fmla="*/ 23 h 23"/>
                <a:gd name="T24" fmla="*/ 75 w 77"/>
                <a:gd name="T25" fmla="*/ 23 h 23"/>
                <a:gd name="T26" fmla="*/ 77 w 77"/>
                <a:gd name="T27" fmla="*/ 22 h 23"/>
                <a:gd name="T28" fmla="*/ 77 w 77"/>
                <a:gd name="T29" fmla="*/ 16 h 23"/>
                <a:gd name="T30" fmla="*/ 76 w 77"/>
                <a:gd name="T31" fmla="*/ 15 h 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7"/>
                <a:gd name="T49" fmla="*/ 0 h 23"/>
                <a:gd name="T50" fmla="*/ 77 w 77"/>
                <a:gd name="T51" fmla="*/ 23 h 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7" h="23">
                  <a:moveTo>
                    <a:pt x="76" y="15"/>
                  </a:moveTo>
                  <a:cubicBezTo>
                    <a:pt x="69" y="7"/>
                    <a:pt x="60" y="2"/>
                    <a:pt x="50" y="0"/>
                  </a:cubicBezTo>
                  <a:cubicBezTo>
                    <a:pt x="50" y="0"/>
                    <a:pt x="50" y="0"/>
                    <a:pt x="49" y="0"/>
                  </a:cubicBezTo>
                  <a:cubicBezTo>
                    <a:pt x="48" y="0"/>
                    <a:pt x="48" y="0"/>
                    <a:pt x="48" y="0"/>
                  </a:cubicBezTo>
                  <a:cubicBezTo>
                    <a:pt x="48" y="0"/>
                    <a:pt x="48" y="0"/>
                    <a:pt x="48" y="0"/>
                  </a:cubicBezTo>
                  <a:cubicBezTo>
                    <a:pt x="45" y="1"/>
                    <a:pt x="41" y="2"/>
                    <a:pt x="37" y="2"/>
                  </a:cubicBezTo>
                  <a:cubicBezTo>
                    <a:pt x="33" y="2"/>
                    <a:pt x="29" y="1"/>
                    <a:pt x="26" y="0"/>
                  </a:cubicBezTo>
                  <a:cubicBezTo>
                    <a:pt x="25" y="0"/>
                    <a:pt x="25" y="0"/>
                    <a:pt x="25" y="0"/>
                  </a:cubicBezTo>
                  <a:cubicBezTo>
                    <a:pt x="24" y="0"/>
                    <a:pt x="24" y="0"/>
                    <a:pt x="24" y="0"/>
                  </a:cubicBezTo>
                  <a:cubicBezTo>
                    <a:pt x="24" y="0"/>
                    <a:pt x="24" y="0"/>
                    <a:pt x="24" y="0"/>
                  </a:cubicBezTo>
                  <a:cubicBezTo>
                    <a:pt x="19" y="1"/>
                    <a:pt x="15" y="2"/>
                    <a:pt x="11" y="4"/>
                  </a:cubicBezTo>
                  <a:cubicBezTo>
                    <a:pt x="9" y="11"/>
                    <a:pt x="5" y="18"/>
                    <a:pt x="0" y="23"/>
                  </a:cubicBezTo>
                  <a:cubicBezTo>
                    <a:pt x="75" y="23"/>
                    <a:pt x="75" y="23"/>
                    <a:pt x="75" y="23"/>
                  </a:cubicBezTo>
                  <a:cubicBezTo>
                    <a:pt x="76" y="23"/>
                    <a:pt x="77" y="23"/>
                    <a:pt x="77" y="22"/>
                  </a:cubicBezTo>
                  <a:cubicBezTo>
                    <a:pt x="77" y="16"/>
                    <a:pt x="77" y="16"/>
                    <a:pt x="77" y="16"/>
                  </a:cubicBezTo>
                  <a:cubicBezTo>
                    <a:pt x="77" y="15"/>
                    <a:pt x="76" y="15"/>
                    <a:pt x="76" y="15"/>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2315" name="Freeform 484">
              <a:extLst>
                <a:ext uri="{FF2B5EF4-FFF2-40B4-BE49-F238E27FC236}">
                  <a16:creationId xmlns:a16="http://schemas.microsoft.com/office/drawing/2014/main" id="{9E953DD2-9306-4D52-8470-78CF2E9691A0}"/>
                </a:ext>
              </a:extLst>
            </p:cNvPr>
            <p:cNvSpPr>
              <a:spLocks noChangeArrowheads="1"/>
            </p:cNvSpPr>
            <p:nvPr/>
          </p:nvSpPr>
          <p:spPr bwMode="auto">
            <a:xfrm>
              <a:off x="519112" y="11112"/>
              <a:ext cx="141288" cy="182563"/>
            </a:xfrm>
            <a:custGeom>
              <a:avLst/>
              <a:gdLst>
                <a:gd name="T0" fmla="*/ 0 w 38"/>
                <a:gd name="T1" fmla="*/ 28 h 49"/>
                <a:gd name="T2" fmla="*/ 3 w 38"/>
                <a:gd name="T3" fmla="*/ 31 h 49"/>
                <a:gd name="T4" fmla="*/ 3 w 38"/>
                <a:gd name="T5" fmla="*/ 31 h 49"/>
                <a:gd name="T6" fmla="*/ 19 w 38"/>
                <a:gd name="T7" fmla="*/ 49 h 49"/>
                <a:gd name="T8" fmla="*/ 34 w 38"/>
                <a:gd name="T9" fmla="*/ 31 h 49"/>
                <a:gd name="T10" fmla="*/ 34 w 38"/>
                <a:gd name="T11" fmla="*/ 31 h 49"/>
                <a:gd name="T12" fmla="*/ 38 w 38"/>
                <a:gd name="T13" fmla="*/ 28 h 49"/>
                <a:gd name="T14" fmla="*/ 36 w 38"/>
                <a:gd name="T15" fmla="*/ 25 h 49"/>
                <a:gd name="T16" fmla="*/ 37 w 38"/>
                <a:gd name="T17" fmla="*/ 19 h 49"/>
                <a:gd name="T18" fmla="*/ 19 w 38"/>
                <a:gd name="T19" fmla="*/ 0 h 49"/>
                <a:gd name="T20" fmla="*/ 1 w 38"/>
                <a:gd name="T21" fmla="*/ 19 h 49"/>
                <a:gd name="T22" fmla="*/ 2 w 38"/>
                <a:gd name="T23" fmla="*/ 25 h 49"/>
                <a:gd name="T24" fmla="*/ 0 w 38"/>
                <a:gd name="T25" fmla="*/ 28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49"/>
                <a:gd name="T41" fmla="*/ 38 w 38"/>
                <a:gd name="T42" fmla="*/ 49 h 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49">
                  <a:moveTo>
                    <a:pt x="0" y="28"/>
                  </a:moveTo>
                  <a:cubicBezTo>
                    <a:pt x="0" y="30"/>
                    <a:pt x="1" y="31"/>
                    <a:pt x="3" y="31"/>
                  </a:cubicBezTo>
                  <a:cubicBezTo>
                    <a:pt x="3" y="31"/>
                    <a:pt x="3" y="31"/>
                    <a:pt x="3" y="31"/>
                  </a:cubicBezTo>
                  <a:cubicBezTo>
                    <a:pt x="3" y="40"/>
                    <a:pt x="10" y="49"/>
                    <a:pt x="19" y="49"/>
                  </a:cubicBezTo>
                  <a:cubicBezTo>
                    <a:pt x="27" y="49"/>
                    <a:pt x="34" y="40"/>
                    <a:pt x="34" y="31"/>
                  </a:cubicBezTo>
                  <a:cubicBezTo>
                    <a:pt x="34" y="31"/>
                    <a:pt x="34" y="31"/>
                    <a:pt x="34" y="31"/>
                  </a:cubicBezTo>
                  <a:cubicBezTo>
                    <a:pt x="36" y="31"/>
                    <a:pt x="38" y="30"/>
                    <a:pt x="38" y="28"/>
                  </a:cubicBezTo>
                  <a:cubicBezTo>
                    <a:pt x="38" y="27"/>
                    <a:pt x="37" y="26"/>
                    <a:pt x="36" y="25"/>
                  </a:cubicBezTo>
                  <a:cubicBezTo>
                    <a:pt x="36" y="23"/>
                    <a:pt x="37" y="21"/>
                    <a:pt x="37" y="19"/>
                  </a:cubicBezTo>
                  <a:cubicBezTo>
                    <a:pt x="37" y="8"/>
                    <a:pt x="29" y="0"/>
                    <a:pt x="19" y="0"/>
                  </a:cubicBezTo>
                  <a:cubicBezTo>
                    <a:pt x="9" y="0"/>
                    <a:pt x="1" y="8"/>
                    <a:pt x="1" y="19"/>
                  </a:cubicBezTo>
                  <a:cubicBezTo>
                    <a:pt x="1" y="21"/>
                    <a:pt x="1" y="23"/>
                    <a:pt x="2" y="25"/>
                  </a:cubicBezTo>
                  <a:cubicBezTo>
                    <a:pt x="0" y="26"/>
                    <a:pt x="0" y="27"/>
                    <a:pt x="0" y="28"/>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2316" name="Freeform 485">
              <a:extLst>
                <a:ext uri="{FF2B5EF4-FFF2-40B4-BE49-F238E27FC236}">
                  <a16:creationId xmlns:a16="http://schemas.microsoft.com/office/drawing/2014/main" id="{EDE4878B-A3BA-4052-82E4-D52854CB456F}"/>
                </a:ext>
              </a:extLst>
            </p:cNvPr>
            <p:cNvSpPr>
              <a:spLocks noChangeArrowheads="1"/>
            </p:cNvSpPr>
            <p:nvPr/>
          </p:nvSpPr>
          <p:spPr bwMode="auto">
            <a:xfrm>
              <a:off x="0" y="217487"/>
              <a:ext cx="285750" cy="85725"/>
            </a:xfrm>
            <a:custGeom>
              <a:avLst/>
              <a:gdLst>
                <a:gd name="T0" fmla="*/ 64 w 76"/>
                <a:gd name="T1" fmla="*/ 4 h 23"/>
                <a:gd name="T2" fmla="*/ 54 w 76"/>
                <a:gd name="T3" fmla="*/ 0 h 23"/>
                <a:gd name="T4" fmla="*/ 53 w 76"/>
                <a:gd name="T5" fmla="*/ 0 h 23"/>
                <a:gd name="T6" fmla="*/ 52 w 76"/>
                <a:gd name="T7" fmla="*/ 0 h 23"/>
                <a:gd name="T8" fmla="*/ 51 w 76"/>
                <a:gd name="T9" fmla="*/ 0 h 23"/>
                <a:gd name="T10" fmla="*/ 40 w 76"/>
                <a:gd name="T11" fmla="*/ 2 h 23"/>
                <a:gd name="T12" fmla="*/ 29 w 76"/>
                <a:gd name="T13" fmla="*/ 0 h 23"/>
                <a:gd name="T14" fmla="*/ 28 w 76"/>
                <a:gd name="T15" fmla="*/ 0 h 23"/>
                <a:gd name="T16" fmla="*/ 28 w 76"/>
                <a:gd name="T17" fmla="*/ 0 h 23"/>
                <a:gd name="T18" fmla="*/ 27 w 76"/>
                <a:gd name="T19" fmla="*/ 0 h 23"/>
                <a:gd name="T20" fmla="*/ 1 w 76"/>
                <a:gd name="T21" fmla="*/ 15 h 23"/>
                <a:gd name="T22" fmla="*/ 0 w 76"/>
                <a:gd name="T23" fmla="*/ 16 h 23"/>
                <a:gd name="T24" fmla="*/ 0 w 76"/>
                <a:gd name="T25" fmla="*/ 22 h 23"/>
                <a:gd name="T26" fmla="*/ 2 w 76"/>
                <a:gd name="T27" fmla="*/ 23 h 23"/>
                <a:gd name="T28" fmla="*/ 76 w 76"/>
                <a:gd name="T29" fmla="*/ 23 h 23"/>
                <a:gd name="T30" fmla="*/ 64 w 76"/>
                <a:gd name="T31" fmla="*/ 4 h 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6"/>
                <a:gd name="T49" fmla="*/ 0 h 23"/>
                <a:gd name="T50" fmla="*/ 76 w 76"/>
                <a:gd name="T51" fmla="*/ 23 h 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6" h="23">
                  <a:moveTo>
                    <a:pt x="64" y="4"/>
                  </a:moveTo>
                  <a:cubicBezTo>
                    <a:pt x="61" y="2"/>
                    <a:pt x="57" y="1"/>
                    <a:pt x="54" y="0"/>
                  </a:cubicBezTo>
                  <a:cubicBezTo>
                    <a:pt x="54" y="0"/>
                    <a:pt x="53" y="0"/>
                    <a:pt x="53" y="0"/>
                  </a:cubicBezTo>
                  <a:cubicBezTo>
                    <a:pt x="52" y="0"/>
                    <a:pt x="52" y="0"/>
                    <a:pt x="52" y="0"/>
                  </a:cubicBezTo>
                  <a:cubicBezTo>
                    <a:pt x="52" y="0"/>
                    <a:pt x="52" y="0"/>
                    <a:pt x="51" y="0"/>
                  </a:cubicBezTo>
                  <a:cubicBezTo>
                    <a:pt x="48" y="1"/>
                    <a:pt x="44" y="2"/>
                    <a:pt x="40" y="2"/>
                  </a:cubicBezTo>
                  <a:cubicBezTo>
                    <a:pt x="36" y="2"/>
                    <a:pt x="32" y="1"/>
                    <a:pt x="29" y="0"/>
                  </a:cubicBezTo>
                  <a:cubicBezTo>
                    <a:pt x="29" y="0"/>
                    <a:pt x="29" y="0"/>
                    <a:pt x="28" y="0"/>
                  </a:cubicBezTo>
                  <a:cubicBezTo>
                    <a:pt x="28" y="0"/>
                    <a:pt x="28" y="0"/>
                    <a:pt x="28" y="0"/>
                  </a:cubicBezTo>
                  <a:cubicBezTo>
                    <a:pt x="28" y="0"/>
                    <a:pt x="28" y="0"/>
                    <a:pt x="27" y="0"/>
                  </a:cubicBezTo>
                  <a:cubicBezTo>
                    <a:pt x="18" y="2"/>
                    <a:pt x="8" y="7"/>
                    <a:pt x="1" y="15"/>
                  </a:cubicBezTo>
                  <a:cubicBezTo>
                    <a:pt x="0" y="15"/>
                    <a:pt x="0" y="15"/>
                    <a:pt x="0" y="16"/>
                  </a:cubicBezTo>
                  <a:cubicBezTo>
                    <a:pt x="0" y="22"/>
                    <a:pt x="0" y="22"/>
                    <a:pt x="0" y="22"/>
                  </a:cubicBezTo>
                  <a:cubicBezTo>
                    <a:pt x="0" y="23"/>
                    <a:pt x="1" y="23"/>
                    <a:pt x="2" y="23"/>
                  </a:cubicBezTo>
                  <a:cubicBezTo>
                    <a:pt x="76" y="23"/>
                    <a:pt x="76" y="23"/>
                    <a:pt x="76" y="23"/>
                  </a:cubicBezTo>
                  <a:cubicBezTo>
                    <a:pt x="70" y="18"/>
                    <a:pt x="66" y="11"/>
                    <a:pt x="64" y="4"/>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2317" name="Freeform 486">
              <a:extLst>
                <a:ext uri="{FF2B5EF4-FFF2-40B4-BE49-F238E27FC236}">
                  <a16:creationId xmlns:a16="http://schemas.microsoft.com/office/drawing/2014/main" id="{3EBDF22E-408C-4C64-8A6A-4DCFF66E2761}"/>
                </a:ext>
              </a:extLst>
            </p:cNvPr>
            <p:cNvSpPr>
              <a:spLocks noChangeArrowheads="1"/>
            </p:cNvSpPr>
            <p:nvPr/>
          </p:nvSpPr>
          <p:spPr bwMode="auto">
            <a:xfrm>
              <a:off x="79375" y="11112"/>
              <a:ext cx="142875" cy="182563"/>
            </a:xfrm>
            <a:custGeom>
              <a:avLst/>
              <a:gdLst>
                <a:gd name="T0" fmla="*/ 0 w 38"/>
                <a:gd name="T1" fmla="*/ 28 h 49"/>
                <a:gd name="T2" fmla="*/ 3 w 38"/>
                <a:gd name="T3" fmla="*/ 31 h 49"/>
                <a:gd name="T4" fmla="*/ 4 w 38"/>
                <a:gd name="T5" fmla="*/ 31 h 49"/>
                <a:gd name="T6" fmla="*/ 19 w 38"/>
                <a:gd name="T7" fmla="*/ 49 h 49"/>
                <a:gd name="T8" fmla="*/ 35 w 38"/>
                <a:gd name="T9" fmla="*/ 31 h 49"/>
                <a:gd name="T10" fmla="*/ 35 w 38"/>
                <a:gd name="T11" fmla="*/ 31 h 49"/>
                <a:gd name="T12" fmla="*/ 38 w 38"/>
                <a:gd name="T13" fmla="*/ 28 h 49"/>
                <a:gd name="T14" fmla="*/ 36 w 38"/>
                <a:gd name="T15" fmla="*/ 25 h 49"/>
                <a:gd name="T16" fmla="*/ 37 w 38"/>
                <a:gd name="T17" fmla="*/ 19 h 49"/>
                <a:gd name="T18" fmla="*/ 19 w 38"/>
                <a:gd name="T19" fmla="*/ 0 h 49"/>
                <a:gd name="T20" fmla="*/ 1 w 38"/>
                <a:gd name="T21" fmla="*/ 19 h 49"/>
                <a:gd name="T22" fmla="*/ 2 w 38"/>
                <a:gd name="T23" fmla="*/ 25 h 49"/>
                <a:gd name="T24" fmla="*/ 0 w 38"/>
                <a:gd name="T25" fmla="*/ 28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49"/>
                <a:gd name="T41" fmla="*/ 38 w 38"/>
                <a:gd name="T42" fmla="*/ 49 h 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49">
                  <a:moveTo>
                    <a:pt x="0" y="28"/>
                  </a:moveTo>
                  <a:cubicBezTo>
                    <a:pt x="0" y="30"/>
                    <a:pt x="2" y="31"/>
                    <a:pt x="3" y="31"/>
                  </a:cubicBezTo>
                  <a:cubicBezTo>
                    <a:pt x="3" y="31"/>
                    <a:pt x="3" y="31"/>
                    <a:pt x="4" y="31"/>
                  </a:cubicBezTo>
                  <a:cubicBezTo>
                    <a:pt x="4" y="40"/>
                    <a:pt x="11" y="49"/>
                    <a:pt x="19" y="49"/>
                  </a:cubicBezTo>
                  <a:cubicBezTo>
                    <a:pt x="28" y="49"/>
                    <a:pt x="34" y="40"/>
                    <a:pt x="35" y="31"/>
                  </a:cubicBezTo>
                  <a:cubicBezTo>
                    <a:pt x="35" y="31"/>
                    <a:pt x="35" y="31"/>
                    <a:pt x="35" y="31"/>
                  </a:cubicBezTo>
                  <a:cubicBezTo>
                    <a:pt x="37" y="31"/>
                    <a:pt x="38" y="30"/>
                    <a:pt x="38" y="28"/>
                  </a:cubicBezTo>
                  <a:cubicBezTo>
                    <a:pt x="38" y="27"/>
                    <a:pt x="37" y="26"/>
                    <a:pt x="36" y="25"/>
                  </a:cubicBezTo>
                  <a:cubicBezTo>
                    <a:pt x="37" y="23"/>
                    <a:pt x="37" y="21"/>
                    <a:pt x="37" y="19"/>
                  </a:cubicBezTo>
                  <a:cubicBezTo>
                    <a:pt x="37" y="8"/>
                    <a:pt x="29" y="0"/>
                    <a:pt x="19" y="0"/>
                  </a:cubicBezTo>
                  <a:cubicBezTo>
                    <a:pt x="9" y="0"/>
                    <a:pt x="1" y="8"/>
                    <a:pt x="1" y="19"/>
                  </a:cubicBezTo>
                  <a:cubicBezTo>
                    <a:pt x="1" y="21"/>
                    <a:pt x="2" y="23"/>
                    <a:pt x="2" y="25"/>
                  </a:cubicBezTo>
                  <a:cubicBezTo>
                    <a:pt x="1" y="26"/>
                    <a:pt x="0" y="27"/>
                    <a:pt x="0" y="28"/>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2318" name="Freeform 487">
              <a:extLst>
                <a:ext uri="{FF2B5EF4-FFF2-40B4-BE49-F238E27FC236}">
                  <a16:creationId xmlns:a16="http://schemas.microsoft.com/office/drawing/2014/main" id="{A01B2BDC-3B9B-49A3-9D3E-8DAAF5EE2D12}"/>
                </a:ext>
              </a:extLst>
            </p:cNvPr>
            <p:cNvSpPr>
              <a:spLocks noChangeArrowheads="1"/>
            </p:cNvSpPr>
            <p:nvPr/>
          </p:nvSpPr>
          <p:spPr bwMode="auto">
            <a:xfrm>
              <a:off x="247650" y="0"/>
              <a:ext cx="241300" cy="311150"/>
            </a:xfrm>
            <a:custGeom>
              <a:avLst/>
              <a:gdLst>
                <a:gd name="T0" fmla="*/ 0 w 64"/>
                <a:gd name="T1" fmla="*/ 48 h 83"/>
                <a:gd name="T2" fmla="*/ 5 w 64"/>
                <a:gd name="T3" fmla="*/ 54 h 83"/>
                <a:gd name="T4" fmla="*/ 5 w 64"/>
                <a:gd name="T5" fmla="*/ 54 h 83"/>
                <a:gd name="T6" fmla="*/ 10 w 64"/>
                <a:gd name="T7" fmla="*/ 69 h 83"/>
                <a:gd name="T8" fmla="*/ 14 w 64"/>
                <a:gd name="T9" fmla="*/ 75 h 83"/>
                <a:gd name="T10" fmla="*/ 32 w 64"/>
                <a:gd name="T11" fmla="*/ 83 h 83"/>
                <a:gd name="T12" fmla="*/ 51 w 64"/>
                <a:gd name="T13" fmla="*/ 74 h 83"/>
                <a:gd name="T14" fmla="*/ 52 w 64"/>
                <a:gd name="T15" fmla="*/ 71 h 83"/>
                <a:gd name="T16" fmla="*/ 59 w 64"/>
                <a:gd name="T17" fmla="*/ 54 h 83"/>
                <a:gd name="T18" fmla="*/ 59 w 64"/>
                <a:gd name="T19" fmla="*/ 54 h 83"/>
                <a:gd name="T20" fmla="*/ 64 w 64"/>
                <a:gd name="T21" fmla="*/ 48 h 83"/>
                <a:gd name="T22" fmla="*/ 61 w 64"/>
                <a:gd name="T23" fmla="*/ 43 h 83"/>
                <a:gd name="T24" fmla="*/ 63 w 64"/>
                <a:gd name="T25" fmla="*/ 32 h 83"/>
                <a:gd name="T26" fmla="*/ 32 w 64"/>
                <a:gd name="T27" fmla="*/ 0 h 83"/>
                <a:gd name="T28" fmla="*/ 1 w 64"/>
                <a:gd name="T29" fmla="*/ 32 h 83"/>
                <a:gd name="T30" fmla="*/ 3 w 64"/>
                <a:gd name="T31" fmla="*/ 43 h 83"/>
                <a:gd name="T32" fmla="*/ 0 w 64"/>
                <a:gd name="T33" fmla="*/ 48 h 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4"/>
                <a:gd name="T52" fmla="*/ 0 h 83"/>
                <a:gd name="T53" fmla="*/ 64 w 64"/>
                <a:gd name="T54" fmla="*/ 83 h 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4" h="83">
                  <a:moveTo>
                    <a:pt x="0" y="48"/>
                  </a:moveTo>
                  <a:cubicBezTo>
                    <a:pt x="0" y="51"/>
                    <a:pt x="2" y="54"/>
                    <a:pt x="5" y="54"/>
                  </a:cubicBezTo>
                  <a:cubicBezTo>
                    <a:pt x="5" y="54"/>
                    <a:pt x="5" y="54"/>
                    <a:pt x="5" y="54"/>
                  </a:cubicBezTo>
                  <a:cubicBezTo>
                    <a:pt x="5" y="59"/>
                    <a:pt x="7" y="65"/>
                    <a:pt x="10" y="69"/>
                  </a:cubicBezTo>
                  <a:cubicBezTo>
                    <a:pt x="11" y="71"/>
                    <a:pt x="13" y="73"/>
                    <a:pt x="14" y="75"/>
                  </a:cubicBezTo>
                  <a:cubicBezTo>
                    <a:pt x="19" y="80"/>
                    <a:pt x="25" y="83"/>
                    <a:pt x="32" y="83"/>
                  </a:cubicBezTo>
                  <a:cubicBezTo>
                    <a:pt x="39" y="83"/>
                    <a:pt x="46" y="79"/>
                    <a:pt x="51" y="74"/>
                  </a:cubicBezTo>
                  <a:cubicBezTo>
                    <a:pt x="51" y="73"/>
                    <a:pt x="52" y="72"/>
                    <a:pt x="52" y="71"/>
                  </a:cubicBezTo>
                  <a:cubicBezTo>
                    <a:pt x="56" y="66"/>
                    <a:pt x="58" y="60"/>
                    <a:pt x="59" y="54"/>
                  </a:cubicBezTo>
                  <a:cubicBezTo>
                    <a:pt x="59" y="54"/>
                    <a:pt x="59" y="54"/>
                    <a:pt x="59" y="54"/>
                  </a:cubicBezTo>
                  <a:cubicBezTo>
                    <a:pt x="62" y="54"/>
                    <a:pt x="64" y="51"/>
                    <a:pt x="64" y="48"/>
                  </a:cubicBezTo>
                  <a:cubicBezTo>
                    <a:pt x="64" y="46"/>
                    <a:pt x="63" y="44"/>
                    <a:pt x="61" y="43"/>
                  </a:cubicBezTo>
                  <a:cubicBezTo>
                    <a:pt x="62" y="40"/>
                    <a:pt x="63" y="36"/>
                    <a:pt x="63" y="32"/>
                  </a:cubicBezTo>
                  <a:cubicBezTo>
                    <a:pt x="63" y="14"/>
                    <a:pt x="49" y="0"/>
                    <a:pt x="32" y="0"/>
                  </a:cubicBezTo>
                  <a:cubicBezTo>
                    <a:pt x="15" y="0"/>
                    <a:pt x="1" y="14"/>
                    <a:pt x="1" y="32"/>
                  </a:cubicBezTo>
                  <a:cubicBezTo>
                    <a:pt x="1" y="36"/>
                    <a:pt x="2" y="40"/>
                    <a:pt x="3" y="43"/>
                  </a:cubicBezTo>
                  <a:cubicBezTo>
                    <a:pt x="1" y="44"/>
                    <a:pt x="0" y="46"/>
                    <a:pt x="0" y="48"/>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sp>
          <p:nvSpPr>
            <p:cNvPr id="12319" name="Freeform 488">
              <a:extLst>
                <a:ext uri="{FF2B5EF4-FFF2-40B4-BE49-F238E27FC236}">
                  <a16:creationId xmlns:a16="http://schemas.microsoft.com/office/drawing/2014/main" id="{155AAA1F-9858-42EE-BE4F-9E80372ED339}"/>
                </a:ext>
              </a:extLst>
            </p:cNvPr>
            <p:cNvSpPr>
              <a:spLocks noChangeArrowheads="1"/>
            </p:cNvSpPr>
            <p:nvPr/>
          </p:nvSpPr>
          <p:spPr bwMode="auto">
            <a:xfrm>
              <a:off x="112712" y="344487"/>
              <a:ext cx="511175" cy="153988"/>
            </a:xfrm>
            <a:custGeom>
              <a:avLst/>
              <a:gdLst>
                <a:gd name="T0" fmla="*/ 91 w 136"/>
                <a:gd name="T1" fmla="*/ 0 h 41"/>
                <a:gd name="T2" fmla="*/ 90 w 136"/>
                <a:gd name="T3" fmla="*/ 0 h 41"/>
                <a:gd name="T4" fmla="*/ 88 w 136"/>
                <a:gd name="T5" fmla="*/ 0 h 41"/>
                <a:gd name="T6" fmla="*/ 87 w 136"/>
                <a:gd name="T7" fmla="*/ 0 h 41"/>
                <a:gd name="T8" fmla="*/ 68 w 136"/>
                <a:gd name="T9" fmla="*/ 5 h 41"/>
                <a:gd name="T10" fmla="*/ 49 w 136"/>
                <a:gd name="T11" fmla="*/ 0 h 41"/>
                <a:gd name="T12" fmla="*/ 48 w 136"/>
                <a:gd name="T13" fmla="*/ 0 h 41"/>
                <a:gd name="T14" fmla="*/ 47 w 136"/>
                <a:gd name="T15" fmla="*/ 0 h 41"/>
                <a:gd name="T16" fmla="*/ 46 w 136"/>
                <a:gd name="T17" fmla="*/ 0 h 41"/>
                <a:gd name="T18" fmla="*/ 0 w 136"/>
                <a:gd name="T19" fmla="*/ 25 h 41"/>
                <a:gd name="T20" fmla="*/ 0 w 136"/>
                <a:gd name="T21" fmla="*/ 27 h 41"/>
                <a:gd name="T22" fmla="*/ 0 w 136"/>
                <a:gd name="T23" fmla="*/ 38 h 41"/>
                <a:gd name="T24" fmla="*/ 2 w 136"/>
                <a:gd name="T25" fmla="*/ 41 h 41"/>
                <a:gd name="T26" fmla="*/ 133 w 136"/>
                <a:gd name="T27" fmla="*/ 41 h 41"/>
                <a:gd name="T28" fmla="*/ 136 w 136"/>
                <a:gd name="T29" fmla="*/ 38 h 41"/>
                <a:gd name="T30" fmla="*/ 136 w 136"/>
                <a:gd name="T31" fmla="*/ 27 h 41"/>
                <a:gd name="T32" fmla="*/ 135 w 136"/>
                <a:gd name="T33" fmla="*/ 25 h 41"/>
                <a:gd name="T34" fmla="*/ 91 w 136"/>
                <a:gd name="T35" fmla="*/ 0 h 4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6"/>
                <a:gd name="T55" fmla="*/ 0 h 41"/>
                <a:gd name="T56" fmla="*/ 136 w 136"/>
                <a:gd name="T57" fmla="*/ 41 h 4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6" h="41">
                  <a:moveTo>
                    <a:pt x="91" y="0"/>
                  </a:moveTo>
                  <a:cubicBezTo>
                    <a:pt x="91" y="0"/>
                    <a:pt x="90" y="0"/>
                    <a:pt x="90" y="0"/>
                  </a:cubicBezTo>
                  <a:cubicBezTo>
                    <a:pt x="88" y="0"/>
                    <a:pt x="88" y="0"/>
                    <a:pt x="88" y="0"/>
                  </a:cubicBezTo>
                  <a:cubicBezTo>
                    <a:pt x="88" y="0"/>
                    <a:pt x="87" y="0"/>
                    <a:pt x="87" y="0"/>
                  </a:cubicBezTo>
                  <a:cubicBezTo>
                    <a:pt x="82" y="3"/>
                    <a:pt x="75" y="5"/>
                    <a:pt x="68" y="5"/>
                  </a:cubicBezTo>
                  <a:cubicBezTo>
                    <a:pt x="61" y="5"/>
                    <a:pt x="54" y="3"/>
                    <a:pt x="49" y="0"/>
                  </a:cubicBezTo>
                  <a:cubicBezTo>
                    <a:pt x="49" y="0"/>
                    <a:pt x="48" y="0"/>
                    <a:pt x="48" y="0"/>
                  </a:cubicBezTo>
                  <a:cubicBezTo>
                    <a:pt x="47" y="0"/>
                    <a:pt x="47" y="0"/>
                    <a:pt x="47" y="0"/>
                  </a:cubicBezTo>
                  <a:cubicBezTo>
                    <a:pt x="47" y="0"/>
                    <a:pt x="46" y="0"/>
                    <a:pt x="46" y="0"/>
                  </a:cubicBezTo>
                  <a:cubicBezTo>
                    <a:pt x="29" y="4"/>
                    <a:pt x="13" y="13"/>
                    <a:pt x="0" y="25"/>
                  </a:cubicBezTo>
                  <a:cubicBezTo>
                    <a:pt x="0" y="26"/>
                    <a:pt x="0" y="27"/>
                    <a:pt x="0" y="27"/>
                  </a:cubicBezTo>
                  <a:cubicBezTo>
                    <a:pt x="0" y="38"/>
                    <a:pt x="0" y="38"/>
                    <a:pt x="0" y="38"/>
                  </a:cubicBezTo>
                  <a:cubicBezTo>
                    <a:pt x="0" y="39"/>
                    <a:pt x="1" y="41"/>
                    <a:pt x="2" y="41"/>
                  </a:cubicBezTo>
                  <a:cubicBezTo>
                    <a:pt x="133" y="41"/>
                    <a:pt x="133" y="41"/>
                    <a:pt x="133" y="41"/>
                  </a:cubicBezTo>
                  <a:cubicBezTo>
                    <a:pt x="135" y="41"/>
                    <a:pt x="136" y="39"/>
                    <a:pt x="136" y="38"/>
                  </a:cubicBezTo>
                  <a:cubicBezTo>
                    <a:pt x="136" y="27"/>
                    <a:pt x="136" y="27"/>
                    <a:pt x="136" y="27"/>
                  </a:cubicBezTo>
                  <a:cubicBezTo>
                    <a:pt x="136" y="27"/>
                    <a:pt x="136" y="26"/>
                    <a:pt x="135" y="25"/>
                  </a:cubicBezTo>
                  <a:cubicBezTo>
                    <a:pt x="123" y="13"/>
                    <a:pt x="108" y="4"/>
                    <a:pt x="91" y="0"/>
                  </a:cubicBezTo>
                  <a:close/>
                </a:path>
              </a:pathLst>
            </a:custGeom>
            <a:solidFill>
              <a:srgbClr val="EFE9EB"/>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zh-CN">
                <a:solidFill>
                  <a:srgbClr val="000000"/>
                </a:solidFill>
                <a:latin typeface="Calibri" panose="020F0502020204030204" pitchFamily="34" charset="0"/>
                <a:sym typeface="宋体" panose="02010600030101010101" pitchFamily="2" charset="-122"/>
              </a:endParaRPr>
            </a:p>
          </p:txBody>
        </p:sp>
      </p:grpSp>
      <p:sp>
        <p:nvSpPr>
          <p:cNvPr id="12320" name="矩形 27">
            <a:extLst>
              <a:ext uri="{FF2B5EF4-FFF2-40B4-BE49-F238E27FC236}">
                <a16:creationId xmlns:a16="http://schemas.microsoft.com/office/drawing/2014/main" id="{10831B80-AED2-447F-9EC6-6591DF19B3C5}"/>
              </a:ext>
            </a:extLst>
          </p:cNvPr>
          <p:cNvSpPr>
            <a:spLocks noChangeArrowheads="1"/>
          </p:cNvSpPr>
          <p:nvPr/>
        </p:nvSpPr>
        <p:spPr bwMode="auto">
          <a:xfrm>
            <a:off x="3235325" y="5641975"/>
            <a:ext cx="3800475"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600" b="1">
                <a:solidFill>
                  <a:srgbClr val="26B7CC"/>
                </a:solidFill>
                <a:latin typeface="Calibri" panose="020F0502020204030204" pitchFamily="34" charset="0"/>
                <a:sym typeface="宋体" panose="02010600030101010101" pitchFamily="2" charset="-122"/>
              </a:rPr>
              <a:t>LOREM IPSUM  </a:t>
            </a:r>
            <a:endParaRPr lang="en-US" altLang="zh-CN" sz="1600" b="1">
              <a:solidFill>
                <a:srgbClr val="26B7CC"/>
              </a:solidFill>
              <a:latin typeface="Calibri" panose="020F0502020204030204" pitchFamily="34" charset="0"/>
              <a:cs typeface="Calibri" panose="020F0502020204030204" pitchFamily="34" charset="0"/>
              <a:sym typeface="Calibri" panose="020F0502020204030204" pitchFamily="34" charset="0"/>
            </a:endParaRPr>
          </a:p>
          <a:p>
            <a:pPr>
              <a:lnSpc>
                <a:spcPct val="150000"/>
              </a:lnSpc>
            </a:pPr>
            <a:r>
              <a:rPr lang="en-US" altLang="zh-CN" sz="1100">
                <a:solidFill>
                  <a:srgbClr val="26B7CC"/>
                </a:solidFill>
                <a:latin typeface="Calibri" panose="020F0502020204030204" pitchFamily="34" charset="0"/>
                <a:cs typeface="Calibri" panose="020F0502020204030204" pitchFamily="34" charset="0"/>
                <a:sym typeface="Calibri" panose="020F0502020204030204" pitchFamily="34" charset="0"/>
              </a:rPr>
              <a:t>consectetuer adipiscing elit, sed diam nonummy nibh euismod tincidunt ut laoreet dolore magna aliquam erat volutpat. </a:t>
            </a:r>
            <a:endParaRPr lang="zh-CN" altLang="en-US" sz="1100">
              <a:solidFill>
                <a:srgbClr val="26B7CC"/>
              </a:solidFill>
              <a:latin typeface="Calibri" panose="020F0502020204030204" pitchFamily="34" charset="0"/>
              <a:sym typeface="宋体" panose="02010600030101010101" pitchFamily="2" charset="-122"/>
            </a:endParaRPr>
          </a:p>
        </p:txBody>
      </p:sp>
    </p:spTree>
  </p:cSld>
  <p:clrMapOvr>
    <a:masterClrMapping/>
  </p:clrMapOvr>
</p:sld>
</file>

<file path=ppt/theme/theme1.xml><?xml version="1.0" encoding="utf-8"?>
<a:theme xmlns:a="http://schemas.openxmlformats.org/drawingml/2006/main" name="https://www.freeppt7.com">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TotalTime>
  <Pages>0</Pages>
  <Words>1191</Words>
  <Characters>0</Characters>
  <Application>Microsoft Office PowerPoint</Application>
  <DocSecurity>0</DocSecurity>
  <PresentationFormat>宽屏</PresentationFormat>
  <Lines>0</Lines>
  <Paragraphs>263</Paragraphs>
  <Slides>21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21</vt:i4>
      </vt:variant>
    </vt:vector>
  </HeadingPairs>
  <TitlesOfParts>
    <vt:vector size="28" baseType="lpstr">
      <vt:lpstr>Arial</vt:lpstr>
      <vt:lpstr>宋体</vt:lpstr>
      <vt:lpstr>Wingdings</vt:lpstr>
      <vt:lpstr>Calibri Light</vt:lpstr>
      <vt:lpstr>Calibri</vt:lpstr>
      <vt:lpstr>MS PGothic</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www.freeppt7.com</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freeppt7.com</dc:creator>
  <cp:keywords>https:/www.freeppt7.com</cp:keywords>
  <dc:description/>
  <cp:lastModifiedBy>宇 之灵</cp:lastModifiedBy>
  <cp:revision>28</cp:revision>
  <dcterms:created xsi:type="dcterms:W3CDTF">2014-03-27T05:02:00Z</dcterms:created>
  <dcterms:modified xsi:type="dcterms:W3CDTF">2019-12-18T03:15:46Z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2052-9.1.0.4518</vt:lpwstr>
  </property>
</Properties>
</file>